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0" r:id="rId2"/>
  </p:sldMasterIdLst>
  <p:notesMasterIdLst>
    <p:notesMasterId r:id="rId31"/>
  </p:notesMasterIdLst>
  <p:sldIdLst>
    <p:sldId id="256" r:id="rId3"/>
    <p:sldId id="257" r:id="rId4"/>
    <p:sldId id="288" r:id="rId5"/>
    <p:sldId id="303" r:id="rId6"/>
    <p:sldId id="433" r:id="rId7"/>
    <p:sldId id="262" r:id="rId8"/>
    <p:sldId id="440" r:id="rId9"/>
    <p:sldId id="267" r:id="rId10"/>
    <p:sldId id="414" r:id="rId11"/>
    <p:sldId id="425" r:id="rId12"/>
    <p:sldId id="417" r:id="rId13"/>
    <p:sldId id="441" r:id="rId14"/>
    <p:sldId id="418" r:id="rId15"/>
    <p:sldId id="419" r:id="rId16"/>
    <p:sldId id="420" r:id="rId17"/>
    <p:sldId id="422" r:id="rId18"/>
    <p:sldId id="421" r:id="rId19"/>
    <p:sldId id="427" r:id="rId20"/>
    <p:sldId id="428" r:id="rId21"/>
    <p:sldId id="430" r:id="rId22"/>
    <p:sldId id="431" r:id="rId23"/>
    <p:sldId id="432" r:id="rId24"/>
    <p:sldId id="434" r:id="rId25"/>
    <p:sldId id="412" r:id="rId26"/>
    <p:sldId id="294" r:id="rId27"/>
    <p:sldId id="295" r:id="rId28"/>
    <p:sldId id="443" r:id="rId29"/>
    <p:sldId id="444" r:id="rId30"/>
  </p:sldIdLst>
  <p:sldSz cx="18288000" cy="10287000"/>
  <p:notesSz cx="6858000" cy="9144000"/>
  <p:embeddedFontLst>
    <p:embeddedFont>
      <p:font typeface="Arial Black" panose="020B0A04020102020204" pitchFamily="34" charset="0"/>
      <p:bold r:id="rId32"/>
    </p:embeddedFont>
    <p:embeddedFont>
      <p:font typeface="Cakerolli" panose="020B0604020202020204" charset="-34"/>
      <p:regular r:id="rId33"/>
    </p:embeddedFont>
    <p:embeddedFont>
      <p:font typeface="Handelson Three" panose="020B0604020202020204" charset="0"/>
      <p:regular r:id="rId34"/>
    </p:embeddedFont>
    <p:embeddedFont>
      <p:font typeface="Open Sans" panose="020B0606030504020204" pitchFamily="34" charset="0"/>
      <p:regular r:id="rId35"/>
      <p:bold r:id="rId36"/>
      <p:italic r:id="rId37"/>
      <p:boldItalic r:id="rId38"/>
    </p:embeddedFont>
    <p:embeddedFont>
      <p:font typeface="Open Sans Bold" panose="020B0806030504020204" charset="0"/>
      <p:regular r:id="rId39"/>
    </p:embeddedFont>
    <p:embeddedFont>
      <p:font typeface="Rahong Semi-Bold Italics" panose="020B0604020202020204" charset="-34"/>
      <p:regular r:id="rId40"/>
    </p:embeddedFont>
    <p:embeddedFont>
      <p:font typeface="Roboto" panose="02000000000000000000" pitchFamily="2" charset="0"/>
      <p:regular r:id="rId41"/>
      <p:bold r:id="rId42"/>
      <p:italic r:id="rId43"/>
      <p:boldItalic r:id="rId44"/>
    </p:embeddedFont>
    <p:embeddedFont>
      <p:font typeface="Scripter" panose="020B0604020202020204" charset="0"/>
      <p:regular r:id="rId45"/>
    </p:embeddedFont>
    <p:embeddedFont>
      <p:font typeface="Tahoma" panose="020B0604030504040204" pitchFamily="34" charset="0"/>
      <p:regular r:id="rId46"/>
      <p:bold r:id="rId4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591" autoAdjust="0"/>
    <p:restoredTop sz="94622" autoAdjust="0"/>
  </p:normalViewPr>
  <p:slideViewPr>
    <p:cSldViewPr>
      <p:cViewPr varScale="1">
        <p:scale>
          <a:sx n="53" d="100"/>
          <a:sy n="53" d="100"/>
        </p:scale>
        <p:origin x="869" y="6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8.fntdata"/><Relationship Id="rId21" Type="http://schemas.openxmlformats.org/officeDocument/2006/relationships/slide" Target="slides/slide19.xml"/><Relationship Id="rId34" Type="http://schemas.openxmlformats.org/officeDocument/2006/relationships/font" Target="fonts/font3.fntdata"/><Relationship Id="rId42" Type="http://schemas.openxmlformats.org/officeDocument/2006/relationships/font" Target="fonts/font11.fntdata"/><Relationship Id="rId47" Type="http://schemas.openxmlformats.org/officeDocument/2006/relationships/font" Target="fonts/font16.fntdata"/><Relationship Id="rId50"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font" Target="fonts/font9.fntdata"/><Relationship Id="rId45" Type="http://schemas.openxmlformats.org/officeDocument/2006/relationships/font" Target="fonts/font14.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5.fntdata"/><Relationship Id="rId49"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4" Type="http://schemas.openxmlformats.org/officeDocument/2006/relationships/font" Target="fonts/font13.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font" Target="fonts/font4.fntdata"/><Relationship Id="rId43" Type="http://schemas.openxmlformats.org/officeDocument/2006/relationships/font" Target="fonts/font12.fntdata"/><Relationship Id="rId48"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2.fntdata"/><Relationship Id="rId38" Type="http://schemas.openxmlformats.org/officeDocument/2006/relationships/font" Target="fonts/font7.fntdata"/><Relationship Id="rId46" Type="http://schemas.openxmlformats.org/officeDocument/2006/relationships/font" Target="fonts/font15.fntdata"/><Relationship Id="rId20" Type="http://schemas.openxmlformats.org/officeDocument/2006/relationships/slide" Target="slides/slide18.xml"/><Relationship Id="rId41"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04.06.2025</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‹Nº›</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a:p>
          <a:p>
            <a:r>
              <a:rPr lang="en-US"/>
              <a:t>Cuando dos cuerpos, que se encuentran a distinta temperatura, se ponen en contacto, se produce una transferencia de energía, en forma de calor, desde el cuerpo caliente (mayor temperatura) al frío (menor temperatura), esto ocurre hasta que las temperaturas de ambos cuerpos se igualan.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01V1">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A8251DF6-5AD2-ACA8-5899-43F743C66417}"/>
              </a:ext>
            </a:extLst>
          </p:cNvPr>
          <p:cNvSpPr/>
          <p:nvPr userDrawn="1"/>
        </p:nvSpPr>
        <p:spPr>
          <a:xfrm>
            <a:off x="0" y="-1"/>
            <a:ext cx="18288000" cy="4629029"/>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700">
              <a:solidFill>
                <a:schemeClr val="tx1"/>
              </a:solidFill>
            </a:endParaRPr>
          </a:p>
        </p:txBody>
      </p:sp>
      <p:sp>
        <p:nvSpPr>
          <p:cNvPr id="12" name="Picture Placeholder 11">
            <a:extLst>
              <a:ext uri="{FF2B5EF4-FFF2-40B4-BE49-F238E27FC236}">
                <a16:creationId xmlns:a16="http://schemas.microsoft.com/office/drawing/2014/main" id="{1C3C0C18-3CFA-482C-8E5E-2A541D4A1BFF}"/>
              </a:ext>
            </a:extLst>
          </p:cNvPr>
          <p:cNvSpPr>
            <a:spLocks noGrp="1"/>
          </p:cNvSpPr>
          <p:nvPr>
            <p:ph type="pic" sz="quarter" idx="10"/>
          </p:nvPr>
        </p:nvSpPr>
        <p:spPr>
          <a:xfrm>
            <a:off x="0" y="0"/>
            <a:ext cx="18288000" cy="4452813"/>
          </a:xfrm>
          <a:prstGeom prst="rect">
            <a:avLst/>
          </a:prstGeom>
          <a:solidFill>
            <a:schemeClr val="accent2">
              <a:lumMod val="20000"/>
              <a:lumOff val="80000"/>
            </a:schemeClr>
          </a:solidFill>
        </p:spPr>
        <p:txBody>
          <a:bodyPr anchor="ctr">
            <a:normAutofit/>
          </a:bodyPr>
          <a:lstStyle>
            <a:lvl1pPr marL="0" indent="0" algn="ctr">
              <a:buNone/>
              <a:defRPr sz="2000">
                <a:solidFill>
                  <a:schemeClr val="tx1"/>
                </a:solidFill>
              </a:defRPr>
            </a:lvl1pPr>
          </a:lstStyle>
          <a:p>
            <a:endParaRPr lang="en-ID"/>
          </a:p>
        </p:txBody>
      </p:sp>
      <p:sp>
        <p:nvSpPr>
          <p:cNvPr id="30" name="Text Placeholder 29">
            <a:extLst>
              <a:ext uri="{FF2B5EF4-FFF2-40B4-BE49-F238E27FC236}">
                <a16:creationId xmlns:a16="http://schemas.microsoft.com/office/drawing/2014/main" id="{B67530F7-C043-4F2D-AA58-B8F8D1238C27}"/>
              </a:ext>
            </a:extLst>
          </p:cNvPr>
          <p:cNvSpPr>
            <a:spLocks noGrp="1"/>
          </p:cNvSpPr>
          <p:nvPr>
            <p:ph type="body" sz="quarter" idx="14"/>
          </p:nvPr>
        </p:nvSpPr>
        <p:spPr>
          <a:xfrm>
            <a:off x="1097169" y="8038733"/>
            <a:ext cx="7611402" cy="1061724"/>
          </a:xfrm>
          <a:prstGeom prst="rect">
            <a:avLst/>
          </a:prstGeom>
        </p:spPr>
        <p:txBody>
          <a:bodyPr>
            <a:noAutofit/>
          </a:bodyPr>
          <a:lstStyle>
            <a:lvl1pPr marL="0" indent="0">
              <a:buNone/>
              <a:defRPr sz="2700" b="0">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4" name="Title 2">
            <a:extLst>
              <a:ext uri="{FF2B5EF4-FFF2-40B4-BE49-F238E27FC236}">
                <a16:creationId xmlns:a16="http://schemas.microsoft.com/office/drawing/2014/main" id="{6A0E0A3C-AF5E-BB75-6F0A-2D22B84E67BC}"/>
              </a:ext>
            </a:extLst>
          </p:cNvPr>
          <p:cNvSpPr>
            <a:spLocks noGrp="1"/>
          </p:cNvSpPr>
          <p:nvPr>
            <p:ph type="ctrTitle"/>
          </p:nvPr>
        </p:nvSpPr>
        <p:spPr>
          <a:xfrm>
            <a:off x="1097170" y="5143502"/>
            <a:ext cx="16309769" cy="2629635"/>
          </a:xfrm>
        </p:spPr>
        <p:txBody>
          <a:bodyPr anchor="b">
            <a:noAutofit/>
          </a:bodyPr>
          <a:lstStyle>
            <a:lvl1pPr>
              <a:defRPr sz="8100">
                <a:solidFill>
                  <a:schemeClr val="tx1"/>
                </a:solidFill>
              </a:defRPr>
            </a:lvl1pPr>
          </a:lstStyle>
          <a:p>
            <a:endParaRPr lang="en-GB" dirty="0"/>
          </a:p>
        </p:txBody>
      </p:sp>
      <p:cxnSp>
        <p:nvCxnSpPr>
          <p:cNvPr id="6" name="Straight Connector 5">
            <a:extLst>
              <a:ext uri="{FF2B5EF4-FFF2-40B4-BE49-F238E27FC236}">
                <a16:creationId xmlns:a16="http://schemas.microsoft.com/office/drawing/2014/main" id="{41692765-6536-09AA-A0BF-2358E9E5BE5F}"/>
              </a:ext>
            </a:extLst>
          </p:cNvPr>
          <p:cNvCxnSpPr/>
          <p:nvPr userDrawn="1"/>
        </p:nvCxnSpPr>
        <p:spPr>
          <a:xfrm>
            <a:off x="881063" y="5143501"/>
            <a:ext cx="0" cy="2629637"/>
          </a:xfrm>
          <a:prstGeom prst="line">
            <a:avLst/>
          </a:prstGeom>
          <a:ln w="31750">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Text Placeholder 29">
            <a:extLst>
              <a:ext uri="{FF2B5EF4-FFF2-40B4-BE49-F238E27FC236}">
                <a16:creationId xmlns:a16="http://schemas.microsoft.com/office/drawing/2014/main" id="{73E0654F-4709-9928-E09F-2A00AF8174F2}"/>
              </a:ext>
            </a:extLst>
          </p:cNvPr>
          <p:cNvSpPr>
            <a:spLocks noGrp="1"/>
          </p:cNvSpPr>
          <p:nvPr>
            <p:ph type="body" sz="quarter" idx="15"/>
          </p:nvPr>
        </p:nvSpPr>
        <p:spPr>
          <a:xfrm>
            <a:off x="9344025" y="8038733"/>
            <a:ext cx="8062911" cy="1061724"/>
          </a:xfrm>
          <a:prstGeom prst="rect">
            <a:avLst/>
          </a:prstGeom>
        </p:spPr>
        <p:txBody>
          <a:bodyPr>
            <a:noAutofit/>
          </a:bodyPr>
          <a:lstStyle>
            <a:lvl1pPr marL="0" indent="0">
              <a:buNone/>
              <a:defRPr sz="2700" b="0">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9" name="Slide Number Placeholder 5">
            <a:extLst>
              <a:ext uri="{FF2B5EF4-FFF2-40B4-BE49-F238E27FC236}">
                <a16:creationId xmlns:a16="http://schemas.microsoft.com/office/drawing/2014/main" id="{4FE027D9-E8BA-AB34-D226-FB323E4044D4}"/>
              </a:ext>
            </a:extLst>
          </p:cNvPr>
          <p:cNvSpPr>
            <a:spLocks noGrp="1"/>
          </p:cNvSpPr>
          <p:nvPr>
            <p:ph type="sldNum" sz="quarter" idx="4"/>
          </p:nvPr>
        </p:nvSpPr>
        <p:spPr>
          <a:xfrm>
            <a:off x="16587788" y="9614927"/>
            <a:ext cx="819150" cy="410699"/>
          </a:xfrm>
          <a:prstGeom prst="rect">
            <a:avLst/>
          </a:prstGeom>
        </p:spPr>
        <p:txBody>
          <a:bodyPr vert="horz" lIns="91440" tIns="45720" rIns="91440" bIns="45720" rtlCol="0" anchor="b"/>
          <a:lstStyle>
            <a:lvl1pPr algn="r">
              <a:defRPr sz="1800">
                <a:solidFill>
                  <a:schemeClr val="tx1"/>
                </a:solidFill>
                <a:latin typeface="+mn-lt"/>
              </a:defRPr>
            </a:lvl1pPr>
          </a:lstStyle>
          <a:p>
            <a:fld id="{5E0C3BBE-9543-48E5-A6E1-C646F9A01966}" type="slidenum">
              <a:rPr lang="en-ID" smtClean="0"/>
              <a:pPr/>
              <a:t>‹Nº›</a:t>
            </a:fld>
            <a:endParaRPr lang="en-ID" dirty="0"/>
          </a:p>
        </p:txBody>
      </p:sp>
      <p:sp>
        <p:nvSpPr>
          <p:cNvPr id="10" name="Footer Placeholder 4">
            <a:extLst>
              <a:ext uri="{FF2B5EF4-FFF2-40B4-BE49-F238E27FC236}">
                <a16:creationId xmlns:a16="http://schemas.microsoft.com/office/drawing/2014/main" id="{C0D6385D-654E-DC48-400B-090D33BE7FAD}"/>
              </a:ext>
            </a:extLst>
          </p:cNvPr>
          <p:cNvSpPr>
            <a:spLocks noGrp="1"/>
          </p:cNvSpPr>
          <p:nvPr>
            <p:ph type="ftr" sz="quarter" idx="3"/>
          </p:nvPr>
        </p:nvSpPr>
        <p:spPr>
          <a:xfrm>
            <a:off x="876300" y="9546433"/>
            <a:ext cx="8267700" cy="547688"/>
          </a:xfrm>
          <a:prstGeom prst="rect">
            <a:avLst/>
          </a:prstGeom>
        </p:spPr>
        <p:txBody>
          <a:bodyPr vert="horz" lIns="91440" tIns="45720" rIns="91440" bIns="45720" rtlCol="0" anchor="ctr"/>
          <a:lstStyle>
            <a:lvl1pPr algn="l">
              <a:defRPr lang="en-GB" sz="1800">
                <a:solidFill>
                  <a:schemeClr val="tx1"/>
                </a:solidFill>
              </a:defRPr>
            </a:lvl1pPr>
          </a:lstStyle>
          <a:p>
            <a:r>
              <a:rPr lang="en-US"/>
              <a:t>PRESENTATION TITLE</a:t>
            </a:r>
            <a:endParaRPr lang="en-US" dirty="0"/>
          </a:p>
        </p:txBody>
      </p:sp>
      <p:sp>
        <p:nvSpPr>
          <p:cNvPr id="16" name="Rectangle 15">
            <a:extLst>
              <a:ext uri="{FF2B5EF4-FFF2-40B4-BE49-F238E27FC236}">
                <a16:creationId xmlns:a16="http://schemas.microsoft.com/office/drawing/2014/main" id="{84ACAE9F-16AE-335B-D01B-39C3752803F0}"/>
              </a:ext>
            </a:extLst>
          </p:cNvPr>
          <p:cNvSpPr/>
          <p:nvPr userDrawn="1"/>
        </p:nvSpPr>
        <p:spPr>
          <a:xfrm rot="5400000">
            <a:off x="9055894" y="3112176"/>
            <a:ext cx="176213" cy="2857497"/>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700">
              <a:solidFill>
                <a:schemeClr val="tx1"/>
              </a:solidFill>
            </a:endParaRPr>
          </a:p>
        </p:txBody>
      </p:sp>
    </p:spTree>
    <p:extLst>
      <p:ext uri="{BB962C8B-B14F-4D97-AF65-F5344CB8AC3E}">
        <p14:creationId xmlns:p14="http://schemas.microsoft.com/office/powerpoint/2010/main" val="3282473331"/>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01V2">
    <p:bg>
      <p:bgPr>
        <a:solidFill>
          <a:schemeClr val="bg2"/>
        </a:solidFill>
        <a:effectLst/>
      </p:bgPr>
    </p:bg>
    <p:spTree>
      <p:nvGrpSpPr>
        <p:cNvPr id="1" name=""/>
        <p:cNvGrpSpPr/>
        <p:nvPr/>
      </p:nvGrpSpPr>
      <p:grpSpPr>
        <a:xfrm>
          <a:off x="0" y="0"/>
          <a:ext cx="0" cy="0"/>
          <a:chOff x="0" y="0"/>
          <a:chExt cx="0" cy="0"/>
        </a:xfrm>
      </p:grpSpPr>
      <p:sp>
        <p:nvSpPr>
          <p:cNvPr id="30" name="Text Placeholder 29">
            <a:extLst>
              <a:ext uri="{FF2B5EF4-FFF2-40B4-BE49-F238E27FC236}">
                <a16:creationId xmlns:a16="http://schemas.microsoft.com/office/drawing/2014/main" id="{B67530F7-C043-4F2D-AA58-B8F8D1238C27}"/>
              </a:ext>
            </a:extLst>
          </p:cNvPr>
          <p:cNvSpPr>
            <a:spLocks noGrp="1"/>
          </p:cNvSpPr>
          <p:nvPr>
            <p:ph type="body" sz="quarter" idx="14"/>
          </p:nvPr>
        </p:nvSpPr>
        <p:spPr>
          <a:xfrm>
            <a:off x="1097169" y="6922418"/>
            <a:ext cx="7611402" cy="1061724"/>
          </a:xfrm>
          <a:prstGeom prst="rect">
            <a:avLst/>
          </a:prstGeom>
        </p:spPr>
        <p:txBody>
          <a:bodyPr>
            <a:noAutofit/>
          </a:bodyPr>
          <a:lstStyle>
            <a:lvl1pPr marL="0" indent="0">
              <a:buNone/>
              <a:defRPr sz="2700" b="0">
                <a:solidFill>
                  <a:schemeClr val="bg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4" name="Title 2">
            <a:extLst>
              <a:ext uri="{FF2B5EF4-FFF2-40B4-BE49-F238E27FC236}">
                <a16:creationId xmlns:a16="http://schemas.microsoft.com/office/drawing/2014/main" id="{6A0E0A3C-AF5E-BB75-6F0A-2D22B84E67BC}"/>
              </a:ext>
            </a:extLst>
          </p:cNvPr>
          <p:cNvSpPr>
            <a:spLocks noGrp="1"/>
          </p:cNvSpPr>
          <p:nvPr>
            <p:ph type="ctrTitle"/>
          </p:nvPr>
        </p:nvSpPr>
        <p:spPr>
          <a:xfrm>
            <a:off x="1097170" y="2443163"/>
            <a:ext cx="16309769" cy="3702038"/>
          </a:xfrm>
        </p:spPr>
        <p:txBody>
          <a:bodyPr anchor="ctr">
            <a:noAutofit/>
          </a:bodyPr>
          <a:lstStyle>
            <a:lvl1pPr algn="l">
              <a:defRPr sz="8100">
                <a:solidFill>
                  <a:schemeClr val="bg1"/>
                </a:solidFill>
              </a:defRPr>
            </a:lvl1pPr>
          </a:lstStyle>
          <a:p>
            <a:endParaRPr lang="en-GB" dirty="0"/>
          </a:p>
        </p:txBody>
      </p:sp>
      <p:sp>
        <p:nvSpPr>
          <p:cNvPr id="8" name="Text Placeholder 29">
            <a:extLst>
              <a:ext uri="{FF2B5EF4-FFF2-40B4-BE49-F238E27FC236}">
                <a16:creationId xmlns:a16="http://schemas.microsoft.com/office/drawing/2014/main" id="{73E0654F-4709-9928-E09F-2A00AF8174F2}"/>
              </a:ext>
            </a:extLst>
          </p:cNvPr>
          <p:cNvSpPr>
            <a:spLocks noGrp="1"/>
          </p:cNvSpPr>
          <p:nvPr>
            <p:ph type="body" sz="quarter" idx="15"/>
          </p:nvPr>
        </p:nvSpPr>
        <p:spPr>
          <a:xfrm>
            <a:off x="9344025" y="6922418"/>
            <a:ext cx="8062911" cy="1061724"/>
          </a:xfrm>
          <a:prstGeom prst="rect">
            <a:avLst/>
          </a:prstGeom>
        </p:spPr>
        <p:txBody>
          <a:bodyPr>
            <a:noAutofit/>
          </a:bodyPr>
          <a:lstStyle>
            <a:lvl1pPr marL="0" indent="0">
              <a:buNone/>
              <a:defRPr sz="2700" b="0">
                <a:solidFill>
                  <a:schemeClr val="bg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9" name="Slide Number Placeholder 5">
            <a:extLst>
              <a:ext uri="{FF2B5EF4-FFF2-40B4-BE49-F238E27FC236}">
                <a16:creationId xmlns:a16="http://schemas.microsoft.com/office/drawing/2014/main" id="{4FE027D9-E8BA-AB34-D226-FB323E4044D4}"/>
              </a:ext>
            </a:extLst>
          </p:cNvPr>
          <p:cNvSpPr>
            <a:spLocks noGrp="1"/>
          </p:cNvSpPr>
          <p:nvPr>
            <p:ph type="sldNum" sz="quarter" idx="4"/>
          </p:nvPr>
        </p:nvSpPr>
        <p:spPr>
          <a:xfrm>
            <a:off x="16587788" y="9614927"/>
            <a:ext cx="819150" cy="410699"/>
          </a:xfrm>
          <a:prstGeom prst="rect">
            <a:avLst/>
          </a:prstGeom>
        </p:spPr>
        <p:txBody>
          <a:bodyPr vert="horz" lIns="91440" tIns="45720" rIns="91440" bIns="45720" rtlCol="0" anchor="b"/>
          <a:lstStyle>
            <a:lvl1pPr algn="r">
              <a:defRPr sz="1800">
                <a:solidFill>
                  <a:schemeClr val="tx1"/>
                </a:solidFill>
                <a:latin typeface="+mn-lt"/>
              </a:defRPr>
            </a:lvl1pPr>
          </a:lstStyle>
          <a:p>
            <a:fld id="{5E0C3BBE-9543-48E5-A6E1-C646F9A01966}" type="slidenum">
              <a:rPr lang="en-ID" smtClean="0"/>
              <a:pPr/>
              <a:t>‹Nº›</a:t>
            </a:fld>
            <a:endParaRPr lang="en-ID" dirty="0"/>
          </a:p>
        </p:txBody>
      </p:sp>
      <p:sp>
        <p:nvSpPr>
          <p:cNvPr id="10" name="Footer Placeholder 4">
            <a:extLst>
              <a:ext uri="{FF2B5EF4-FFF2-40B4-BE49-F238E27FC236}">
                <a16:creationId xmlns:a16="http://schemas.microsoft.com/office/drawing/2014/main" id="{C0D6385D-654E-DC48-400B-090D33BE7FAD}"/>
              </a:ext>
            </a:extLst>
          </p:cNvPr>
          <p:cNvSpPr>
            <a:spLocks noGrp="1"/>
          </p:cNvSpPr>
          <p:nvPr>
            <p:ph type="ftr" sz="quarter" idx="3"/>
          </p:nvPr>
        </p:nvSpPr>
        <p:spPr>
          <a:xfrm>
            <a:off x="876300" y="9546433"/>
            <a:ext cx="8267700" cy="547688"/>
          </a:xfrm>
          <a:prstGeom prst="rect">
            <a:avLst/>
          </a:prstGeom>
        </p:spPr>
        <p:txBody>
          <a:bodyPr vert="horz" lIns="91440" tIns="45720" rIns="91440" bIns="45720" rtlCol="0" anchor="ctr"/>
          <a:lstStyle>
            <a:lvl1pPr algn="l">
              <a:defRPr lang="en-GB" sz="1800">
                <a:solidFill>
                  <a:schemeClr val="tx1"/>
                </a:solidFill>
              </a:defRPr>
            </a:lvl1pPr>
          </a:lstStyle>
          <a:p>
            <a:r>
              <a:rPr lang="en-US"/>
              <a:t>PRESENTATION TITLE</a:t>
            </a:r>
            <a:endParaRPr lang="en-US" dirty="0"/>
          </a:p>
        </p:txBody>
      </p:sp>
      <p:cxnSp>
        <p:nvCxnSpPr>
          <p:cNvPr id="2" name="Straight Connector 1">
            <a:extLst>
              <a:ext uri="{FF2B5EF4-FFF2-40B4-BE49-F238E27FC236}">
                <a16:creationId xmlns:a16="http://schemas.microsoft.com/office/drawing/2014/main" id="{2346FEE9-501A-3130-038F-1856FF3A6460}"/>
              </a:ext>
            </a:extLst>
          </p:cNvPr>
          <p:cNvCxnSpPr>
            <a:cxnSpLocks/>
          </p:cNvCxnSpPr>
          <p:nvPr userDrawn="1"/>
        </p:nvCxnSpPr>
        <p:spPr>
          <a:xfrm>
            <a:off x="881063" y="3292481"/>
            <a:ext cx="0" cy="2003400"/>
          </a:xfrm>
          <a:prstGeom prst="line">
            <a:avLst/>
          </a:prstGeom>
          <a:ln w="317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64311171"/>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01V3">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A8251DF6-5AD2-ACA8-5899-43F743C66417}"/>
              </a:ext>
            </a:extLst>
          </p:cNvPr>
          <p:cNvSpPr/>
          <p:nvPr userDrawn="1"/>
        </p:nvSpPr>
        <p:spPr>
          <a:xfrm>
            <a:off x="0" y="0"/>
            <a:ext cx="18288000" cy="6285813"/>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700"/>
          </a:p>
        </p:txBody>
      </p:sp>
      <p:sp>
        <p:nvSpPr>
          <p:cNvPr id="30" name="Text Placeholder 29">
            <a:extLst>
              <a:ext uri="{FF2B5EF4-FFF2-40B4-BE49-F238E27FC236}">
                <a16:creationId xmlns:a16="http://schemas.microsoft.com/office/drawing/2014/main" id="{B67530F7-C043-4F2D-AA58-B8F8D1238C27}"/>
              </a:ext>
            </a:extLst>
          </p:cNvPr>
          <p:cNvSpPr>
            <a:spLocks noGrp="1"/>
          </p:cNvSpPr>
          <p:nvPr>
            <p:ph type="body" sz="quarter" idx="14"/>
          </p:nvPr>
        </p:nvSpPr>
        <p:spPr>
          <a:xfrm>
            <a:off x="1097169" y="6922418"/>
            <a:ext cx="7611402" cy="1061724"/>
          </a:xfrm>
          <a:prstGeom prst="rect">
            <a:avLst/>
          </a:prstGeom>
        </p:spPr>
        <p:txBody>
          <a:bodyPr>
            <a:noAutofit/>
          </a:bodyPr>
          <a:lstStyle>
            <a:lvl1pPr marL="0" indent="0">
              <a:buNone/>
              <a:defRPr sz="2700" b="0">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4" name="Title 2">
            <a:extLst>
              <a:ext uri="{FF2B5EF4-FFF2-40B4-BE49-F238E27FC236}">
                <a16:creationId xmlns:a16="http://schemas.microsoft.com/office/drawing/2014/main" id="{6A0E0A3C-AF5E-BB75-6F0A-2D22B84E67BC}"/>
              </a:ext>
            </a:extLst>
          </p:cNvPr>
          <p:cNvSpPr>
            <a:spLocks noGrp="1"/>
          </p:cNvSpPr>
          <p:nvPr>
            <p:ph type="ctrTitle"/>
          </p:nvPr>
        </p:nvSpPr>
        <p:spPr>
          <a:xfrm>
            <a:off x="1097170" y="876306"/>
            <a:ext cx="16309769" cy="4596693"/>
          </a:xfrm>
        </p:spPr>
        <p:txBody>
          <a:bodyPr anchor="b">
            <a:noAutofit/>
          </a:bodyPr>
          <a:lstStyle>
            <a:lvl1pPr algn="ctr">
              <a:defRPr sz="8100">
                <a:solidFill>
                  <a:schemeClr val="bg1"/>
                </a:solidFill>
              </a:defRPr>
            </a:lvl1pPr>
          </a:lstStyle>
          <a:p>
            <a:endParaRPr lang="en-GB" dirty="0"/>
          </a:p>
        </p:txBody>
      </p:sp>
      <p:sp>
        <p:nvSpPr>
          <p:cNvPr id="8" name="Text Placeholder 29">
            <a:extLst>
              <a:ext uri="{FF2B5EF4-FFF2-40B4-BE49-F238E27FC236}">
                <a16:creationId xmlns:a16="http://schemas.microsoft.com/office/drawing/2014/main" id="{73E0654F-4709-9928-E09F-2A00AF8174F2}"/>
              </a:ext>
            </a:extLst>
          </p:cNvPr>
          <p:cNvSpPr>
            <a:spLocks noGrp="1"/>
          </p:cNvSpPr>
          <p:nvPr>
            <p:ph type="body" sz="quarter" idx="15"/>
          </p:nvPr>
        </p:nvSpPr>
        <p:spPr>
          <a:xfrm>
            <a:off x="9344025" y="6922418"/>
            <a:ext cx="8062911" cy="1061724"/>
          </a:xfrm>
          <a:prstGeom prst="rect">
            <a:avLst/>
          </a:prstGeom>
        </p:spPr>
        <p:txBody>
          <a:bodyPr>
            <a:noAutofit/>
          </a:bodyPr>
          <a:lstStyle>
            <a:lvl1pPr marL="0" indent="0" algn="r">
              <a:buNone/>
              <a:defRPr sz="2700" b="0">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9" name="Slide Number Placeholder 5">
            <a:extLst>
              <a:ext uri="{FF2B5EF4-FFF2-40B4-BE49-F238E27FC236}">
                <a16:creationId xmlns:a16="http://schemas.microsoft.com/office/drawing/2014/main" id="{4FE027D9-E8BA-AB34-D226-FB323E4044D4}"/>
              </a:ext>
            </a:extLst>
          </p:cNvPr>
          <p:cNvSpPr>
            <a:spLocks noGrp="1"/>
          </p:cNvSpPr>
          <p:nvPr>
            <p:ph type="sldNum" sz="quarter" idx="4"/>
          </p:nvPr>
        </p:nvSpPr>
        <p:spPr>
          <a:xfrm>
            <a:off x="16587788" y="9614927"/>
            <a:ext cx="819150" cy="410699"/>
          </a:xfrm>
          <a:prstGeom prst="rect">
            <a:avLst/>
          </a:prstGeom>
        </p:spPr>
        <p:txBody>
          <a:bodyPr vert="horz" lIns="91440" tIns="45720" rIns="91440" bIns="45720" rtlCol="0" anchor="b"/>
          <a:lstStyle>
            <a:lvl1pPr algn="r">
              <a:defRPr sz="1800">
                <a:solidFill>
                  <a:schemeClr val="tx1"/>
                </a:solidFill>
                <a:latin typeface="+mn-lt"/>
              </a:defRPr>
            </a:lvl1pPr>
          </a:lstStyle>
          <a:p>
            <a:fld id="{5E0C3BBE-9543-48E5-A6E1-C646F9A01966}" type="slidenum">
              <a:rPr lang="en-ID" smtClean="0"/>
              <a:pPr/>
              <a:t>‹Nº›</a:t>
            </a:fld>
            <a:endParaRPr lang="en-ID" dirty="0"/>
          </a:p>
        </p:txBody>
      </p:sp>
      <p:sp>
        <p:nvSpPr>
          <p:cNvPr id="10" name="Footer Placeholder 4">
            <a:extLst>
              <a:ext uri="{FF2B5EF4-FFF2-40B4-BE49-F238E27FC236}">
                <a16:creationId xmlns:a16="http://schemas.microsoft.com/office/drawing/2014/main" id="{C0D6385D-654E-DC48-400B-090D33BE7FAD}"/>
              </a:ext>
            </a:extLst>
          </p:cNvPr>
          <p:cNvSpPr>
            <a:spLocks noGrp="1"/>
          </p:cNvSpPr>
          <p:nvPr>
            <p:ph type="ftr" sz="quarter" idx="3"/>
          </p:nvPr>
        </p:nvSpPr>
        <p:spPr>
          <a:xfrm>
            <a:off x="876300" y="9546433"/>
            <a:ext cx="8267700" cy="547688"/>
          </a:xfrm>
          <a:prstGeom prst="rect">
            <a:avLst/>
          </a:prstGeom>
        </p:spPr>
        <p:txBody>
          <a:bodyPr vert="horz" lIns="91440" tIns="45720" rIns="91440" bIns="45720" rtlCol="0" anchor="ctr"/>
          <a:lstStyle>
            <a:lvl1pPr algn="l">
              <a:defRPr lang="en-GB" sz="1800">
                <a:solidFill>
                  <a:schemeClr val="tx1"/>
                </a:solidFill>
              </a:defRPr>
            </a:lvl1pPr>
          </a:lstStyle>
          <a:p>
            <a:r>
              <a:rPr lang="en-US"/>
              <a:t>PRESENTATION TITLE</a:t>
            </a:r>
            <a:endParaRPr lang="en-US" dirty="0"/>
          </a:p>
        </p:txBody>
      </p:sp>
      <p:sp>
        <p:nvSpPr>
          <p:cNvPr id="16" name="Rectangle 15">
            <a:extLst>
              <a:ext uri="{FF2B5EF4-FFF2-40B4-BE49-F238E27FC236}">
                <a16:creationId xmlns:a16="http://schemas.microsoft.com/office/drawing/2014/main" id="{84ACAE9F-16AE-335B-D01B-39C3752803F0}"/>
              </a:ext>
            </a:extLst>
          </p:cNvPr>
          <p:cNvSpPr/>
          <p:nvPr userDrawn="1"/>
        </p:nvSpPr>
        <p:spPr>
          <a:xfrm rot="5400000">
            <a:off x="9055894" y="4945172"/>
            <a:ext cx="176213" cy="2857497"/>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GB" sz="2700">
              <a:solidFill>
                <a:schemeClr val="tx1"/>
              </a:solidFill>
            </a:endParaRPr>
          </a:p>
        </p:txBody>
      </p:sp>
    </p:spTree>
    <p:extLst>
      <p:ext uri="{BB962C8B-B14F-4D97-AF65-F5344CB8AC3E}">
        <p14:creationId xmlns:p14="http://schemas.microsoft.com/office/powerpoint/2010/main" val="2432701290"/>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ction Header S02V1">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D6FF304-8F5A-AE9D-9F8A-073146069168}"/>
              </a:ext>
            </a:extLst>
          </p:cNvPr>
          <p:cNvSpPr/>
          <p:nvPr userDrawn="1"/>
        </p:nvSpPr>
        <p:spPr>
          <a:xfrm>
            <a:off x="6119813" y="-1"/>
            <a:ext cx="12168188" cy="9353549"/>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700"/>
          </a:p>
        </p:txBody>
      </p:sp>
      <p:sp>
        <p:nvSpPr>
          <p:cNvPr id="11" name="Slide Number Placeholder 5">
            <a:extLst>
              <a:ext uri="{FF2B5EF4-FFF2-40B4-BE49-F238E27FC236}">
                <a16:creationId xmlns:a16="http://schemas.microsoft.com/office/drawing/2014/main" id="{752E3F75-A181-1CEF-4892-A00A828F0DEC}"/>
              </a:ext>
            </a:extLst>
          </p:cNvPr>
          <p:cNvSpPr>
            <a:spLocks noGrp="1"/>
          </p:cNvSpPr>
          <p:nvPr>
            <p:ph type="sldNum" sz="quarter" idx="4"/>
          </p:nvPr>
        </p:nvSpPr>
        <p:spPr>
          <a:xfrm>
            <a:off x="16587788" y="9614927"/>
            <a:ext cx="819150" cy="410699"/>
          </a:xfrm>
          <a:prstGeom prst="rect">
            <a:avLst/>
          </a:prstGeom>
        </p:spPr>
        <p:txBody>
          <a:bodyPr vert="horz" lIns="91440" tIns="45720" rIns="91440" bIns="45720" rtlCol="0" anchor="b"/>
          <a:lstStyle>
            <a:lvl1pPr algn="r">
              <a:defRPr sz="1800">
                <a:solidFill>
                  <a:schemeClr val="tx1"/>
                </a:solidFill>
                <a:latin typeface="+mn-lt"/>
              </a:defRPr>
            </a:lvl1pPr>
          </a:lstStyle>
          <a:p>
            <a:fld id="{5E0C3BBE-9543-48E5-A6E1-C646F9A01966}" type="slidenum">
              <a:rPr lang="en-ID" smtClean="0"/>
              <a:pPr/>
              <a:t>‹Nº›</a:t>
            </a:fld>
            <a:endParaRPr lang="en-ID" dirty="0"/>
          </a:p>
        </p:txBody>
      </p:sp>
      <p:sp>
        <p:nvSpPr>
          <p:cNvPr id="21" name="Footer Placeholder 4">
            <a:extLst>
              <a:ext uri="{FF2B5EF4-FFF2-40B4-BE49-F238E27FC236}">
                <a16:creationId xmlns:a16="http://schemas.microsoft.com/office/drawing/2014/main" id="{FC465D62-3382-034B-3BC4-9FA6DDBCBF3D}"/>
              </a:ext>
            </a:extLst>
          </p:cNvPr>
          <p:cNvSpPr>
            <a:spLocks noGrp="1"/>
          </p:cNvSpPr>
          <p:nvPr>
            <p:ph type="ftr" sz="quarter" idx="3"/>
          </p:nvPr>
        </p:nvSpPr>
        <p:spPr>
          <a:xfrm>
            <a:off x="876300" y="9546433"/>
            <a:ext cx="8267700" cy="547688"/>
          </a:xfrm>
          <a:prstGeom prst="rect">
            <a:avLst/>
          </a:prstGeom>
        </p:spPr>
        <p:txBody>
          <a:bodyPr vert="horz" lIns="91440" tIns="45720" rIns="91440" bIns="45720" rtlCol="0" anchor="ctr"/>
          <a:lstStyle>
            <a:lvl1pPr algn="l">
              <a:defRPr lang="en-GB" sz="1800">
                <a:solidFill>
                  <a:schemeClr val="tx1"/>
                </a:solidFill>
              </a:defRPr>
            </a:lvl1pPr>
          </a:lstStyle>
          <a:p>
            <a:r>
              <a:rPr lang="en-US"/>
              <a:t>PRESENTATION TITLE</a:t>
            </a:r>
            <a:endParaRPr lang="en-US" dirty="0"/>
          </a:p>
        </p:txBody>
      </p:sp>
      <p:sp>
        <p:nvSpPr>
          <p:cNvPr id="76" name="Picture Placeholder 11">
            <a:extLst>
              <a:ext uri="{FF2B5EF4-FFF2-40B4-BE49-F238E27FC236}">
                <a16:creationId xmlns:a16="http://schemas.microsoft.com/office/drawing/2014/main" id="{A8355845-DE26-7198-B2CF-7868C1CEAA3F}"/>
              </a:ext>
            </a:extLst>
          </p:cNvPr>
          <p:cNvSpPr>
            <a:spLocks noGrp="1"/>
          </p:cNvSpPr>
          <p:nvPr>
            <p:ph type="pic" sz="quarter" idx="10"/>
          </p:nvPr>
        </p:nvSpPr>
        <p:spPr>
          <a:xfrm>
            <a:off x="1052515" y="1676400"/>
            <a:ext cx="7907534" cy="6934200"/>
          </a:xfrm>
          <a:prstGeom prst="rect">
            <a:avLst/>
          </a:prstGeom>
          <a:solidFill>
            <a:schemeClr val="accent2">
              <a:lumMod val="20000"/>
              <a:lumOff val="80000"/>
            </a:schemeClr>
          </a:solidFill>
        </p:spPr>
        <p:txBody>
          <a:bodyPr anchor="ctr">
            <a:normAutofit/>
          </a:bodyPr>
          <a:lstStyle>
            <a:lvl1pPr marL="0" indent="0" algn="ctr">
              <a:buNone/>
              <a:defRPr sz="2000"/>
            </a:lvl1pPr>
          </a:lstStyle>
          <a:p>
            <a:endParaRPr lang="en-ID"/>
          </a:p>
        </p:txBody>
      </p:sp>
      <p:sp>
        <p:nvSpPr>
          <p:cNvPr id="80" name="Text Placeholder 29">
            <a:extLst>
              <a:ext uri="{FF2B5EF4-FFF2-40B4-BE49-F238E27FC236}">
                <a16:creationId xmlns:a16="http://schemas.microsoft.com/office/drawing/2014/main" id="{F86EE282-1EF4-62A2-779C-EB878597B925}"/>
              </a:ext>
            </a:extLst>
          </p:cNvPr>
          <p:cNvSpPr>
            <a:spLocks noGrp="1"/>
          </p:cNvSpPr>
          <p:nvPr>
            <p:ph type="body" sz="quarter" idx="39"/>
          </p:nvPr>
        </p:nvSpPr>
        <p:spPr>
          <a:xfrm>
            <a:off x="9841114" y="5731762"/>
            <a:ext cx="7565825" cy="485282"/>
          </a:xfrm>
          <a:prstGeom prst="rect">
            <a:avLst/>
          </a:prstGeom>
        </p:spPr>
        <p:txBody>
          <a:bodyPr tIns="0" bIns="0" anchor="t">
            <a:noAutofit/>
          </a:bodyPr>
          <a:lstStyle>
            <a:lvl1pPr marL="0" indent="0">
              <a:buNone/>
              <a:defRPr sz="2700" b="1">
                <a:solidFill>
                  <a:srgbClr val="FFFFFF"/>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81" name="Title 1">
            <a:extLst>
              <a:ext uri="{FF2B5EF4-FFF2-40B4-BE49-F238E27FC236}">
                <a16:creationId xmlns:a16="http://schemas.microsoft.com/office/drawing/2014/main" id="{4C3A2759-D421-466C-0049-BF74449438BE}"/>
              </a:ext>
            </a:extLst>
          </p:cNvPr>
          <p:cNvSpPr>
            <a:spLocks noGrp="1"/>
          </p:cNvSpPr>
          <p:nvPr>
            <p:ph type="title"/>
          </p:nvPr>
        </p:nvSpPr>
        <p:spPr>
          <a:xfrm>
            <a:off x="9841115" y="2228850"/>
            <a:ext cx="7565823" cy="2914650"/>
          </a:xfrm>
        </p:spPr>
        <p:txBody>
          <a:bodyPr anchor="b">
            <a:noAutofit/>
          </a:bodyPr>
          <a:lstStyle>
            <a:lvl1pPr>
              <a:defRPr>
                <a:solidFill>
                  <a:srgbClr val="FFFFFF"/>
                </a:solidFill>
              </a:defRPr>
            </a:lvl1pPr>
          </a:lstStyle>
          <a:p>
            <a:r>
              <a:rPr lang="en-US" dirty="0"/>
              <a:t>Click to edit Master title style</a:t>
            </a:r>
            <a:endParaRPr lang="en-ID" dirty="0"/>
          </a:p>
        </p:txBody>
      </p:sp>
      <p:cxnSp>
        <p:nvCxnSpPr>
          <p:cNvPr id="82" name="Straight Connector 81">
            <a:extLst>
              <a:ext uri="{FF2B5EF4-FFF2-40B4-BE49-F238E27FC236}">
                <a16:creationId xmlns:a16="http://schemas.microsoft.com/office/drawing/2014/main" id="{441C7500-A827-04B9-B0EF-2DBB9A14BDDD}"/>
              </a:ext>
            </a:extLst>
          </p:cNvPr>
          <p:cNvCxnSpPr>
            <a:cxnSpLocks/>
          </p:cNvCxnSpPr>
          <p:nvPr userDrawn="1"/>
        </p:nvCxnSpPr>
        <p:spPr>
          <a:xfrm>
            <a:off x="9625012" y="2228850"/>
            <a:ext cx="0" cy="2911554"/>
          </a:xfrm>
          <a:prstGeom prst="line">
            <a:avLst/>
          </a:prstGeom>
          <a:ln w="31750">
            <a:solidFill>
              <a:schemeClr val="accent2"/>
            </a:solidFill>
          </a:ln>
        </p:spPr>
        <p:style>
          <a:lnRef idx="1">
            <a:schemeClr val="accent1"/>
          </a:lnRef>
          <a:fillRef idx="0">
            <a:schemeClr val="accent1"/>
          </a:fillRef>
          <a:effectRef idx="0">
            <a:schemeClr val="accent1"/>
          </a:effectRef>
          <a:fontRef idx="minor">
            <a:schemeClr val="tx1"/>
          </a:fontRef>
        </p:style>
      </p:cxnSp>
      <p:sp>
        <p:nvSpPr>
          <p:cNvPr id="84" name="Rectangle 83">
            <a:extLst>
              <a:ext uri="{FF2B5EF4-FFF2-40B4-BE49-F238E27FC236}">
                <a16:creationId xmlns:a16="http://schemas.microsoft.com/office/drawing/2014/main" id="{86A68FF5-D245-3670-D1FD-1CBCD14BC34E}"/>
              </a:ext>
            </a:extLst>
          </p:cNvPr>
          <p:cNvSpPr/>
          <p:nvPr userDrawn="1"/>
        </p:nvSpPr>
        <p:spPr>
          <a:xfrm rot="10800000">
            <a:off x="876301" y="3714752"/>
            <a:ext cx="176213" cy="2857497"/>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GB" sz="2700">
              <a:solidFill>
                <a:schemeClr val="tx1"/>
              </a:solidFill>
            </a:endParaRPr>
          </a:p>
        </p:txBody>
      </p:sp>
    </p:spTree>
    <p:extLst>
      <p:ext uri="{BB962C8B-B14F-4D97-AF65-F5344CB8AC3E}">
        <p14:creationId xmlns:p14="http://schemas.microsoft.com/office/powerpoint/2010/main" val="1270380633"/>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Header S02V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D6FF304-8F5A-AE9D-9F8A-073146069168}"/>
              </a:ext>
            </a:extLst>
          </p:cNvPr>
          <p:cNvSpPr/>
          <p:nvPr userDrawn="1"/>
        </p:nvSpPr>
        <p:spPr>
          <a:xfrm>
            <a:off x="881063" y="2433635"/>
            <a:ext cx="17406938" cy="541973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700"/>
          </a:p>
        </p:txBody>
      </p:sp>
      <p:sp>
        <p:nvSpPr>
          <p:cNvPr id="11" name="Slide Number Placeholder 5">
            <a:extLst>
              <a:ext uri="{FF2B5EF4-FFF2-40B4-BE49-F238E27FC236}">
                <a16:creationId xmlns:a16="http://schemas.microsoft.com/office/drawing/2014/main" id="{752E3F75-A181-1CEF-4892-A00A828F0DEC}"/>
              </a:ext>
            </a:extLst>
          </p:cNvPr>
          <p:cNvSpPr>
            <a:spLocks noGrp="1"/>
          </p:cNvSpPr>
          <p:nvPr>
            <p:ph type="sldNum" sz="quarter" idx="4"/>
          </p:nvPr>
        </p:nvSpPr>
        <p:spPr>
          <a:xfrm>
            <a:off x="16587788" y="9614927"/>
            <a:ext cx="819150" cy="410699"/>
          </a:xfrm>
          <a:prstGeom prst="rect">
            <a:avLst/>
          </a:prstGeom>
        </p:spPr>
        <p:txBody>
          <a:bodyPr vert="horz" lIns="91440" tIns="45720" rIns="91440" bIns="45720" rtlCol="0" anchor="b"/>
          <a:lstStyle>
            <a:lvl1pPr algn="r">
              <a:defRPr sz="1800">
                <a:solidFill>
                  <a:schemeClr val="tx1"/>
                </a:solidFill>
                <a:latin typeface="+mn-lt"/>
              </a:defRPr>
            </a:lvl1pPr>
          </a:lstStyle>
          <a:p>
            <a:fld id="{5E0C3BBE-9543-48E5-A6E1-C646F9A01966}" type="slidenum">
              <a:rPr lang="en-ID" smtClean="0"/>
              <a:pPr/>
              <a:t>‹Nº›</a:t>
            </a:fld>
            <a:endParaRPr lang="en-ID" dirty="0"/>
          </a:p>
        </p:txBody>
      </p:sp>
      <p:sp>
        <p:nvSpPr>
          <p:cNvPr id="21" name="Footer Placeholder 4">
            <a:extLst>
              <a:ext uri="{FF2B5EF4-FFF2-40B4-BE49-F238E27FC236}">
                <a16:creationId xmlns:a16="http://schemas.microsoft.com/office/drawing/2014/main" id="{FC465D62-3382-034B-3BC4-9FA6DDBCBF3D}"/>
              </a:ext>
            </a:extLst>
          </p:cNvPr>
          <p:cNvSpPr>
            <a:spLocks noGrp="1"/>
          </p:cNvSpPr>
          <p:nvPr>
            <p:ph type="ftr" sz="quarter" idx="3"/>
          </p:nvPr>
        </p:nvSpPr>
        <p:spPr>
          <a:xfrm>
            <a:off x="876300" y="9546433"/>
            <a:ext cx="8267700" cy="547688"/>
          </a:xfrm>
          <a:prstGeom prst="rect">
            <a:avLst/>
          </a:prstGeom>
        </p:spPr>
        <p:txBody>
          <a:bodyPr vert="horz" lIns="91440" tIns="45720" rIns="91440" bIns="45720" rtlCol="0" anchor="ctr"/>
          <a:lstStyle>
            <a:lvl1pPr algn="l">
              <a:defRPr lang="en-GB" sz="1800">
                <a:solidFill>
                  <a:schemeClr val="tx1"/>
                </a:solidFill>
              </a:defRPr>
            </a:lvl1pPr>
          </a:lstStyle>
          <a:p>
            <a:r>
              <a:rPr lang="en-US"/>
              <a:t>PRESENTATION TITLE</a:t>
            </a:r>
            <a:endParaRPr lang="en-US" dirty="0"/>
          </a:p>
        </p:txBody>
      </p:sp>
      <p:sp>
        <p:nvSpPr>
          <p:cNvPr id="80" name="Text Placeholder 29">
            <a:extLst>
              <a:ext uri="{FF2B5EF4-FFF2-40B4-BE49-F238E27FC236}">
                <a16:creationId xmlns:a16="http://schemas.microsoft.com/office/drawing/2014/main" id="{F86EE282-1EF4-62A2-779C-EB878597B925}"/>
              </a:ext>
            </a:extLst>
          </p:cNvPr>
          <p:cNvSpPr>
            <a:spLocks noGrp="1"/>
          </p:cNvSpPr>
          <p:nvPr>
            <p:ph type="body" sz="quarter" idx="39"/>
          </p:nvPr>
        </p:nvSpPr>
        <p:spPr>
          <a:xfrm>
            <a:off x="1826420" y="6960529"/>
            <a:ext cx="15580518" cy="485282"/>
          </a:xfrm>
          <a:prstGeom prst="rect">
            <a:avLst/>
          </a:prstGeom>
        </p:spPr>
        <p:txBody>
          <a:bodyPr tIns="0" bIns="0" anchor="t">
            <a:noAutofit/>
          </a:bodyPr>
          <a:lstStyle>
            <a:lvl1pPr marL="0" indent="0">
              <a:buNone/>
              <a:defRPr sz="2700" b="1">
                <a:solidFill>
                  <a:srgbClr val="FFFFFF"/>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81" name="Title 1">
            <a:extLst>
              <a:ext uri="{FF2B5EF4-FFF2-40B4-BE49-F238E27FC236}">
                <a16:creationId xmlns:a16="http://schemas.microsoft.com/office/drawing/2014/main" id="{4C3A2759-D421-466C-0049-BF74449438BE}"/>
              </a:ext>
            </a:extLst>
          </p:cNvPr>
          <p:cNvSpPr>
            <a:spLocks noGrp="1"/>
          </p:cNvSpPr>
          <p:nvPr>
            <p:ph type="title"/>
          </p:nvPr>
        </p:nvSpPr>
        <p:spPr>
          <a:xfrm>
            <a:off x="1826420" y="3684627"/>
            <a:ext cx="15580518" cy="2914650"/>
          </a:xfrm>
        </p:spPr>
        <p:txBody>
          <a:bodyPr anchor="ctr">
            <a:noAutofit/>
          </a:bodyPr>
          <a:lstStyle>
            <a:lvl1pPr>
              <a:defRPr>
                <a:solidFill>
                  <a:srgbClr val="FFFFFF"/>
                </a:solidFill>
              </a:defRPr>
            </a:lvl1pPr>
          </a:lstStyle>
          <a:p>
            <a:r>
              <a:rPr lang="en-US" dirty="0"/>
              <a:t>Click to edit Master title style</a:t>
            </a:r>
            <a:endParaRPr lang="en-ID" dirty="0"/>
          </a:p>
        </p:txBody>
      </p:sp>
      <p:cxnSp>
        <p:nvCxnSpPr>
          <p:cNvPr id="82" name="Straight Connector 81">
            <a:extLst>
              <a:ext uri="{FF2B5EF4-FFF2-40B4-BE49-F238E27FC236}">
                <a16:creationId xmlns:a16="http://schemas.microsoft.com/office/drawing/2014/main" id="{441C7500-A827-04B9-B0EF-2DBB9A14BDDD}"/>
              </a:ext>
            </a:extLst>
          </p:cNvPr>
          <p:cNvCxnSpPr>
            <a:cxnSpLocks/>
          </p:cNvCxnSpPr>
          <p:nvPr userDrawn="1"/>
        </p:nvCxnSpPr>
        <p:spPr>
          <a:xfrm>
            <a:off x="1595438" y="3686175"/>
            <a:ext cx="0" cy="2911554"/>
          </a:xfrm>
          <a:prstGeom prst="line">
            <a:avLst/>
          </a:prstGeom>
          <a:ln w="317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56226768"/>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tion Header S02V3">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D6FF304-8F5A-AE9D-9F8A-073146069168}"/>
              </a:ext>
            </a:extLst>
          </p:cNvPr>
          <p:cNvSpPr/>
          <p:nvPr userDrawn="1"/>
        </p:nvSpPr>
        <p:spPr>
          <a:xfrm>
            <a:off x="881064" y="2433635"/>
            <a:ext cx="16525875" cy="541973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700"/>
          </a:p>
        </p:txBody>
      </p:sp>
      <p:sp>
        <p:nvSpPr>
          <p:cNvPr id="11" name="Slide Number Placeholder 5">
            <a:extLst>
              <a:ext uri="{FF2B5EF4-FFF2-40B4-BE49-F238E27FC236}">
                <a16:creationId xmlns:a16="http://schemas.microsoft.com/office/drawing/2014/main" id="{752E3F75-A181-1CEF-4892-A00A828F0DEC}"/>
              </a:ext>
            </a:extLst>
          </p:cNvPr>
          <p:cNvSpPr>
            <a:spLocks noGrp="1"/>
          </p:cNvSpPr>
          <p:nvPr>
            <p:ph type="sldNum" sz="quarter" idx="4"/>
          </p:nvPr>
        </p:nvSpPr>
        <p:spPr>
          <a:xfrm>
            <a:off x="16587788" y="9614927"/>
            <a:ext cx="819150" cy="410699"/>
          </a:xfrm>
          <a:prstGeom prst="rect">
            <a:avLst/>
          </a:prstGeom>
        </p:spPr>
        <p:txBody>
          <a:bodyPr vert="horz" lIns="91440" tIns="45720" rIns="91440" bIns="45720" rtlCol="0" anchor="b"/>
          <a:lstStyle>
            <a:lvl1pPr algn="r">
              <a:defRPr sz="1800">
                <a:solidFill>
                  <a:schemeClr val="tx1"/>
                </a:solidFill>
                <a:latin typeface="+mn-lt"/>
              </a:defRPr>
            </a:lvl1pPr>
          </a:lstStyle>
          <a:p>
            <a:fld id="{5E0C3BBE-9543-48E5-A6E1-C646F9A01966}" type="slidenum">
              <a:rPr lang="en-ID" smtClean="0"/>
              <a:pPr/>
              <a:t>‹Nº›</a:t>
            </a:fld>
            <a:endParaRPr lang="en-ID" dirty="0"/>
          </a:p>
        </p:txBody>
      </p:sp>
      <p:sp>
        <p:nvSpPr>
          <p:cNvPr id="21" name="Footer Placeholder 4">
            <a:extLst>
              <a:ext uri="{FF2B5EF4-FFF2-40B4-BE49-F238E27FC236}">
                <a16:creationId xmlns:a16="http://schemas.microsoft.com/office/drawing/2014/main" id="{FC465D62-3382-034B-3BC4-9FA6DDBCBF3D}"/>
              </a:ext>
            </a:extLst>
          </p:cNvPr>
          <p:cNvSpPr>
            <a:spLocks noGrp="1"/>
          </p:cNvSpPr>
          <p:nvPr>
            <p:ph type="ftr" sz="quarter" idx="3"/>
          </p:nvPr>
        </p:nvSpPr>
        <p:spPr>
          <a:xfrm>
            <a:off x="876300" y="9546433"/>
            <a:ext cx="8267700" cy="547688"/>
          </a:xfrm>
          <a:prstGeom prst="rect">
            <a:avLst/>
          </a:prstGeom>
        </p:spPr>
        <p:txBody>
          <a:bodyPr vert="horz" lIns="91440" tIns="45720" rIns="91440" bIns="45720" rtlCol="0" anchor="ctr"/>
          <a:lstStyle>
            <a:lvl1pPr algn="l">
              <a:defRPr lang="en-GB" sz="1800">
                <a:solidFill>
                  <a:schemeClr val="tx1"/>
                </a:solidFill>
              </a:defRPr>
            </a:lvl1pPr>
          </a:lstStyle>
          <a:p>
            <a:r>
              <a:rPr lang="en-US"/>
              <a:t>PRESENTATION TITLE</a:t>
            </a:r>
            <a:endParaRPr lang="en-US" dirty="0"/>
          </a:p>
        </p:txBody>
      </p:sp>
      <p:sp>
        <p:nvSpPr>
          <p:cNvPr id="80" name="Text Placeholder 29">
            <a:extLst>
              <a:ext uri="{FF2B5EF4-FFF2-40B4-BE49-F238E27FC236}">
                <a16:creationId xmlns:a16="http://schemas.microsoft.com/office/drawing/2014/main" id="{F86EE282-1EF4-62A2-779C-EB878597B925}"/>
              </a:ext>
            </a:extLst>
          </p:cNvPr>
          <p:cNvSpPr>
            <a:spLocks noGrp="1"/>
          </p:cNvSpPr>
          <p:nvPr>
            <p:ph type="body" sz="quarter" idx="39"/>
          </p:nvPr>
        </p:nvSpPr>
        <p:spPr>
          <a:xfrm>
            <a:off x="1354932" y="6717641"/>
            <a:ext cx="15580518" cy="485282"/>
          </a:xfrm>
          <a:prstGeom prst="rect">
            <a:avLst/>
          </a:prstGeom>
        </p:spPr>
        <p:txBody>
          <a:bodyPr tIns="0" bIns="0" anchor="t">
            <a:noAutofit/>
          </a:bodyPr>
          <a:lstStyle>
            <a:lvl1pPr marL="0" indent="0" algn="ctr">
              <a:buNone/>
              <a:defRPr sz="2700" b="1">
                <a:solidFill>
                  <a:srgbClr val="FFFFFF"/>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81" name="Title 1">
            <a:extLst>
              <a:ext uri="{FF2B5EF4-FFF2-40B4-BE49-F238E27FC236}">
                <a16:creationId xmlns:a16="http://schemas.microsoft.com/office/drawing/2014/main" id="{4C3A2759-D421-466C-0049-BF74449438BE}"/>
              </a:ext>
            </a:extLst>
          </p:cNvPr>
          <p:cNvSpPr>
            <a:spLocks noGrp="1"/>
          </p:cNvSpPr>
          <p:nvPr>
            <p:ph type="title"/>
          </p:nvPr>
        </p:nvSpPr>
        <p:spPr>
          <a:xfrm>
            <a:off x="1354932" y="3441740"/>
            <a:ext cx="15580518" cy="2914650"/>
          </a:xfrm>
        </p:spPr>
        <p:txBody>
          <a:bodyPr anchor="ctr">
            <a:noAutofit/>
          </a:bodyPr>
          <a:lstStyle>
            <a:lvl1pPr algn="ctr">
              <a:defRPr>
                <a:solidFill>
                  <a:srgbClr val="FFFFFF"/>
                </a:solidFill>
              </a:defRPr>
            </a:lvl1pPr>
          </a:lstStyle>
          <a:p>
            <a:r>
              <a:rPr lang="en-US" dirty="0"/>
              <a:t>Click to edit Master title style</a:t>
            </a:r>
            <a:endParaRPr lang="en-ID" dirty="0"/>
          </a:p>
        </p:txBody>
      </p:sp>
      <p:sp>
        <p:nvSpPr>
          <p:cNvPr id="2" name="Rectangle 1">
            <a:extLst>
              <a:ext uri="{FF2B5EF4-FFF2-40B4-BE49-F238E27FC236}">
                <a16:creationId xmlns:a16="http://schemas.microsoft.com/office/drawing/2014/main" id="{F06A6EF3-CA9F-A84F-60F9-29E0269F7913}"/>
              </a:ext>
            </a:extLst>
          </p:cNvPr>
          <p:cNvSpPr/>
          <p:nvPr userDrawn="1"/>
        </p:nvSpPr>
        <p:spPr>
          <a:xfrm rot="5400000">
            <a:off x="9055894" y="6517136"/>
            <a:ext cx="176213" cy="2857497"/>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GB" sz="2700">
              <a:solidFill>
                <a:schemeClr val="tx1"/>
              </a:solidFill>
            </a:endParaRPr>
          </a:p>
        </p:txBody>
      </p:sp>
    </p:spTree>
    <p:extLst>
      <p:ext uri="{BB962C8B-B14F-4D97-AF65-F5344CB8AC3E}">
        <p14:creationId xmlns:p14="http://schemas.microsoft.com/office/powerpoint/2010/main" val="2162713217"/>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Agenda S03V1">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D113C14A-F91E-E368-53F3-9FC8BF33B412}"/>
              </a:ext>
            </a:extLst>
          </p:cNvPr>
          <p:cNvSpPr>
            <a:spLocks noGrp="1"/>
          </p:cNvSpPr>
          <p:nvPr>
            <p:ph type="body" sz="quarter" idx="40" hasCustomPrompt="1"/>
          </p:nvPr>
        </p:nvSpPr>
        <p:spPr>
          <a:xfrm>
            <a:off x="7629526" y="1550670"/>
            <a:ext cx="96443" cy="712470"/>
          </a:xfrm>
          <a:custGeom>
            <a:avLst/>
            <a:gdLst>
              <a:gd name="connsiteX0" fmla="*/ 0 w 64295"/>
              <a:gd name="connsiteY0" fmla="*/ 0 h 474980"/>
              <a:gd name="connsiteX1" fmla="*/ 64295 w 64295"/>
              <a:gd name="connsiteY1" fmla="*/ 0 h 474980"/>
              <a:gd name="connsiteX2" fmla="*/ 64295 w 64295"/>
              <a:gd name="connsiteY2" fmla="*/ 474980 h 474980"/>
              <a:gd name="connsiteX3" fmla="*/ 0 w 64295"/>
              <a:gd name="connsiteY3" fmla="*/ 474980 h 474980"/>
            </a:gdLst>
            <a:ahLst/>
            <a:cxnLst>
              <a:cxn ang="0">
                <a:pos x="connsiteX0" y="connsiteY0"/>
              </a:cxn>
              <a:cxn ang="0">
                <a:pos x="connsiteX1" y="connsiteY1"/>
              </a:cxn>
              <a:cxn ang="0">
                <a:pos x="connsiteX2" y="connsiteY2"/>
              </a:cxn>
              <a:cxn ang="0">
                <a:pos x="connsiteX3" y="connsiteY3"/>
              </a:cxn>
            </a:cxnLst>
            <a:rect l="l" t="t" r="r" b="b"/>
            <a:pathLst>
              <a:path w="64295" h="474980">
                <a:moveTo>
                  <a:pt x="0" y="0"/>
                </a:moveTo>
                <a:lnTo>
                  <a:pt x="64295" y="0"/>
                </a:lnTo>
                <a:lnTo>
                  <a:pt x="64295" y="474980"/>
                </a:lnTo>
                <a:lnTo>
                  <a:pt x="0" y="474980"/>
                </a:lnTo>
                <a:close/>
              </a:path>
            </a:pathLst>
          </a:custGeom>
          <a:solidFill>
            <a:schemeClr val="accent2"/>
          </a:solidFill>
        </p:spPr>
        <p:txBody>
          <a:bodyPr wrap="square" tIns="0" bIns="0" anchor="ctr">
            <a:noAutofit/>
          </a:bodyPr>
          <a:lstStyle>
            <a:lvl1pPr marL="0" indent="0">
              <a:buNone/>
              <a:defRPr sz="1500" b="1">
                <a:solidFill>
                  <a:schemeClr val="accent4">
                    <a:alpha val="0"/>
                  </a:schemeClr>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a:t>
            </a:r>
            <a:endParaRPr lang="en-ID" dirty="0"/>
          </a:p>
        </p:txBody>
      </p:sp>
      <p:sp>
        <p:nvSpPr>
          <p:cNvPr id="4" name="Rectangle 3">
            <a:extLst>
              <a:ext uri="{FF2B5EF4-FFF2-40B4-BE49-F238E27FC236}">
                <a16:creationId xmlns:a16="http://schemas.microsoft.com/office/drawing/2014/main" id="{DD6FF304-8F5A-AE9D-9F8A-073146069168}"/>
              </a:ext>
            </a:extLst>
          </p:cNvPr>
          <p:cNvSpPr/>
          <p:nvPr userDrawn="1"/>
        </p:nvSpPr>
        <p:spPr>
          <a:xfrm>
            <a:off x="1" y="-1"/>
            <a:ext cx="7629524" cy="9353549"/>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700"/>
          </a:p>
        </p:txBody>
      </p:sp>
      <p:sp>
        <p:nvSpPr>
          <p:cNvPr id="6" name="Text Placeholder 29">
            <a:extLst>
              <a:ext uri="{FF2B5EF4-FFF2-40B4-BE49-F238E27FC236}">
                <a16:creationId xmlns:a16="http://schemas.microsoft.com/office/drawing/2014/main" id="{F28F550A-A637-E065-107C-7C7A9E6C01FA}"/>
              </a:ext>
            </a:extLst>
          </p:cNvPr>
          <p:cNvSpPr>
            <a:spLocks noGrp="1"/>
          </p:cNvSpPr>
          <p:nvPr>
            <p:ph type="body" sz="quarter" idx="39"/>
          </p:nvPr>
        </p:nvSpPr>
        <p:spPr>
          <a:xfrm>
            <a:off x="7850378" y="1550670"/>
            <a:ext cx="9556559" cy="712470"/>
          </a:xfrm>
          <a:prstGeom prst="rect">
            <a:avLst/>
          </a:prstGeom>
        </p:spPr>
        <p:txBody>
          <a:bodyPr tIns="0" bIns="0" anchor="ctr">
            <a:noAutofit/>
          </a:bodyPr>
          <a:lstStyle>
            <a:lvl1pPr marL="0" indent="0">
              <a:buNone/>
              <a:defRPr sz="27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2" name="Title 1">
            <a:extLst>
              <a:ext uri="{FF2B5EF4-FFF2-40B4-BE49-F238E27FC236}">
                <a16:creationId xmlns:a16="http://schemas.microsoft.com/office/drawing/2014/main" id="{1036477C-8D55-B4B8-85DD-DAF85A20D8C5}"/>
              </a:ext>
            </a:extLst>
          </p:cNvPr>
          <p:cNvSpPr>
            <a:spLocks noGrp="1"/>
          </p:cNvSpPr>
          <p:nvPr>
            <p:ph type="title"/>
          </p:nvPr>
        </p:nvSpPr>
        <p:spPr>
          <a:xfrm>
            <a:off x="1097166" y="3514725"/>
            <a:ext cx="5346498" cy="3257550"/>
          </a:xfrm>
        </p:spPr>
        <p:txBody>
          <a:bodyPr anchor="ctr">
            <a:noAutofit/>
          </a:bodyPr>
          <a:lstStyle>
            <a:lvl1pPr>
              <a:defRPr>
                <a:solidFill>
                  <a:srgbClr val="FFFFFF"/>
                </a:solidFill>
              </a:defRPr>
            </a:lvl1pPr>
          </a:lstStyle>
          <a:p>
            <a:r>
              <a:rPr lang="en-US" dirty="0"/>
              <a:t>Click to edit Master title style</a:t>
            </a:r>
            <a:endParaRPr lang="en-ID" dirty="0"/>
          </a:p>
        </p:txBody>
      </p:sp>
      <p:sp>
        <p:nvSpPr>
          <p:cNvPr id="11" name="Slide Number Placeholder 5">
            <a:extLst>
              <a:ext uri="{FF2B5EF4-FFF2-40B4-BE49-F238E27FC236}">
                <a16:creationId xmlns:a16="http://schemas.microsoft.com/office/drawing/2014/main" id="{752E3F75-A181-1CEF-4892-A00A828F0DEC}"/>
              </a:ext>
            </a:extLst>
          </p:cNvPr>
          <p:cNvSpPr>
            <a:spLocks noGrp="1"/>
          </p:cNvSpPr>
          <p:nvPr>
            <p:ph type="sldNum" sz="quarter" idx="4"/>
          </p:nvPr>
        </p:nvSpPr>
        <p:spPr>
          <a:xfrm>
            <a:off x="16587788" y="9614927"/>
            <a:ext cx="819150" cy="410699"/>
          </a:xfrm>
          <a:prstGeom prst="rect">
            <a:avLst/>
          </a:prstGeom>
        </p:spPr>
        <p:txBody>
          <a:bodyPr vert="horz" lIns="91440" tIns="45720" rIns="91440" bIns="45720" rtlCol="0" anchor="b"/>
          <a:lstStyle>
            <a:lvl1pPr algn="r">
              <a:defRPr sz="1800">
                <a:solidFill>
                  <a:schemeClr val="tx1"/>
                </a:solidFill>
                <a:latin typeface="+mn-lt"/>
              </a:defRPr>
            </a:lvl1pPr>
          </a:lstStyle>
          <a:p>
            <a:fld id="{5E0C3BBE-9543-48E5-A6E1-C646F9A01966}" type="slidenum">
              <a:rPr lang="en-ID" smtClean="0"/>
              <a:pPr/>
              <a:t>‹Nº›</a:t>
            </a:fld>
            <a:endParaRPr lang="en-ID" dirty="0"/>
          </a:p>
        </p:txBody>
      </p:sp>
      <p:cxnSp>
        <p:nvCxnSpPr>
          <p:cNvPr id="16" name="Straight Connector 15">
            <a:extLst>
              <a:ext uri="{FF2B5EF4-FFF2-40B4-BE49-F238E27FC236}">
                <a16:creationId xmlns:a16="http://schemas.microsoft.com/office/drawing/2014/main" id="{0657BBCF-CA9E-FB2C-CA76-82D2795FF965}"/>
              </a:ext>
            </a:extLst>
          </p:cNvPr>
          <p:cNvCxnSpPr>
            <a:cxnSpLocks/>
          </p:cNvCxnSpPr>
          <p:nvPr userDrawn="1"/>
        </p:nvCxnSpPr>
        <p:spPr>
          <a:xfrm>
            <a:off x="881063" y="4141800"/>
            <a:ext cx="0" cy="2003400"/>
          </a:xfrm>
          <a:prstGeom prst="line">
            <a:avLst/>
          </a:prstGeom>
          <a:ln w="317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1" name="Footer Placeholder 4">
            <a:extLst>
              <a:ext uri="{FF2B5EF4-FFF2-40B4-BE49-F238E27FC236}">
                <a16:creationId xmlns:a16="http://schemas.microsoft.com/office/drawing/2014/main" id="{FC465D62-3382-034B-3BC4-9FA6DDBCBF3D}"/>
              </a:ext>
            </a:extLst>
          </p:cNvPr>
          <p:cNvSpPr>
            <a:spLocks noGrp="1"/>
          </p:cNvSpPr>
          <p:nvPr>
            <p:ph type="ftr" sz="quarter" idx="3"/>
          </p:nvPr>
        </p:nvSpPr>
        <p:spPr>
          <a:xfrm>
            <a:off x="876300" y="9546433"/>
            <a:ext cx="8267700" cy="547688"/>
          </a:xfrm>
          <a:prstGeom prst="rect">
            <a:avLst/>
          </a:prstGeom>
        </p:spPr>
        <p:txBody>
          <a:bodyPr vert="horz" lIns="91440" tIns="45720" rIns="91440" bIns="45720" rtlCol="0" anchor="ctr"/>
          <a:lstStyle>
            <a:lvl1pPr algn="l">
              <a:defRPr lang="en-GB" sz="1800">
                <a:solidFill>
                  <a:schemeClr val="tx1"/>
                </a:solidFill>
              </a:defRPr>
            </a:lvl1pPr>
          </a:lstStyle>
          <a:p>
            <a:r>
              <a:rPr lang="en-US"/>
              <a:t>PRESENTATION TITLE</a:t>
            </a:r>
            <a:endParaRPr lang="en-US" dirty="0"/>
          </a:p>
        </p:txBody>
      </p:sp>
      <p:sp>
        <p:nvSpPr>
          <p:cNvPr id="61" name="Text Placeholder 60">
            <a:extLst>
              <a:ext uri="{FF2B5EF4-FFF2-40B4-BE49-F238E27FC236}">
                <a16:creationId xmlns:a16="http://schemas.microsoft.com/office/drawing/2014/main" id="{811B2AFA-044A-C36C-021E-F07CB653D8ED}"/>
              </a:ext>
            </a:extLst>
          </p:cNvPr>
          <p:cNvSpPr>
            <a:spLocks noGrp="1"/>
          </p:cNvSpPr>
          <p:nvPr>
            <p:ph type="body" sz="quarter" idx="41" hasCustomPrompt="1"/>
          </p:nvPr>
        </p:nvSpPr>
        <p:spPr>
          <a:xfrm>
            <a:off x="7629526" y="2472692"/>
            <a:ext cx="96443" cy="712470"/>
          </a:xfrm>
          <a:custGeom>
            <a:avLst/>
            <a:gdLst>
              <a:gd name="connsiteX0" fmla="*/ 0 w 64295"/>
              <a:gd name="connsiteY0" fmla="*/ 0 h 474980"/>
              <a:gd name="connsiteX1" fmla="*/ 64295 w 64295"/>
              <a:gd name="connsiteY1" fmla="*/ 0 h 474980"/>
              <a:gd name="connsiteX2" fmla="*/ 64295 w 64295"/>
              <a:gd name="connsiteY2" fmla="*/ 474980 h 474980"/>
              <a:gd name="connsiteX3" fmla="*/ 0 w 64295"/>
              <a:gd name="connsiteY3" fmla="*/ 474980 h 474980"/>
            </a:gdLst>
            <a:ahLst/>
            <a:cxnLst>
              <a:cxn ang="0">
                <a:pos x="connsiteX0" y="connsiteY0"/>
              </a:cxn>
              <a:cxn ang="0">
                <a:pos x="connsiteX1" y="connsiteY1"/>
              </a:cxn>
              <a:cxn ang="0">
                <a:pos x="connsiteX2" y="connsiteY2"/>
              </a:cxn>
              <a:cxn ang="0">
                <a:pos x="connsiteX3" y="connsiteY3"/>
              </a:cxn>
            </a:cxnLst>
            <a:rect l="l" t="t" r="r" b="b"/>
            <a:pathLst>
              <a:path w="64295" h="474980">
                <a:moveTo>
                  <a:pt x="0" y="0"/>
                </a:moveTo>
                <a:lnTo>
                  <a:pt x="64295" y="0"/>
                </a:lnTo>
                <a:lnTo>
                  <a:pt x="64295" y="474980"/>
                </a:lnTo>
                <a:lnTo>
                  <a:pt x="0" y="474980"/>
                </a:lnTo>
                <a:close/>
              </a:path>
            </a:pathLst>
          </a:custGeom>
          <a:solidFill>
            <a:schemeClr val="accent2"/>
          </a:solidFill>
        </p:spPr>
        <p:txBody>
          <a:bodyPr wrap="square" tIns="0" bIns="0" anchor="ctr">
            <a:noAutofit/>
          </a:bodyPr>
          <a:lstStyle>
            <a:lvl1pPr marL="0" indent="0">
              <a:buNone/>
              <a:defRPr sz="1500" b="1">
                <a:solidFill>
                  <a:schemeClr val="accent4">
                    <a:alpha val="0"/>
                  </a:schemeClr>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a:t>
            </a:r>
            <a:endParaRPr lang="en-ID" dirty="0"/>
          </a:p>
        </p:txBody>
      </p:sp>
      <p:sp>
        <p:nvSpPr>
          <p:cNvPr id="62" name="Text Placeholder 29">
            <a:extLst>
              <a:ext uri="{FF2B5EF4-FFF2-40B4-BE49-F238E27FC236}">
                <a16:creationId xmlns:a16="http://schemas.microsoft.com/office/drawing/2014/main" id="{E78C0ED6-4AAA-EFB9-FCD1-E8A57F469F17}"/>
              </a:ext>
            </a:extLst>
          </p:cNvPr>
          <p:cNvSpPr>
            <a:spLocks noGrp="1"/>
          </p:cNvSpPr>
          <p:nvPr>
            <p:ph type="body" sz="quarter" idx="42"/>
          </p:nvPr>
        </p:nvSpPr>
        <p:spPr>
          <a:xfrm>
            <a:off x="7850378" y="2472692"/>
            <a:ext cx="9556559" cy="712470"/>
          </a:xfrm>
          <a:prstGeom prst="rect">
            <a:avLst/>
          </a:prstGeom>
        </p:spPr>
        <p:txBody>
          <a:bodyPr tIns="0" bIns="0" anchor="ctr">
            <a:noAutofit/>
          </a:bodyPr>
          <a:lstStyle>
            <a:lvl1pPr marL="0" indent="0">
              <a:buNone/>
              <a:defRPr sz="27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63" name="Text Placeholder 62">
            <a:extLst>
              <a:ext uri="{FF2B5EF4-FFF2-40B4-BE49-F238E27FC236}">
                <a16:creationId xmlns:a16="http://schemas.microsoft.com/office/drawing/2014/main" id="{77561A31-0F6B-EC29-74AA-F136A20142E2}"/>
              </a:ext>
            </a:extLst>
          </p:cNvPr>
          <p:cNvSpPr>
            <a:spLocks noGrp="1"/>
          </p:cNvSpPr>
          <p:nvPr>
            <p:ph type="body" sz="quarter" idx="43" hasCustomPrompt="1"/>
          </p:nvPr>
        </p:nvSpPr>
        <p:spPr>
          <a:xfrm>
            <a:off x="7629526" y="3394713"/>
            <a:ext cx="96443" cy="712470"/>
          </a:xfrm>
          <a:custGeom>
            <a:avLst/>
            <a:gdLst>
              <a:gd name="connsiteX0" fmla="*/ 0 w 64295"/>
              <a:gd name="connsiteY0" fmla="*/ 0 h 474980"/>
              <a:gd name="connsiteX1" fmla="*/ 64295 w 64295"/>
              <a:gd name="connsiteY1" fmla="*/ 0 h 474980"/>
              <a:gd name="connsiteX2" fmla="*/ 64295 w 64295"/>
              <a:gd name="connsiteY2" fmla="*/ 474980 h 474980"/>
              <a:gd name="connsiteX3" fmla="*/ 0 w 64295"/>
              <a:gd name="connsiteY3" fmla="*/ 474980 h 474980"/>
            </a:gdLst>
            <a:ahLst/>
            <a:cxnLst>
              <a:cxn ang="0">
                <a:pos x="connsiteX0" y="connsiteY0"/>
              </a:cxn>
              <a:cxn ang="0">
                <a:pos x="connsiteX1" y="connsiteY1"/>
              </a:cxn>
              <a:cxn ang="0">
                <a:pos x="connsiteX2" y="connsiteY2"/>
              </a:cxn>
              <a:cxn ang="0">
                <a:pos x="connsiteX3" y="connsiteY3"/>
              </a:cxn>
            </a:cxnLst>
            <a:rect l="l" t="t" r="r" b="b"/>
            <a:pathLst>
              <a:path w="64295" h="474980">
                <a:moveTo>
                  <a:pt x="0" y="0"/>
                </a:moveTo>
                <a:lnTo>
                  <a:pt x="64295" y="0"/>
                </a:lnTo>
                <a:lnTo>
                  <a:pt x="64295" y="474980"/>
                </a:lnTo>
                <a:lnTo>
                  <a:pt x="0" y="474980"/>
                </a:lnTo>
                <a:close/>
              </a:path>
            </a:pathLst>
          </a:custGeom>
          <a:solidFill>
            <a:schemeClr val="accent2"/>
          </a:solidFill>
        </p:spPr>
        <p:txBody>
          <a:bodyPr wrap="square" tIns="0" bIns="0" anchor="ctr">
            <a:noAutofit/>
          </a:bodyPr>
          <a:lstStyle>
            <a:lvl1pPr marL="0" indent="0">
              <a:buNone/>
              <a:defRPr sz="1500" b="1">
                <a:solidFill>
                  <a:schemeClr val="accent4">
                    <a:alpha val="0"/>
                  </a:schemeClr>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a:t>
            </a:r>
            <a:endParaRPr lang="en-ID" dirty="0"/>
          </a:p>
        </p:txBody>
      </p:sp>
      <p:sp>
        <p:nvSpPr>
          <p:cNvPr id="64" name="Text Placeholder 29">
            <a:extLst>
              <a:ext uri="{FF2B5EF4-FFF2-40B4-BE49-F238E27FC236}">
                <a16:creationId xmlns:a16="http://schemas.microsoft.com/office/drawing/2014/main" id="{C8C3894D-D32B-CD32-7B1E-F2C516B79D47}"/>
              </a:ext>
            </a:extLst>
          </p:cNvPr>
          <p:cNvSpPr>
            <a:spLocks noGrp="1"/>
          </p:cNvSpPr>
          <p:nvPr>
            <p:ph type="body" sz="quarter" idx="44"/>
          </p:nvPr>
        </p:nvSpPr>
        <p:spPr>
          <a:xfrm>
            <a:off x="7850378" y="3394713"/>
            <a:ext cx="9556559" cy="712470"/>
          </a:xfrm>
          <a:prstGeom prst="rect">
            <a:avLst/>
          </a:prstGeom>
        </p:spPr>
        <p:txBody>
          <a:bodyPr tIns="0" bIns="0" anchor="ctr">
            <a:noAutofit/>
          </a:bodyPr>
          <a:lstStyle>
            <a:lvl1pPr marL="0" indent="0">
              <a:buNone/>
              <a:defRPr sz="27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65" name="Text Placeholder 64">
            <a:extLst>
              <a:ext uri="{FF2B5EF4-FFF2-40B4-BE49-F238E27FC236}">
                <a16:creationId xmlns:a16="http://schemas.microsoft.com/office/drawing/2014/main" id="{95A56C3A-206F-EAD8-B5FC-BF3EA7497040}"/>
              </a:ext>
            </a:extLst>
          </p:cNvPr>
          <p:cNvSpPr>
            <a:spLocks noGrp="1"/>
          </p:cNvSpPr>
          <p:nvPr>
            <p:ph type="body" sz="quarter" idx="45" hasCustomPrompt="1"/>
          </p:nvPr>
        </p:nvSpPr>
        <p:spPr>
          <a:xfrm>
            <a:off x="7629526" y="4316735"/>
            <a:ext cx="96443" cy="712470"/>
          </a:xfrm>
          <a:custGeom>
            <a:avLst/>
            <a:gdLst>
              <a:gd name="connsiteX0" fmla="*/ 0 w 64295"/>
              <a:gd name="connsiteY0" fmla="*/ 0 h 474980"/>
              <a:gd name="connsiteX1" fmla="*/ 64295 w 64295"/>
              <a:gd name="connsiteY1" fmla="*/ 0 h 474980"/>
              <a:gd name="connsiteX2" fmla="*/ 64295 w 64295"/>
              <a:gd name="connsiteY2" fmla="*/ 474980 h 474980"/>
              <a:gd name="connsiteX3" fmla="*/ 0 w 64295"/>
              <a:gd name="connsiteY3" fmla="*/ 474980 h 474980"/>
            </a:gdLst>
            <a:ahLst/>
            <a:cxnLst>
              <a:cxn ang="0">
                <a:pos x="connsiteX0" y="connsiteY0"/>
              </a:cxn>
              <a:cxn ang="0">
                <a:pos x="connsiteX1" y="connsiteY1"/>
              </a:cxn>
              <a:cxn ang="0">
                <a:pos x="connsiteX2" y="connsiteY2"/>
              </a:cxn>
              <a:cxn ang="0">
                <a:pos x="connsiteX3" y="connsiteY3"/>
              </a:cxn>
            </a:cxnLst>
            <a:rect l="l" t="t" r="r" b="b"/>
            <a:pathLst>
              <a:path w="64295" h="474980">
                <a:moveTo>
                  <a:pt x="0" y="0"/>
                </a:moveTo>
                <a:lnTo>
                  <a:pt x="64295" y="0"/>
                </a:lnTo>
                <a:lnTo>
                  <a:pt x="64295" y="474980"/>
                </a:lnTo>
                <a:lnTo>
                  <a:pt x="0" y="474980"/>
                </a:lnTo>
                <a:close/>
              </a:path>
            </a:pathLst>
          </a:custGeom>
          <a:solidFill>
            <a:schemeClr val="accent2"/>
          </a:solidFill>
        </p:spPr>
        <p:txBody>
          <a:bodyPr wrap="square" tIns="0" bIns="0" anchor="ctr">
            <a:noAutofit/>
          </a:bodyPr>
          <a:lstStyle>
            <a:lvl1pPr marL="0" indent="0">
              <a:buNone/>
              <a:defRPr sz="1500" b="1">
                <a:solidFill>
                  <a:schemeClr val="accent4">
                    <a:alpha val="0"/>
                  </a:schemeClr>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a:t>
            </a:r>
            <a:endParaRPr lang="en-ID" dirty="0"/>
          </a:p>
        </p:txBody>
      </p:sp>
      <p:sp>
        <p:nvSpPr>
          <p:cNvPr id="66" name="Text Placeholder 29">
            <a:extLst>
              <a:ext uri="{FF2B5EF4-FFF2-40B4-BE49-F238E27FC236}">
                <a16:creationId xmlns:a16="http://schemas.microsoft.com/office/drawing/2014/main" id="{E7964B58-8A41-D8B1-8EDB-58FCBE0AFBA6}"/>
              </a:ext>
            </a:extLst>
          </p:cNvPr>
          <p:cNvSpPr>
            <a:spLocks noGrp="1"/>
          </p:cNvSpPr>
          <p:nvPr>
            <p:ph type="body" sz="quarter" idx="46"/>
          </p:nvPr>
        </p:nvSpPr>
        <p:spPr>
          <a:xfrm>
            <a:off x="7850378" y="4316735"/>
            <a:ext cx="9556559" cy="712470"/>
          </a:xfrm>
          <a:prstGeom prst="rect">
            <a:avLst/>
          </a:prstGeom>
        </p:spPr>
        <p:txBody>
          <a:bodyPr tIns="0" bIns="0" anchor="ctr">
            <a:noAutofit/>
          </a:bodyPr>
          <a:lstStyle>
            <a:lvl1pPr marL="0" indent="0">
              <a:buNone/>
              <a:defRPr sz="27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67" name="Text Placeholder 66">
            <a:extLst>
              <a:ext uri="{FF2B5EF4-FFF2-40B4-BE49-F238E27FC236}">
                <a16:creationId xmlns:a16="http://schemas.microsoft.com/office/drawing/2014/main" id="{DF3D4D0D-CC8E-E97F-3260-BD47F04F4BF1}"/>
              </a:ext>
            </a:extLst>
          </p:cNvPr>
          <p:cNvSpPr>
            <a:spLocks noGrp="1"/>
          </p:cNvSpPr>
          <p:nvPr>
            <p:ph type="body" sz="quarter" idx="47" hasCustomPrompt="1"/>
          </p:nvPr>
        </p:nvSpPr>
        <p:spPr>
          <a:xfrm>
            <a:off x="7629526" y="5238756"/>
            <a:ext cx="96443" cy="712470"/>
          </a:xfrm>
          <a:custGeom>
            <a:avLst/>
            <a:gdLst>
              <a:gd name="connsiteX0" fmla="*/ 0 w 64295"/>
              <a:gd name="connsiteY0" fmla="*/ 0 h 474980"/>
              <a:gd name="connsiteX1" fmla="*/ 64295 w 64295"/>
              <a:gd name="connsiteY1" fmla="*/ 0 h 474980"/>
              <a:gd name="connsiteX2" fmla="*/ 64295 w 64295"/>
              <a:gd name="connsiteY2" fmla="*/ 474980 h 474980"/>
              <a:gd name="connsiteX3" fmla="*/ 0 w 64295"/>
              <a:gd name="connsiteY3" fmla="*/ 474980 h 474980"/>
            </a:gdLst>
            <a:ahLst/>
            <a:cxnLst>
              <a:cxn ang="0">
                <a:pos x="connsiteX0" y="connsiteY0"/>
              </a:cxn>
              <a:cxn ang="0">
                <a:pos x="connsiteX1" y="connsiteY1"/>
              </a:cxn>
              <a:cxn ang="0">
                <a:pos x="connsiteX2" y="connsiteY2"/>
              </a:cxn>
              <a:cxn ang="0">
                <a:pos x="connsiteX3" y="connsiteY3"/>
              </a:cxn>
            </a:cxnLst>
            <a:rect l="l" t="t" r="r" b="b"/>
            <a:pathLst>
              <a:path w="64295" h="474980">
                <a:moveTo>
                  <a:pt x="0" y="0"/>
                </a:moveTo>
                <a:lnTo>
                  <a:pt x="64295" y="0"/>
                </a:lnTo>
                <a:lnTo>
                  <a:pt x="64295" y="474980"/>
                </a:lnTo>
                <a:lnTo>
                  <a:pt x="0" y="474980"/>
                </a:lnTo>
                <a:close/>
              </a:path>
            </a:pathLst>
          </a:custGeom>
          <a:solidFill>
            <a:schemeClr val="accent2"/>
          </a:solidFill>
        </p:spPr>
        <p:txBody>
          <a:bodyPr wrap="square" tIns="0" bIns="0" anchor="ctr">
            <a:noAutofit/>
          </a:bodyPr>
          <a:lstStyle>
            <a:lvl1pPr marL="0" indent="0">
              <a:buNone/>
              <a:defRPr sz="1500" b="1">
                <a:solidFill>
                  <a:schemeClr val="accent4">
                    <a:alpha val="0"/>
                  </a:schemeClr>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a:t>
            </a:r>
            <a:endParaRPr lang="en-ID" dirty="0"/>
          </a:p>
        </p:txBody>
      </p:sp>
      <p:sp>
        <p:nvSpPr>
          <p:cNvPr id="68" name="Text Placeholder 29">
            <a:extLst>
              <a:ext uri="{FF2B5EF4-FFF2-40B4-BE49-F238E27FC236}">
                <a16:creationId xmlns:a16="http://schemas.microsoft.com/office/drawing/2014/main" id="{57EA9763-E16A-0112-AE6E-C8032ACF5328}"/>
              </a:ext>
            </a:extLst>
          </p:cNvPr>
          <p:cNvSpPr>
            <a:spLocks noGrp="1"/>
          </p:cNvSpPr>
          <p:nvPr>
            <p:ph type="body" sz="quarter" idx="48"/>
          </p:nvPr>
        </p:nvSpPr>
        <p:spPr>
          <a:xfrm>
            <a:off x="7850378" y="5238756"/>
            <a:ext cx="9556559" cy="712470"/>
          </a:xfrm>
          <a:prstGeom prst="rect">
            <a:avLst/>
          </a:prstGeom>
        </p:spPr>
        <p:txBody>
          <a:bodyPr tIns="0" bIns="0" anchor="ctr">
            <a:noAutofit/>
          </a:bodyPr>
          <a:lstStyle>
            <a:lvl1pPr marL="0" indent="0">
              <a:buNone/>
              <a:defRPr sz="27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69" name="Text Placeholder 68">
            <a:extLst>
              <a:ext uri="{FF2B5EF4-FFF2-40B4-BE49-F238E27FC236}">
                <a16:creationId xmlns:a16="http://schemas.microsoft.com/office/drawing/2014/main" id="{50030960-DEAA-31E8-F93C-19C0F3B11192}"/>
              </a:ext>
            </a:extLst>
          </p:cNvPr>
          <p:cNvSpPr>
            <a:spLocks noGrp="1"/>
          </p:cNvSpPr>
          <p:nvPr>
            <p:ph type="body" sz="quarter" idx="49" hasCustomPrompt="1"/>
          </p:nvPr>
        </p:nvSpPr>
        <p:spPr>
          <a:xfrm>
            <a:off x="7629526" y="6160778"/>
            <a:ext cx="96443" cy="712470"/>
          </a:xfrm>
          <a:custGeom>
            <a:avLst/>
            <a:gdLst>
              <a:gd name="connsiteX0" fmla="*/ 0 w 64295"/>
              <a:gd name="connsiteY0" fmla="*/ 0 h 474980"/>
              <a:gd name="connsiteX1" fmla="*/ 64295 w 64295"/>
              <a:gd name="connsiteY1" fmla="*/ 0 h 474980"/>
              <a:gd name="connsiteX2" fmla="*/ 64295 w 64295"/>
              <a:gd name="connsiteY2" fmla="*/ 474980 h 474980"/>
              <a:gd name="connsiteX3" fmla="*/ 0 w 64295"/>
              <a:gd name="connsiteY3" fmla="*/ 474980 h 474980"/>
            </a:gdLst>
            <a:ahLst/>
            <a:cxnLst>
              <a:cxn ang="0">
                <a:pos x="connsiteX0" y="connsiteY0"/>
              </a:cxn>
              <a:cxn ang="0">
                <a:pos x="connsiteX1" y="connsiteY1"/>
              </a:cxn>
              <a:cxn ang="0">
                <a:pos x="connsiteX2" y="connsiteY2"/>
              </a:cxn>
              <a:cxn ang="0">
                <a:pos x="connsiteX3" y="connsiteY3"/>
              </a:cxn>
            </a:cxnLst>
            <a:rect l="l" t="t" r="r" b="b"/>
            <a:pathLst>
              <a:path w="64295" h="474980">
                <a:moveTo>
                  <a:pt x="0" y="0"/>
                </a:moveTo>
                <a:lnTo>
                  <a:pt x="64295" y="0"/>
                </a:lnTo>
                <a:lnTo>
                  <a:pt x="64295" y="474980"/>
                </a:lnTo>
                <a:lnTo>
                  <a:pt x="0" y="474980"/>
                </a:lnTo>
                <a:close/>
              </a:path>
            </a:pathLst>
          </a:custGeom>
          <a:solidFill>
            <a:schemeClr val="accent2"/>
          </a:solidFill>
        </p:spPr>
        <p:txBody>
          <a:bodyPr wrap="square" tIns="0" bIns="0" anchor="ctr">
            <a:noAutofit/>
          </a:bodyPr>
          <a:lstStyle>
            <a:lvl1pPr marL="0" indent="0">
              <a:buNone/>
              <a:defRPr sz="1500" b="1">
                <a:solidFill>
                  <a:schemeClr val="accent4">
                    <a:alpha val="0"/>
                  </a:schemeClr>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a:t>
            </a:r>
            <a:endParaRPr lang="en-ID" dirty="0"/>
          </a:p>
        </p:txBody>
      </p:sp>
      <p:sp>
        <p:nvSpPr>
          <p:cNvPr id="70" name="Text Placeholder 29">
            <a:extLst>
              <a:ext uri="{FF2B5EF4-FFF2-40B4-BE49-F238E27FC236}">
                <a16:creationId xmlns:a16="http://schemas.microsoft.com/office/drawing/2014/main" id="{335EAFCE-8F0D-D52C-3CCA-E88FAB2D5789}"/>
              </a:ext>
            </a:extLst>
          </p:cNvPr>
          <p:cNvSpPr>
            <a:spLocks noGrp="1"/>
          </p:cNvSpPr>
          <p:nvPr>
            <p:ph type="body" sz="quarter" idx="50"/>
          </p:nvPr>
        </p:nvSpPr>
        <p:spPr>
          <a:xfrm>
            <a:off x="7850378" y="6160778"/>
            <a:ext cx="9556559" cy="712470"/>
          </a:xfrm>
          <a:prstGeom prst="rect">
            <a:avLst/>
          </a:prstGeom>
        </p:spPr>
        <p:txBody>
          <a:bodyPr tIns="0" bIns="0" anchor="ctr">
            <a:noAutofit/>
          </a:bodyPr>
          <a:lstStyle>
            <a:lvl1pPr marL="0" indent="0">
              <a:buNone/>
              <a:defRPr sz="27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71" name="Text Placeholder 70">
            <a:extLst>
              <a:ext uri="{FF2B5EF4-FFF2-40B4-BE49-F238E27FC236}">
                <a16:creationId xmlns:a16="http://schemas.microsoft.com/office/drawing/2014/main" id="{6B6646DC-ED17-C9B8-7BAC-C865F4853153}"/>
              </a:ext>
            </a:extLst>
          </p:cNvPr>
          <p:cNvSpPr>
            <a:spLocks noGrp="1"/>
          </p:cNvSpPr>
          <p:nvPr>
            <p:ph type="body" sz="quarter" idx="51" hasCustomPrompt="1"/>
          </p:nvPr>
        </p:nvSpPr>
        <p:spPr>
          <a:xfrm>
            <a:off x="7629526" y="7082799"/>
            <a:ext cx="96443" cy="712470"/>
          </a:xfrm>
          <a:custGeom>
            <a:avLst/>
            <a:gdLst>
              <a:gd name="connsiteX0" fmla="*/ 0 w 64295"/>
              <a:gd name="connsiteY0" fmla="*/ 0 h 474980"/>
              <a:gd name="connsiteX1" fmla="*/ 64295 w 64295"/>
              <a:gd name="connsiteY1" fmla="*/ 0 h 474980"/>
              <a:gd name="connsiteX2" fmla="*/ 64295 w 64295"/>
              <a:gd name="connsiteY2" fmla="*/ 474980 h 474980"/>
              <a:gd name="connsiteX3" fmla="*/ 0 w 64295"/>
              <a:gd name="connsiteY3" fmla="*/ 474980 h 474980"/>
            </a:gdLst>
            <a:ahLst/>
            <a:cxnLst>
              <a:cxn ang="0">
                <a:pos x="connsiteX0" y="connsiteY0"/>
              </a:cxn>
              <a:cxn ang="0">
                <a:pos x="connsiteX1" y="connsiteY1"/>
              </a:cxn>
              <a:cxn ang="0">
                <a:pos x="connsiteX2" y="connsiteY2"/>
              </a:cxn>
              <a:cxn ang="0">
                <a:pos x="connsiteX3" y="connsiteY3"/>
              </a:cxn>
            </a:cxnLst>
            <a:rect l="l" t="t" r="r" b="b"/>
            <a:pathLst>
              <a:path w="64295" h="474980">
                <a:moveTo>
                  <a:pt x="0" y="0"/>
                </a:moveTo>
                <a:lnTo>
                  <a:pt x="64295" y="0"/>
                </a:lnTo>
                <a:lnTo>
                  <a:pt x="64295" y="474980"/>
                </a:lnTo>
                <a:lnTo>
                  <a:pt x="0" y="474980"/>
                </a:lnTo>
                <a:close/>
              </a:path>
            </a:pathLst>
          </a:custGeom>
          <a:solidFill>
            <a:schemeClr val="accent2"/>
          </a:solidFill>
        </p:spPr>
        <p:txBody>
          <a:bodyPr wrap="square" tIns="0" bIns="0" anchor="ctr">
            <a:noAutofit/>
          </a:bodyPr>
          <a:lstStyle>
            <a:lvl1pPr marL="0" indent="0">
              <a:buNone/>
              <a:defRPr sz="1500" b="1">
                <a:solidFill>
                  <a:schemeClr val="accent4">
                    <a:alpha val="0"/>
                  </a:schemeClr>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a:t>
            </a:r>
            <a:endParaRPr lang="en-ID" dirty="0"/>
          </a:p>
        </p:txBody>
      </p:sp>
      <p:sp>
        <p:nvSpPr>
          <p:cNvPr id="72" name="Text Placeholder 29">
            <a:extLst>
              <a:ext uri="{FF2B5EF4-FFF2-40B4-BE49-F238E27FC236}">
                <a16:creationId xmlns:a16="http://schemas.microsoft.com/office/drawing/2014/main" id="{4D3773C6-9E41-7F11-9C11-83020A87CE2E}"/>
              </a:ext>
            </a:extLst>
          </p:cNvPr>
          <p:cNvSpPr>
            <a:spLocks noGrp="1"/>
          </p:cNvSpPr>
          <p:nvPr>
            <p:ph type="body" sz="quarter" idx="52"/>
          </p:nvPr>
        </p:nvSpPr>
        <p:spPr>
          <a:xfrm>
            <a:off x="7850378" y="7082799"/>
            <a:ext cx="9556559" cy="712470"/>
          </a:xfrm>
          <a:prstGeom prst="rect">
            <a:avLst/>
          </a:prstGeom>
        </p:spPr>
        <p:txBody>
          <a:bodyPr tIns="0" bIns="0" anchor="ctr">
            <a:noAutofit/>
          </a:bodyPr>
          <a:lstStyle>
            <a:lvl1pPr marL="0" indent="0">
              <a:buNone/>
              <a:defRPr sz="27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73" name="Text Placeholder 72">
            <a:extLst>
              <a:ext uri="{FF2B5EF4-FFF2-40B4-BE49-F238E27FC236}">
                <a16:creationId xmlns:a16="http://schemas.microsoft.com/office/drawing/2014/main" id="{6FEBD0ED-9E29-AAE1-53AD-36C907E671F8}"/>
              </a:ext>
            </a:extLst>
          </p:cNvPr>
          <p:cNvSpPr>
            <a:spLocks noGrp="1"/>
          </p:cNvSpPr>
          <p:nvPr>
            <p:ph type="body" sz="quarter" idx="53" hasCustomPrompt="1"/>
          </p:nvPr>
        </p:nvSpPr>
        <p:spPr>
          <a:xfrm>
            <a:off x="7629526" y="8004821"/>
            <a:ext cx="96443" cy="712470"/>
          </a:xfrm>
          <a:custGeom>
            <a:avLst/>
            <a:gdLst>
              <a:gd name="connsiteX0" fmla="*/ 0 w 64295"/>
              <a:gd name="connsiteY0" fmla="*/ 0 h 474980"/>
              <a:gd name="connsiteX1" fmla="*/ 64295 w 64295"/>
              <a:gd name="connsiteY1" fmla="*/ 0 h 474980"/>
              <a:gd name="connsiteX2" fmla="*/ 64295 w 64295"/>
              <a:gd name="connsiteY2" fmla="*/ 474980 h 474980"/>
              <a:gd name="connsiteX3" fmla="*/ 0 w 64295"/>
              <a:gd name="connsiteY3" fmla="*/ 474980 h 474980"/>
            </a:gdLst>
            <a:ahLst/>
            <a:cxnLst>
              <a:cxn ang="0">
                <a:pos x="connsiteX0" y="connsiteY0"/>
              </a:cxn>
              <a:cxn ang="0">
                <a:pos x="connsiteX1" y="connsiteY1"/>
              </a:cxn>
              <a:cxn ang="0">
                <a:pos x="connsiteX2" y="connsiteY2"/>
              </a:cxn>
              <a:cxn ang="0">
                <a:pos x="connsiteX3" y="connsiteY3"/>
              </a:cxn>
            </a:cxnLst>
            <a:rect l="l" t="t" r="r" b="b"/>
            <a:pathLst>
              <a:path w="64295" h="474980">
                <a:moveTo>
                  <a:pt x="0" y="0"/>
                </a:moveTo>
                <a:lnTo>
                  <a:pt x="64295" y="0"/>
                </a:lnTo>
                <a:lnTo>
                  <a:pt x="64295" y="474980"/>
                </a:lnTo>
                <a:lnTo>
                  <a:pt x="0" y="474980"/>
                </a:lnTo>
                <a:close/>
              </a:path>
            </a:pathLst>
          </a:custGeom>
          <a:solidFill>
            <a:schemeClr val="accent2"/>
          </a:solidFill>
        </p:spPr>
        <p:txBody>
          <a:bodyPr wrap="square" tIns="0" bIns="0" anchor="ctr">
            <a:noAutofit/>
          </a:bodyPr>
          <a:lstStyle>
            <a:lvl1pPr marL="0" indent="0">
              <a:buNone/>
              <a:defRPr sz="1500" b="1">
                <a:solidFill>
                  <a:schemeClr val="accent4">
                    <a:alpha val="0"/>
                  </a:schemeClr>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a:t>
            </a:r>
            <a:endParaRPr lang="en-ID" dirty="0"/>
          </a:p>
        </p:txBody>
      </p:sp>
      <p:sp>
        <p:nvSpPr>
          <p:cNvPr id="74" name="Text Placeholder 29">
            <a:extLst>
              <a:ext uri="{FF2B5EF4-FFF2-40B4-BE49-F238E27FC236}">
                <a16:creationId xmlns:a16="http://schemas.microsoft.com/office/drawing/2014/main" id="{269CBBE2-6FC6-E558-760E-5D918AD813EA}"/>
              </a:ext>
            </a:extLst>
          </p:cNvPr>
          <p:cNvSpPr>
            <a:spLocks noGrp="1"/>
          </p:cNvSpPr>
          <p:nvPr>
            <p:ph type="body" sz="quarter" idx="54"/>
          </p:nvPr>
        </p:nvSpPr>
        <p:spPr>
          <a:xfrm>
            <a:off x="7850378" y="8004821"/>
            <a:ext cx="9556559" cy="712470"/>
          </a:xfrm>
          <a:prstGeom prst="rect">
            <a:avLst/>
          </a:prstGeom>
        </p:spPr>
        <p:txBody>
          <a:bodyPr tIns="0" bIns="0" anchor="ctr">
            <a:noAutofit/>
          </a:bodyPr>
          <a:lstStyle>
            <a:lvl1pPr marL="0" indent="0">
              <a:buNone/>
              <a:defRPr sz="27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Tree>
    <p:extLst>
      <p:ext uri="{BB962C8B-B14F-4D97-AF65-F5344CB8AC3E}">
        <p14:creationId xmlns:p14="http://schemas.microsoft.com/office/powerpoint/2010/main" val="2893245423"/>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genda S03V2">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660035A9-FF24-F5AF-5182-A3914CCC1030}"/>
              </a:ext>
            </a:extLst>
          </p:cNvPr>
          <p:cNvGrpSpPr/>
          <p:nvPr userDrawn="1"/>
        </p:nvGrpSpPr>
        <p:grpSpPr>
          <a:xfrm flipV="1">
            <a:off x="881063" y="5674280"/>
            <a:ext cx="16525875" cy="3679269"/>
            <a:chOff x="587375" y="3782853"/>
            <a:chExt cx="11017250" cy="2452846"/>
          </a:xfrm>
        </p:grpSpPr>
        <p:sp>
          <p:nvSpPr>
            <p:cNvPr id="8" name="Rectangle 7">
              <a:extLst>
                <a:ext uri="{FF2B5EF4-FFF2-40B4-BE49-F238E27FC236}">
                  <a16:creationId xmlns:a16="http://schemas.microsoft.com/office/drawing/2014/main" id="{9441AC7B-FDFF-B7EA-80AB-81299E4C8A1B}"/>
                </a:ext>
              </a:extLst>
            </p:cNvPr>
            <p:cNvSpPr/>
            <p:nvPr userDrawn="1"/>
          </p:nvSpPr>
          <p:spPr>
            <a:xfrm>
              <a:off x="587375" y="3782853"/>
              <a:ext cx="11017250" cy="245284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700"/>
            </a:p>
          </p:txBody>
        </p:sp>
        <p:sp>
          <p:nvSpPr>
            <p:cNvPr id="10" name="Rectangle 9">
              <a:extLst>
                <a:ext uri="{FF2B5EF4-FFF2-40B4-BE49-F238E27FC236}">
                  <a16:creationId xmlns:a16="http://schemas.microsoft.com/office/drawing/2014/main" id="{3C278148-A0BB-C425-A419-556F60508034}"/>
                </a:ext>
              </a:extLst>
            </p:cNvPr>
            <p:cNvSpPr/>
            <p:nvPr userDrawn="1"/>
          </p:nvSpPr>
          <p:spPr>
            <a:xfrm rot="5400000">
              <a:off x="6037262" y="5224463"/>
              <a:ext cx="117475" cy="1904998"/>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700">
                <a:solidFill>
                  <a:schemeClr val="tx1"/>
                </a:solidFill>
              </a:endParaRPr>
            </a:p>
          </p:txBody>
        </p:sp>
      </p:grpSp>
      <p:sp>
        <p:nvSpPr>
          <p:cNvPr id="17" name="Text Placeholder 16">
            <a:extLst>
              <a:ext uri="{FF2B5EF4-FFF2-40B4-BE49-F238E27FC236}">
                <a16:creationId xmlns:a16="http://schemas.microsoft.com/office/drawing/2014/main" id="{D113C14A-F91E-E368-53F3-9FC8BF33B412}"/>
              </a:ext>
            </a:extLst>
          </p:cNvPr>
          <p:cNvSpPr>
            <a:spLocks noGrp="1"/>
          </p:cNvSpPr>
          <p:nvPr>
            <p:ph type="body" sz="quarter" idx="40" hasCustomPrompt="1"/>
          </p:nvPr>
        </p:nvSpPr>
        <p:spPr>
          <a:xfrm>
            <a:off x="7629526" y="1295730"/>
            <a:ext cx="96443" cy="712470"/>
          </a:xfrm>
          <a:custGeom>
            <a:avLst/>
            <a:gdLst>
              <a:gd name="connsiteX0" fmla="*/ 0 w 64295"/>
              <a:gd name="connsiteY0" fmla="*/ 0 h 474980"/>
              <a:gd name="connsiteX1" fmla="*/ 64295 w 64295"/>
              <a:gd name="connsiteY1" fmla="*/ 0 h 474980"/>
              <a:gd name="connsiteX2" fmla="*/ 64295 w 64295"/>
              <a:gd name="connsiteY2" fmla="*/ 474980 h 474980"/>
              <a:gd name="connsiteX3" fmla="*/ 0 w 64295"/>
              <a:gd name="connsiteY3" fmla="*/ 474980 h 474980"/>
            </a:gdLst>
            <a:ahLst/>
            <a:cxnLst>
              <a:cxn ang="0">
                <a:pos x="connsiteX0" y="connsiteY0"/>
              </a:cxn>
              <a:cxn ang="0">
                <a:pos x="connsiteX1" y="connsiteY1"/>
              </a:cxn>
              <a:cxn ang="0">
                <a:pos x="connsiteX2" y="connsiteY2"/>
              </a:cxn>
              <a:cxn ang="0">
                <a:pos x="connsiteX3" y="connsiteY3"/>
              </a:cxn>
            </a:cxnLst>
            <a:rect l="l" t="t" r="r" b="b"/>
            <a:pathLst>
              <a:path w="64295" h="474980">
                <a:moveTo>
                  <a:pt x="0" y="0"/>
                </a:moveTo>
                <a:lnTo>
                  <a:pt x="64295" y="0"/>
                </a:lnTo>
                <a:lnTo>
                  <a:pt x="64295" y="474980"/>
                </a:lnTo>
                <a:lnTo>
                  <a:pt x="0" y="474980"/>
                </a:lnTo>
                <a:close/>
              </a:path>
            </a:pathLst>
          </a:custGeom>
          <a:solidFill>
            <a:schemeClr val="accent2"/>
          </a:solidFill>
        </p:spPr>
        <p:txBody>
          <a:bodyPr wrap="square" tIns="0" bIns="0" anchor="ctr">
            <a:noAutofit/>
          </a:bodyPr>
          <a:lstStyle>
            <a:lvl1pPr marL="0" indent="0">
              <a:buNone/>
              <a:defRPr sz="1500" b="1">
                <a:solidFill>
                  <a:schemeClr val="accent4">
                    <a:alpha val="0"/>
                  </a:schemeClr>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a:t>
            </a:r>
            <a:endParaRPr lang="en-ID" dirty="0"/>
          </a:p>
        </p:txBody>
      </p:sp>
      <p:sp>
        <p:nvSpPr>
          <p:cNvPr id="4" name="Rectangle 3">
            <a:extLst>
              <a:ext uri="{FF2B5EF4-FFF2-40B4-BE49-F238E27FC236}">
                <a16:creationId xmlns:a16="http://schemas.microsoft.com/office/drawing/2014/main" id="{DD6FF304-8F5A-AE9D-9F8A-073146069168}"/>
              </a:ext>
            </a:extLst>
          </p:cNvPr>
          <p:cNvSpPr/>
          <p:nvPr userDrawn="1"/>
        </p:nvSpPr>
        <p:spPr>
          <a:xfrm>
            <a:off x="1" y="876300"/>
            <a:ext cx="7629524" cy="42672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700"/>
          </a:p>
        </p:txBody>
      </p:sp>
      <p:sp>
        <p:nvSpPr>
          <p:cNvPr id="6" name="Text Placeholder 29">
            <a:extLst>
              <a:ext uri="{FF2B5EF4-FFF2-40B4-BE49-F238E27FC236}">
                <a16:creationId xmlns:a16="http://schemas.microsoft.com/office/drawing/2014/main" id="{F28F550A-A637-E065-107C-7C7A9E6C01FA}"/>
              </a:ext>
            </a:extLst>
          </p:cNvPr>
          <p:cNvSpPr>
            <a:spLocks noGrp="1"/>
          </p:cNvSpPr>
          <p:nvPr>
            <p:ph type="body" sz="quarter" idx="39"/>
          </p:nvPr>
        </p:nvSpPr>
        <p:spPr>
          <a:xfrm>
            <a:off x="7850378" y="1295730"/>
            <a:ext cx="9556559" cy="712470"/>
          </a:xfrm>
          <a:prstGeom prst="rect">
            <a:avLst/>
          </a:prstGeom>
        </p:spPr>
        <p:txBody>
          <a:bodyPr tIns="0" bIns="0" anchor="ctr">
            <a:noAutofit/>
          </a:bodyPr>
          <a:lstStyle>
            <a:lvl1pPr marL="0" indent="0">
              <a:buNone/>
              <a:defRPr sz="27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2" name="Title 1">
            <a:extLst>
              <a:ext uri="{FF2B5EF4-FFF2-40B4-BE49-F238E27FC236}">
                <a16:creationId xmlns:a16="http://schemas.microsoft.com/office/drawing/2014/main" id="{1036477C-8D55-B4B8-85DD-DAF85A20D8C5}"/>
              </a:ext>
            </a:extLst>
          </p:cNvPr>
          <p:cNvSpPr>
            <a:spLocks noGrp="1"/>
          </p:cNvSpPr>
          <p:nvPr>
            <p:ph type="title"/>
          </p:nvPr>
        </p:nvSpPr>
        <p:spPr>
          <a:xfrm>
            <a:off x="1097165" y="1381125"/>
            <a:ext cx="5520800" cy="3257550"/>
          </a:xfrm>
        </p:spPr>
        <p:txBody>
          <a:bodyPr anchor="ctr">
            <a:noAutofit/>
          </a:bodyPr>
          <a:lstStyle>
            <a:lvl1pPr>
              <a:defRPr>
                <a:solidFill>
                  <a:srgbClr val="FFFFFF"/>
                </a:solidFill>
              </a:defRPr>
            </a:lvl1pPr>
          </a:lstStyle>
          <a:p>
            <a:r>
              <a:rPr lang="en-US" dirty="0"/>
              <a:t>Click to edit Master title style</a:t>
            </a:r>
            <a:endParaRPr lang="en-ID" dirty="0"/>
          </a:p>
        </p:txBody>
      </p:sp>
      <p:sp>
        <p:nvSpPr>
          <p:cNvPr id="11" name="Slide Number Placeholder 5">
            <a:extLst>
              <a:ext uri="{FF2B5EF4-FFF2-40B4-BE49-F238E27FC236}">
                <a16:creationId xmlns:a16="http://schemas.microsoft.com/office/drawing/2014/main" id="{752E3F75-A181-1CEF-4892-A00A828F0DEC}"/>
              </a:ext>
            </a:extLst>
          </p:cNvPr>
          <p:cNvSpPr>
            <a:spLocks noGrp="1"/>
          </p:cNvSpPr>
          <p:nvPr>
            <p:ph type="sldNum" sz="quarter" idx="4"/>
          </p:nvPr>
        </p:nvSpPr>
        <p:spPr>
          <a:xfrm>
            <a:off x="16587788" y="9614927"/>
            <a:ext cx="819150" cy="410699"/>
          </a:xfrm>
          <a:prstGeom prst="rect">
            <a:avLst/>
          </a:prstGeom>
        </p:spPr>
        <p:txBody>
          <a:bodyPr vert="horz" lIns="91440" tIns="45720" rIns="91440" bIns="45720" rtlCol="0" anchor="b"/>
          <a:lstStyle>
            <a:lvl1pPr algn="r">
              <a:defRPr sz="1800">
                <a:solidFill>
                  <a:schemeClr val="tx1"/>
                </a:solidFill>
                <a:latin typeface="+mn-lt"/>
              </a:defRPr>
            </a:lvl1pPr>
          </a:lstStyle>
          <a:p>
            <a:fld id="{5E0C3BBE-9543-48E5-A6E1-C646F9A01966}" type="slidenum">
              <a:rPr lang="en-ID" smtClean="0"/>
              <a:pPr/>
              <a:t>‹Nº›</a:t>
            </a:fld>
            <a:endParaRPr lang="en-ID" dirty="0"/>
          </a:p>
        </p:txBody>
      </p:sp>
      <p:cxnSp>
        <p:nvCxnSpPr>
          <p:cNvPr id="16" name="Straight Connector 15">
            <a:extLst>
              <a:ext uri="{FF2B5EF4-FFF2-40B4-BE49-F238E27FC236}">
                <a16:creationId xmlns:a16="http://schemas.microsoft.com/office/drawing/2014/main" id="{0657BBCF-CA9E-FB2C-CA76-82D2795FF965}"/>
              </a:ext>
            </a:extLst>
          </p:cNvPr>
          <p:cNvCxnSpPr>
            <a:cxnSpLocks/>
          </p:cNvCxnSpPr>
          <p:nvPr userDrawn="1"/>
        </p:nvCxnSpPr>
        <p:spPr>
          <a:xfrm>
            <a:off x="881063" y="2008200"/>
            <a:ext cx="0" cy="2003400"/>
          </a:xfrm>
          <a:prstGeom prst="line">
            <a:avLst/>
          </a:prstGeom>
          <a:ln w="317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1" name="Footer Placeholder 4">
            <a:extLst>
              <a:ext uri="{FF2B5EF4-FFF2-40B4-BE49-F238E27FC236}">
                <a16:creationId xmlns:a16="http://schemas.microsoft.com/office/drawing/2014/main" id="{FC465D62-3382-034B-3BC4-9FA6DDBCBF3D}"/>
              </a:ext>
            </a:extLst>
          </p:cNvPr>
          <p:cNvSpPr>
            <a:spLocks noGrp="1"/>
          </p:cNvSpPr>
          <p:nvPr>
            <p:ph type="ftr" sz="quarter" idx="3"/>
          </p:nvPr>
        </p:nvSpPr>
        <p:spPr>
          <a:xfrm>
            <a:off x="876300" y="9546433"/>
            <a:ext cx="8267700" cy="547688"/>
          </a:xfrm>
          <a:prstGeom prst="rect">
            <a:avLst/>
          </a:prstGeom>
        </p:spPr>
        <p:txBody>
          <a:bodyPr vert="horz" lIns="91440" tIns="45720" rIns="91440" bIns="45720" rtlCol="0" anchor="ctr"/>
          <a:lstStyle>
            <a:lvl1pPr algn="l">
              <a:defRPr lang="en-GB" sz="1800">
                <a:solidFill>
                  <a:schemeClr val="tx1"/>
                </a:solidFill>
              </a:defRPr>
            </a:lvl1pPr>
          </a:lstStyle>
          <a:p>
            <a:r>
              <a:rPr lang="en-US"/>
              <a:t>PRESENTATION TITLE</a:t>
            </a:r>
            <a:endParaRPr lang="en-US" dirty="0"/>
          </a:p>
        </p:txBody>
      </p:sp>
      <p:sp>
        <p:nvSpPr>
          <p:cNvPr id="61" name="Text Placeholder 60">
            <a:extLst>
              <a:ext uri="{FF2B5EF4-FFF2-40B4-BE49-F238E27FC236}">
                <a16:creationId xmlns:a16="http://schemas.microsoft.com/office/drawing/2014/main" id="{811B2AFA-044A-C36C-021E-F07CB653D8ED}"/>
              </a:ext>
            </a:extLst>
          </p:cNvPr>
          <p:cNvSpPr>
            <a:spLocks noGrp="1"/>
          </p:cNvSpPr>
          <p:nvPr>
            <p:ph type="body" sz="quarter" idx="41" hasCustomPrompt="1"/>
          </p:nvPr>
        </p:nvSpPr>
        <p:spPr>
          <a:xfrm>
            <a:off x="7629526" y="2217752"/>
            <a:ext cx="96443" cy="712470"/>
          </a:xfrm>
          <a:custGeom>
            <a:avLst/>
            <a:gdLst>
              <a:gd name="connsiteX0" fmla="*/ 0 w 64295"/>
              <a:gd name="connsiteY0" fmla="*/ 0 h 474980"/>
              <a:gd name="connsiteX1" fmla="*/ 64295 w 64295"/>
              <a:gd name="connsiteY1" fmla="*/ 0 h 474980"/>
              <a:gd name="connsiteX2" fmla="*/ 64295 w 64295"/>
              <a:gd name="connsiteY2" fmla="*/ 474980 h 474980"/>
              <a:gd name="connsiteX3" fmla="*/ 0 w 64295"/>
              <a:gd name="connsiteY3" fmla="*/ 474980 h 474980"/>
            </a:gdLst>
            <a:ahLst/>
            <a:cxnLst>
              <a:cxn ang="0">
                <a:pos x="connsiteX0" y="connsiteY0"/>
              </a:cxn>
              <a:cxn ang="0">
                <a:pos x="connsiteX1" y="connsiteY1"/>
              </a:cxn>
              <a:cxn ang="0">
                <a:pos x="connsiteX2" y="connsiteY2"/>
              </a:cxn>
              <a:cxn ang="0">
                <a:pos x="connsiteX3" y="connsiteY3"/>
              </a:cxn>
            </a:cxnLst>
            <a:rect l="l" t="t" r="r" b="b"/>
            <a:pathLst>
              <a:path w="64295" h="474980">
                <a:moveTo>
                  <a:pt x="0" y="0"/>
                </a:moveTo>
                <a:lnTo>
                  <a:pt x="64295" y="0"/>
                </a:lnTo>
                <a:lnTo>
                  <a:pt x="64295" y="474980"/>
                </a:lnTo>
                <a:lnTo>
                  <a:pt x="0" y="474980"/>
                </a:lnTo>
                <a:close/>
              </a:path>
            </a:pathLst>
          </a:custGeom>
          <a:solidFill>
            <a:schemeClr val="accent2"/>
          </a:solidFill>
        </p:spPr>
        <p:txBody>
          <a:bodyPr wrap="square" tIns="0" bIns="0" anchor="ctr">
            <a:noAutofit/>
          </a:bodyPr>
          <a:lstStyle>
            <a:lvl1pPr marL="0" indent="0">
              <a:buNone/>
              <a:defRPr sz="1500" b="1">
                <a:solidFill>
                  <a:schemeClr val="accent4">
                    <a:alpha val="0"/>
                  </a:schemeClr>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a:t>
            </a:r>
            <a:endParaRPr lang="en-ID" dirty="0"/>
          </a:p>
        </p:txBody>
      </p:sp>
      <p:sp>
        <p:nvSpPr>
          <p:cNvPr id="62" name="Text Placeholder 29">
            <a:extLst>
              <a:ext uri="{FF2B5EF4-FFF2-40B4-BE49-F238E27FC236}">
                <a16:creationId xmlns:a16="http://schemas.microsoft.com/office/drawing/2014/main" id="{E78C0ED6-4AAA-EFB9-FCD1-E8A57F469F17}"/>
              </a:ext>
            </a:extLst>
          </p:cNvPr>
          <p:cNvSpPr>
            <a:spLocks noGrp="1"/>
          </p:cNvSpPr>
          <p:nvPr>
            <p:ph type="body" sz="quarter" idx="42"/>
          </p:nvPr>
        </p:nvSpPr>
        <p:spPr>
          <a:xfrm>
            <a:off x="7850378" y="2217752"/>
            <a:ext cx="9556559" cy="712470"/>
          </a:xfrm>
          <a:prstGeom prst="rect">
            <a:avLst/>
          </a:prstGeom>
        </p:spPr>
        <p:txBody>
          <a:bodyPr tIns="0" bIns="0" anchor="ctr">
            <a:noAutofit/>
          </a:bodyPr>
          <a:lstStyle>
            <a:lvl1pPr marL="0" indent="0">
              <a:buNone/>
              <a:defRPr sz="27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63" name="Text Placeholder 62">
            <a:extLst>
              <a:ext uri="{FF2B5EF4-FFF2-40B4-BE49-F238E27FC236}">
                <a16:creationId xmlns:a16="http://schemas.microsoft.com/office/drawing/2014/main" id="{77561A31-0F6B-EC29-74AA-F136A20142E2}"/>
              </a:ext>
            </a:extLst>
          </p:cNvPr>
          <p:cNvSpPr>
            <a:spLocks noGrp="1"/>
          </p:cNvSpPr>
          <p:nvPr>
            <p:ph type="body" sz="quarter" idx="43" hasCustomPrompt="1"/>
          </p:nvPr>
        </p:nvSpPr>
        <p:spPr>
          <a:xfrm>
            <a:off x="7629526" y="3139773"/>
            <a:ext cx="96443" cy="712470"/>
          </a:xfrm>
          <a:custGeom>
            <a:avLst/>
            <a:gdLst>
              <a:gd name="connsiteX0" fmla="*/ 0 w 64295"/>
              <a:gd name="connsiteY0" fmla="*/ 0 h 474980"/>
              <a:gd name="connsiteX1" fmla="*/ 64295 w 64295"/>
              <a:gd name="connsiteY1" fmla="*/ 0 h 474980"/>
              <a:gd name="connsiteX2" fmla="*/ 64295 w 64295"/>
              <a:gd name="connsiteY2" fmla="*/ 474980 h 474980"/>
              <a:gd name="connsiteX3" fmla="*/ 0 w 64295"/>
              <a:gd name="connsiteY3" fmla="*/ 474980 h 474980"/>
            </a:gdLst>
            <a:ahLst/>
            <a:cxnLst>
              <a:cxn ang="0">
                <a:pos x="connsiteX0" y="connsiteY0"/>
              </a:cxn>
              <a:cxn ang="0">
                <a:pos x="connsiteX1" y="connsiteY1"/>
              </a:cxn>
              <a:cxn ang="0">
                <a:pos x="connsiteX2" y="connsiteY2"/>
              </a:cxn>
              <a:cxn ang="0">
                <a:pos x="connsiteX3" y="connsiteY3"/>
              </a:cxn>
            </a:cxnLst>
            <a:rect l="l" t="t" r="r" b="b"/>
            <a:pathLst>
              <a:path w="64295" h="474980">
                <a:moveTo>
                  <a:pt x="0" y="0"/>
                </a:moveTo>
                <a:lnTo>
                  <a:pt x="64295" y="0"/>
                </a:lnTo>
                <a:lnTo>
                  <a:pt x="64295" y="474980"/>
                </a:lnTo>
                <a:lnTo>
                  <a:pt x="0" y="474980"/>
                </a:lnTo>
                <a:close/>
              </a:path>
            </a:pathLst>
          </a:custGeom>
          <a:solidFill>
            <a:schemeClr val="accent2"/>
          </a:solidFill>
        </p:spPr>
        <p:txBody>
          <a:bodyPr wrap="square" tIns="0" bIns="0" anchor="ctr">
            <a:noAutofit/>
          </a:bodyPr>
          <a:lstStyle>
            <a:lvl1pPr marL="0" indent="0">
              <a:buNone/>
              <a:defRPr sz="1500" b="1">
                <a:solidFill>
                  <a:schemeClr val="accent4">
                    <a:alpha val="0"/>
                  </a:schemeClr>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a:t>
            </a:r>
            <a:endParaRPr lang="en-ID" dirty="0"/>
          </a:p>
        </p:txBody>
      </p:sp>
      <p:sp>
        <p:nvSpPr>
          <p:cNvPr id="64" name="Text Placeholder 29">
            <a:extLst>
              <a:ext uri="{FF2B5EF4-FFF2-40B4-BE49-F238E27FC236}">
                <a16:creationId xmlns:a16="http://schemas.microsoft.com/office/drawing/2014/main" id="{C8C3894D-D32B-CD32-7B1E-F2C516B79D47}"/>
              </a:ext>
            </a:extLst>
          </p:cNvPr>
          <p:cNvSpPr>
            <a:spLocks noGrp="1"/>
          </p:cNvSpPr>
          <p:nvPr>
            <p:ph type="body" sz="quarter" idx="44"/>
          </p:nvPr>
        </p:nvSpPr>
        <p:spPr>
          <a:xfrm>
            <a:off x="7850378" y="3139773"/>
            <a:ext cx="9556559" cy="712470"/>
          </a:xfrm>
          <a:prstGeom prst="rect">
            <a:avLst/>
          </a:prstGeom>
        </p:spPr>
        <p:txBody>
          <a:bodyPr tIns="0" bIns="0" anchor="ctr">
            <a:noAutofit/>
          </a:bodyPr>
          <a:lstStyle>
            <a:lvl1pPr marL="0" indent="0">
              <a:buNone/>
              <a:defRPr sz="27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65" name="Text Placeholder 64">
            <a:extLst>
              <a:ext uri="{FF2B5EF4-FFF2-40B4-BE49-F238E27FC236}">
                <a16:creationId xmlns:a16="http://schemas.microsoft.com/office/drawing/2014/main" id="{95A56C3A-206F-EAD8-B5FC-BF3EA7497040}"/>
              </a:ext>
            </a:extLst>
          </p:cNvPr>
          <p:cNvSpPr>
            <a:spLocks noGrp="1"/>
          </p:cNvSpPr>
          <p:nvPr>
            <p:ph type="body" sz="quarter" idx="45" hasCustomPrompt="1"/>
          </p:nvPr>
        </p:nvSpPr>
        <p:spPr>
          <a:xfrm>
            <a:off x="7629526" y="4061795"/>
            <a:ext cx="96443" cy="712470"/>
          </a:xfrm>
          <a:custGeom>
            <a:avLst/>
            <a:gdLst>
              <a:gd name="connsiteX0" fmla="*/ 0 w 64295"/>
              <a:gd name="connsiteY0" fmla="*/ 0 h 474980"/>
              <a:gd name="connsiteX1" fmla="*/ 64295 w 64295"/>
              <a:gd name="connsiteY1" fmla="*/ 0 h 474980"/>
              <a:gd name="connsiteX2" fmla="*/ 64295 w 64295"/>
              <a:gd name="connsiteY2" fmla="*/ 474980 h 474980"/>
              <a:gd name="connsiteX3" fmla="*/ 0 w 64295"/>
              <a:gd name="connsiteY3" fmla="*/ 474980 h 474980"/>
            </a:gdLst>
            <a:ahLst/>
            <a:cxnLst>
              <a:cxn ang="0">
                <a:pos x="connsiteX0" y="connsiteY0"/>
              </a:cxn>
              <a:cxn ang="0">
                <a:pos x="connsiteX1" y="connsiteY1"/>
              </a:cxn>
              <a:cxn ang="0">
                <a:pos x="connsiteX2" y="connsiteY2"/>
              </a:cxn>
              <a:cxn ang="0">
                <a:pos x="connsiteX3" y="connsiteY3"/>
              </a:cxn>
            </a:cxnLst>
            <a:rect l="l" t="t" r="r" b="b"/>
            <a:pathLst>
              <a:path w="64295" h="474980">
                <a:moveTo>
                  <a:pt x="0" y="0"/>
                </a:moveTo>
                <a:lnTo>
                  <a:pt x="64295" y="0"/>
                </a:lnTo>
                <a:lnTo>
                  <a:pt x="64295" y="474980"/>
                </a:lnTo>
                <a:lnTo>
                  <a:pt x="0" y="474980"/>
                </a:lnTo>
                <a:close/>
              </a:path>
            </a:pathLst>
          </a:custGeom>
          <a:solidFill>
            <a:schemeClr val="accent2"/>
          </a:solidFill>
        </p:spPr>
        <p:txBody>
          <a:bodyPr wrap="square" tIns="0" bIns="0" anchor="ctr">
            <a:noAutofit/>
          </a:bodyPr>
          <a:lstStyle>
            <a:lvl1pPr marL="0" indent="0">
              <a:buNone/>
              <a:defRPr sz="1500" b="1">
                <a:solidFill>
                  <a:schemeClr val="accent4">
                    <a:alpha val="0"/>
                  </a:schemeClr>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a:t>
            </a:r>
            <a:endParaRPr lang="en-ID" dirty="0"/>
          </a:p>
        </p:txBody>
      </p:sp>
      <p:sp>
        <p:nvSpPr>
          <p:cNvPr id="66" name="Text Placeholder 29">
            <a:extLst>
              <a:ext uri="{FF2B5EF4-FFF2-40B4-BE49-F238E27FC236}">
                <a16:creationId xmlns:a16="http://schemas.microsoft.com/office/drawing/2014/main" id="{E7964B58-8A41-D8B1-8EDB-58FCBE0AFBA6}"/>
              </a:ext>
            </a:extLst>
          </p:cNvPr>
          <p:cNvSpPr>
            <a:spLocks noGrp="1"/>
          </p:cNvSpPr>
          <p:nvPr>
            <p:ph type="body" sz="quarter" idx="46"/>
          </p:nvPr>
        </p:nvSpPr>
        <p:spPr>
          <a:xfrm>
            <a:off x="7850378" y="4061795"/>
            <a:ext cx="9556559" cy="712470"/>
          </a:xfrm>
          <a:prstGeom prst="rect">
            <a:avLst/>
          </a:prstGeom>
        </p:spPr>
        <p:txBody>
          <a:bodyPr tIns="0" bIns="0" anchor="ctr">
            <a:noAutofit/>
          </a:bodyPr>
          <a:lstStyle>
            <a:lvl1pPr marL="0" indent="0">
              <a:buNone/>
              <a:defRPr sz="27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9" name="Picture Placeholder 11">
            <a:extLst>
              <a:ext uri="{FF2B5EF4-FFF2-40B4-BE49-F238E27FC236}">
                <a16:creationId xmlns:a16="http://schemas.microsoft.com/office/drawing/2014/main" id="{7FEAEC78-CBED-438F-1CFE-067AC96B97B5}"/>
              </a:ext>
            </a:extLst>
          </p:cNvPr>
          <p:cNvSpPr>
            <a:spLocks noGrp="1"/>
          </p:cNvSpPr>
          <p:nvPr>
            <p:ph type="pic" sz="quarter" idx="10"/>
          </p:nvPr>
        </p:nvSpPr>
        <p:spPr>
          <a:xfrm>
            <a:off x="1057275" y="5850492"/>
            <a:ext cx="16173450" cy="3500438"/>
          </a:xfrm>
          <a:prstGeom prst="rect">
            <a:avLst/>
          </a:prstGeom>
          <a:solidFill>
            <a:schemeClr val="accent2">
              <a:lumMod val="20000"/>
              <a:lumOff val="80000"/>
            </a:schemeClr>
          </a:solidFill>
        </p:spPr>
        <p:txBody>
          <a:bodyPr anchor="ctr">
            <a:normAutofit/>
          </a:bodyPr>
          <a:lstStyle>
            <a:lvl1pPr marL="0" indent="0" algn="ctr">
              <a:buNone/>
              <a:defRPr sz="2000"/>
            </a:lvl1pPr>
          </a:lstStyle>
          <a:p>
            <a:endParaRPr lang="en-ID"/>
          </a:p>
        </p:txBody>
      </p:sp>
    </p:spTree>
    <p:extLst>
      <p:ext uri="{BB962C8B-B14F-4D97-AF65-F5344CB8AC3E}">
        <p14:creationId xmlns:p14="http://schemas.microsoft.com/office/powerpoint/2010/main" val="162104983"/>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ummary S04V1">
    <p:spTree>
      <p:nvGrpSpPr>
        <p:cNvPr id="1" name=""/>
        <p:cNvGrpSpPr/>
        <p:nvPr/>
      </p:nvGrpSpPr>
      <p:grpSpPr>
        <a:xfrm>
          <a:off x="0" y="0"/>
          <a:ext cx="0" cy="0"/>
          <a:chOff x="0" y="0"/>
          <a:chExt cx="0" cy="0"/>
        </a:xfrm>
      </p:grpSpPr>
      <p:sp>
        <p:nvSpPr>
          <p:cNvPr id="11" name="Slide Number Placeholder 5">
            <a:extLst>
              <a:ext uri="{FF2B5EF4-FFF2-40B4-BE49-F238E27FC236}">
                <a16:creationId xmlns:a16="http://schemas.microsoft.com/office/drawing/2014/main" id="{752E3F75-A181-1CEF-4892-A00A828F0DEC}"/>
              </a:ext>
            </a:extLst>
          </p:cNvPr>
          <p:cNvSpPr>
            <a:spLocks noGrp="1"/>
          </p:cNvSpPr>
          <p:nvPr>
            <p:ph type="sldNum" sz="quarter" idx="4"/>
          </p:nvPr>
        </p:nvSpPr>
        <p:spPr>
          <a:xfrm>
            <a:off x="16587788" y="9614927"/>
            <a:ext cx="819150" cy="410699"/>
          </a:xfrm>
          <a:prstGeom prst="rect">
            <a:avLst/>
          </a:prstGeom>
        </p:spPr>
        <p:txBody>
          <a:bodyPr vert="horz" lIns="91440" tIns="45720" rIns="91440" bIns="45720" rtlCol="0" anchor="b"/>
          <a:lstStyle>
            <a:lvl1pPr algn="r">
              <a:defRPr sz="1800">
                <a:solidFill>
                  <a:schemeClr val="tx1"/>
                </a:solidFill>
                <a:latin typeface="+mn-lt"/>
              </a:defRPr>
            </a:lvl1pPr>
          </a:lstStyle>
          <a:p>
            <a:fld id="{5E0C3BBE-9543-48E5-A6E1-C646F9A01966}" type="slidenum">
              <a:rPr lang="en-ID" smtClean="0"/>
              <a:pPr/>
              <a:t>‹Nº›</a:t>
            </a:fld>
            <a:endParaRPr lang="en-ID" dirty="0"/>
          </a:p>
        </p:txBody>
      </p:sp>
      <p:sp>
        <p:nvSpPr>
          <p:cNvPr id="21" name="Footer Placeholder 4">
            <a:extLst>
              <a:ext uri="{FF2B5EF4-FFF2-40B4-BE49-F238E27FC236}">
                <a16:creationId xmlns:a16="http://schemas.microsoft.com/office/drawing/2014/main" id="{FC465D62-3382-034B-3BC4-9FA6DDBCBF3D}"/>
              </a:ext>
            </a:extLst>
          </p:cNvPr>
          <p:cNvSpPr>
            <a:spLocks noGrp="1"/>
          </p:cNvSpPr>
          <p:nvPr>
            <p:ph type="ftr" sz="quarter" idx="3"/>
          </p:nvPr>
        </p:nvSpPr>
        <p:spPr>
          <a:xfrm>
            <a:off x="876300" y="9546433"/>
            <a:ext cx="8267700" cy="547688"/>
          </a:xfrm>
          <a:prstGeom prst="rect">
            <a:avLst/>
          </a:prstGeom>
        </p:spPr>
        <p:txBody>
          <a:bodyPr vert="horz" lIns="91440" tIns="45720" rIns="91440" bIns="45720" rtlCol="0" anchor="ctr"/>
          <a:lstStyle>
            <a:lvl1pPr algn="l">
              <a:defRPr lang="en-GB" sz="1800">
                <a:solidFill>
                  <a:schemeClr val="tx1"/>
                </a:solidFill>
              </a:defRPr>
            </a:lvl1pPr>
          </a:lstStyle>
          <a:p>
            <a:r>
              <a:rPr lang="en-US"/>
              <a:t>PRESENTATION TITLE</a:t>
            </a:r>
            <a:endParaRPr lang="en-US" dirty="0"/>
          </a:p>
        </p:txBody>
      </p:sp>
      <p:sp>
        <p:nvSpPr>
          <p:cNvPr id="27" name="Text Placeholder 16">
            <a:extLst>
              <a:ext uri="{FF2B5EF4-FFF2-40B4-BE49-F238E27FC236}">
                <a16:creationId xmlns:a16="http://schemas.microsoft.com/office/drawing/2014/main" id="{0FFB1B8D-7AAD-0B62-F76D-6964122D4631}"/>
              </a:ext>
            </a:extLst>
          </p:cNvPr>
          <p:cNvSpPr>
            <a:spLocks noGrp="1"/>
          </p:cNvSpPr>
          <p:nvPr>
            <p:ph type="body" sz="quarter" idx="41" hasCustomPrompt="1"/>
          </p:nvPr>
        </p:nvSpPr>
        <p:spPr>
          <a:xfrm>
            <a:off x="6375817" y="3247403"/>
            <a:ext cx="96443" cy="712470"/>
          </a:xfrm>
          <a:custGeom>
            <a:avLst/>
            <a:gdLst>
              <a:gd name="connsiteX0" fmla="*/ 0 w 64295"/>
              <a:gd name="connsiteY0" fmla="*/ 0 h 474980"/>
              <a:gd name="connsiteX1" fmla="*/ 64295 w 64295"/>
              <a:gd name="connsiteY1" fmla="*/ 0 h 474980"/>
              <a:gd name="connsiteX2" fmla="*/ 64295 w 64295"/>
              <a:gd name="connsiteY2" fmla="*/ 474980 h 474980"/>
              <a:gd name="connsiteX3" fmla="*/ 0 w 64295"/>
              <a:gd name="connsiteY3" fmla="*/ 474980 h 474980"/>
            </a:gdLst>
            <a:ahLst/>
            <a:cxnLst>
              <a:cxn ang="0">
                <a:pos x="connsiteX0" y="connsiteY0"/>
              </a:cxn>
              <a:cxn ang="0">
                <a:pos x="connsiteX1" y="connsiteY1"/>
              </a:cxn>
              <a:cxn ang="0">
                <a:pos x="connsiteX2" y="connsiteY2"/>
              </a:cxn>
              <a:cxn ang="0">
                <a:pos x="connsiteX3" y="connsiteY3"/>
              </a:cxn>
            </a:cxnLst>
            <a:rect l="l" t="t" r="r" b="b"/>
            <a:pathLst>
              <a:path w="64295" h="474980">
                <a:moveTo>
                  <a:pt x="0" y="0"/>
                </a:moveTo>
                <a:lnTo>
                  <a:pt x="64295" y="0"/>
                </a:lnTo>
                <a:lnTo>
                  <a:pt x="64295" y="474980"/>
                </a:lnTo>
                <a:lnTo>
                  <a:pt x="0" y="474980"/>
                </a:lnTo>
                <a:close/>
              </a:path>
            </a:pathLst>
          </a:custGeom>
          <a:solidFill>
            <a:schemeClr val="accent2"/>
          </a:solidFill>
        </p:spPr>
        <p:txBody>
          <a:bodyPr wrap="square" tIns="0" bIns="0" anchor="ctr">
            <a:noAutofit/>
          </a:bodyPr>
          <a:lstStyle>
            <a:lvl1pPr marL="0" indent="0">
              <a:buNone/>
              <a:defRPr sz="1500" b="1">
                <a:solidFill>
                  <a:schemeClr val="accent4">
                    <a:alpha val="0"/>
                  </a:schemeClr>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a:t>
            </a:r>
            <a:endParaRPr lang="en-ID" dirty="0"/>
          </a:p>
        </p:txBody>
      </p:sp>
      <p:sp>
        <p:nvSpPr>
          <p:cNvPr id="28" name="Text Placeholder 29">
            <a:extLst>
              <a:ext uri="{FF2B5EF4-FFF2-40B4-BE49-F238E27FC236}">
                <a16:creationId xmlns:a16="http://schemas.microsoft.com/office/drawing/2014/main" id="{C8B15BD3-2A3F-B505-D2C1-0332B340314E}"/>
              </a:ext>
            </a:extLst>
          </p:cNvPr>
          <p:cNvSpPr>
            <a:spLocks noGrp="1"/>
          </p:cNvSpPr>
          <p:nvPr>
            <p:ph type="body" sz="quarter" idx="42"/>
          </p:nvPr>
        </p:nvSpPr>
        <p:spPr>
          <a:xfrm>
            <a:off x="6596669" y="3148343"/>
            <a:ext cx="10810269" cy="910590"/>
          </a:xfrm>
          <a:prstGeom prst="rect">
            <a:avLst/>
          </a:prstGeom>
        </p:spPr>
        <p:txBody>
          <a:bodyPr tIns="0" bIns="0" anchor="ctr">
            <a:noAutofit/>
          </a:bodyPr>
          <a:lstStyle>
            <a:lvl1pPr marL="0" indent="0">
              <a:buNone/>
              <a:defRPr sz="27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37" name="Rectangle 36">
            <a:extLst>
              <a:ext uri="{FF2B5EF4-FFF2-40B4-BE49-F238E27FC236}">
                <a16:creationId xmlns:a16="http://schemas.microsoft.com/office/drawing/2014/main" id="{EB6055E9-E6F7-641B-80FB-0B939D173EF4}"/>
              </a:ext>
            </a:extLst>
          </p:cNvPr>
          <p:cNvSpPr/>
          <p:nvPr userDrawn="1"/>
        </p:nvSpPr>
        <p:spPr>
          <a:xfrm>
            <a:off x="6119814" y="890045"/>
            <a:ext cx="12168186" cy="1953168"/>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700">
              <a:solidFill>
                <a:schemeClr val="tx1"/>
              </a:solidFill>
            </a:endParaRPr>
          </a:p>
        </p:txBody>
      </p:sp>
      <p:sp>
        <p:nvSpPr>
          <p:cNvPr id="38" name="Title 1">
            <a:extLst>
              <a:ext uri="{FF2B5EF4-FFF2-40B4-BE49-F238E27FC236}">
                <a16:creationId xmlns:a16="http://schemas.microsoft.com/office/drawing/2014/main" id="{A830DC25-802B-19A0-E4B3-1D633449CFAA}"/>
              </a:ext>
            </a:extLst>
          </p:cNvPr>
          <p:cNvSpPr>
            <a:spLocks noGrp="1"/>
          </p:cNvSpPr>
          <p:nvPr>
            <p:ph type="title" hasCustomPrompt="1"/>
          </p:nvPr>
        </p:nvSpPr>
        <p:spPr>
          <a:xfrm>
            <a:off x="6596669" y="1045331"/>
            <a:ext cx="10810262" cy="1642596"/>
          </a:xfrm>
        </p:spPr>
        <p:txBody>
          <a:bodyPr anchor="ctr">
            <a:noAutofit/>
          </a:bodyPr>
          <a:lstStyle>
            <a:lvl1pPr>
              <a:defRPr>
                <a:solidFill>
                  <a:srgbClr val="FFFFFF"/>
                </a:solidFill>
              </a:defRPr>
            </a:lvl1pPr>
          </a:lstStyle>
          <a:p>
            <a:r>
              <a:rPr lang="en-US" dirty="0"/>
              <a:t>Click to edit Master text</a:t>
            </a:r>
            <a:endParaRPr lang="en-ID" dirty="0"/>
          </a:p>
        </p:txBody>
      </p:sp>
      <p:cxnSp>
        <p:nvCxnSpPr>
          <p:cNvPr id="39" name="Straight Connector 38">
            <a:extLst>
              <a:ext uri="{FF2B5EF4-FFF2-40B4-BE49-F238E27FC236}">
                <a16:creationId xmlns:a16="http://schemas.microsoft.com/office/drawing/2014/main" id="{0990EA30-774B-C58A-0F2E-BA47E1EB0D86}"/>
              </a:ext>
            </a:extLst>
          </p:cNvPr>
          <p:cNvCxnSpPr>
            <a:cxnSpLocks/>
          </p:cNvCxnSpPr>
          <p:nvPr userDrawn="1"/>
        </p:nvCxnSpPr>
        <p:spPr>
          <a:xfrm>
            <a:off x="6380567" y="1045331"/>
            <a:ext cx="0" cy="1642596"/>
          </a:xfrm>
          <a:prstGeom prst="line">
            <a:avLst/>
          </a:prstGeom>
          <a:ln w="31750">
            <a:solidFill>
              <a:schemeClr val="accent2"/>
            </a:solidFill>
          </a:ln>
        </p:spPr>
        <p:style>
          <a:lnRef idx="1">
            <a:schemeClr val="accent1"/>
          </a:lnRef>
          <a:fillRef idx="0">
            <a:schemeClr val="accent1"/>
          </a:fillRef>
          <a:effectRef idx="0">
            <a:schemeClr val="accent1"/>
          </a:effectRef>
          <a:fontRef idx="minor">
            <a:schemeClr val="tx1"/>
          </a:fontRef>
        </p:style>
      </p:cxnSp>
      <p:sp>
        <p:nvSpPr>
          <p:cNvPr id="42" name="Text Placeholder 16">
            <a:extLst>
              <a:ext uri="{FF2B5EF4-FFF2-40B4-BE49-F238E27FC236}">
                <a16:creationId xmlns:a16="http://schemas.microsoft.com/office/drawing/2014/main" id="{639F1C6C-BB59-58E7-1E81-91812893CE70}"/>
              </a:ext>
            </a:extLst>
          </p:cNvPr>
          <p:cNvSpPr>
            <a:spLocks noGrp="1"/>
          </p:cNvSpPr>
          <p:nvPr>
            <p:ph type="body" sz="quarter" idx="43" hasCustomPrompt="1"/>
          </p:nvPr>
        </p:nvSpPr>
        <p:spPr>
          <a:xfrm>
            <a:off x="6375817" y="4493255"/>
            <a:ext cx="96443" cy="712470"/>
          </a:xfrm>
          <a:custGeom>
            <a:avLst/>
            <a:gdLst>
              <a:gd name="connsiteX0" fmla="*/ 0 w 64295"/>
              <a:gd name="connsiteY0" fmla="*/ 0 h 474980"/>
              <a:gd name="connsiteX1" fmla="*/ 64295 w 64295"/>
              <a:gd name="connsiteY1" fmla="*/ 0 h 474980"/>
              <a:gd name="connsiteX2" fmla="*/ 64295 w 64295"/>
              <a:gd name="connsiteY2" fmla="*/ 474980 h 474980"/>
              <a:gd name="connsiteX3" fmla="*/ 0 w 64295"/>
              <a:gd name="connsiteY3" fmla="*/ 474980 h 474980"/>
            </a:gdLst>
            <a:ahLst/>
            <a:cxnLst>
              <a:cxn ang="0">
                <a:pos x="connsiteX0" y="connsiteY0"/>
              </a:cxn>
              <a:cxn ang="0">
                <a:pos x="connsiteX1" y="connsiteY1"/>
              </a:cxn>
              <a:cxn ang="0">
                <a:pos x="connsiteX2" y="connsiteY2"/>
              </a:cxn>
              <a:cxn ang="0">
                <a:pos x="connsiteX3" y="connsiteY3"/>
              </a:cxn>
            </a:cxnLst>
            <a:rect l="l" t="t" r="r" b="b"/>
            <a:pathLst>
              <a:path w="64295" h="474980">
                <a:moveTo>
                  <a:pt x="0" y="0"/>
                </a:moveTo>
                <a:lnTo>
                  <a:pt x="64295" y="0"/>
                </a:lnTo>
                <a:lnTo>
                  <a:pt x="64295" y="474980"/>
                </a:lnTo>
                <a:lnTo>
                  <a:pt x="0" y="474980"/>
                </a:lnTo>
                <a:close/>
              </a:path>
            </a:pathLst>
          </a:custGeom>
          <a:solidFill>
            <a:schemeClr val="accent2"/>
          </a:solidFill>
        </p:spPr>
        <p:txBody>
          <a:bodyPr wrap="square" tIns="0" bIns="0" anchor="ctr">
            <a:noAutofit/>
          </a:bodyPr>
          <a:lstStyle>
            <a:lvl1pPr marL="0" indent="0">
              <a:buNone/>
              <a:defRPr sz="1500" b="1">
                <a:solidFill>
                  <a:schemeClr val="accent4">
                    <a:alpha val="0"/>
                  </a:schemeClr>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a:t>
            </a:r>
            <a:endParaRPr lang="en-ID" dirty="0"/>
          </a:p>
        </p:txBody>
      </p:sp>
      <p:sp>
        <p:nvSpPr>
          <p:cNvPr id="43" name="Text Placeholder 29">
            <a:extLst>
              <a:ext uri="{FF2B5EF4-FFF2-40B4-BE49-F238E27FC236}">
                <a16:creationId xmlns:a16="http://schemas.microsoft.com/office/drawing/2014/main" id="{2527CCD0-482E-202A-43B0-D766A243E650}"/>
              </a:ext>
            </a:extLst>
          </p:cNvPr>
          <p:cNvSpPr>
            <a:spLocks noGrp="1"/>
          </p:cNvSpPr>
          <p:nvPr>
            <p:ph type="body" sz="quarter" idx="44"/>
          </p:nvPr>
        </p:nvSpPr>
        <p:spPr>
          <a:xfrm>
            <a:off x="6596669" y="4394195"/>
            <a:ext cx="10810269" cy="910590"/>
          </a:xfrm>
          <a:prstGeom prst="rect">
            <a:avLst/>
          </a:prstGeom>
        </p:spPr>
        <p:txBody>
          <a:bodyPr tIns="0" bIns="0" anchor="ctr">
            <a:noAutofit/>
          </a:bodyPr>
          <a:lstStyle>
            <a:lvl1pPr marL="0" indent="0">
              <a:buNone/>
              <a:defRPr sz="27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44" name="Text Placeholder 16">
            <a:extLst>
              <a:ext uri="{FF2B5EF4-FFF2-40B4-BE49-F238E27FC236}">
                <a16:creationId xmlns:a16="http://schemas.microsoft.com/office/drawing/2014/main" id="{74587298-4FAA-6464-EA9C-B59BE403C60E}"/>
              </a:ext>
            </a:extLst>
          </p:cNvPr>
          <p:cNvSpPr>
            <a:spLocks noGrp="1"/>
          </p:cNvSpPr>
          <p:nvPr>
            <p:ph type="body" sz="quarter" idx="45" hasCustomPrompt="1"/>
          </p:nvPr>
        </p:nvSpPr>
        <p:spPr>
          <a:xfrm>
            <a:off x="6375817" y="5739107"/>
            <a:ext cx="96443" cy="712470"/>
          </a:xfrm>
          <a:custGeom>
            <a:avLst/>
            <a:gdLst>
              <a:gd name="connsiteX0" fmla="*/ 0 w 64295"/>
              <a:gd name="connsiteY0" fmla="*/ 0 h 474980"/>
              <a:gd name="connsiteX1" fmla="*/ 64295 w 64295"/>
              <a:gd name="connsiteY1" fmla="*/ 0 h 474980"/>
              <a:gd name="connsiteX2" fmla="*/ 64295 w 64295"/>
              <a:gd name="connsiteY2" fmla="*/ 474980 h 474980"/>
              <a:gd name="connsiteX3" fmla="*/ 0 w 64295"/>
              <a:gd name="connsiteY3" fmla="*/ 474980 h 474980"/>
            </a:gdLst>
            <a:ahLst/>
            <a:cxnLst>
              <a:cxn ang="0">
                <a:pos x="connsiteX0" y="connsiteY0"/>
              </a:cxn>
              <a:cxn ang="0">
                <a:pos x="connsiteX1" y="connsiteY1"/>
              </a:cxn>
              <a:cxn ang="0">
                <a:pos x="connsiteX2" y="connsiteY2"/>
              </a:cxn>
              <a:cxn ang="0">
                <a:pos x="connsiteX3" y="connsiteY3"/>
              </a:cxn>
            </a:cxnLst>
            <a:rect l="l" t="t" r="r" b="b"/>
            <a:pathLst>
              <a:path w="64295" h="474980">
                <a:moveTo>
                  <a:pt x="0" y="0"/>
                </a:moveTo>
                <a:lnTo>
                  <a:pt x="64295" y="0"/>
                </a:lnTo>
                <a:lnTo>
                  <a:pt x="64295" y="474980"/>
                </a:lnTo>
                <a:lnTo>
                  <a:pt x="0" y="474980"/>
                </a:lnTo>
                <a:close/>
              </a:path>
            </a:pathLst>
          </a:custGeom>
          <a:solidFill>
            <a:schemeClr val="accent2"/>
          </a:solidFill>
        </p:spPr>
        <p:txBody>
          <a:bodyPr wrap="square" tIns="0" bIns="0" anchor="ctr">
            <a:noAutofit/>
          </a:bodyPr>
          <a:lstStyle>
            <a:lvl1pPr marL="0" indent="0">
              <a:buNone/>
              <a:defRPr sz="1500" b="1">
                <a:solidFill>
                  <a:schemeClr val="accent4">
                    <a:alpha val="0"/>
                  </a:schemeClr>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a:t>
            </a:r>
            <a:endParaRPr lang="en-ID" dirty="0"/>
          </a:p>
        </p:txBody>
      </p:sp>
      <p:sp>
        <p:nvSpPr>
          <p:cNvPr id="45" name="Text Placeholder 29">
            <a:extLst>
              <a:ext uri="{FF2B5EF4-FFF2-40B4-BE49-F238E27FC236}">
                <a16:creationId xmlns:a16="http://schemas.microsoft.com/office/drawing/2014/main" id="{81B86203-E913-D3E3-6642-EF37EB507949}"/>
              </a:ext>
            </a:extLst>
          </p:cNvPr>
          <p:cNvSpPr>
            <a:spLocks noGrp="1"/>
          </p:cNvSpPr>
          <p:nvPr>
            <p:ph type="body" sz="quarter" idx="46"/>
          </p:nvPr>
        </p:nvSpPr>
        <p:spPr>
          <a:xfrm>
            <a:off x="6596669" y="5640047"/>
            <a:ext cx="10810269" cy="910590"/>
          </a:xfrm>
          <a:prstGeom prst="rect">
            <a:avLst/>
          </a:prstGeom>
        </p:spPr>
        <p:txBody>
          <a:bodyPr tIns="0" bIns="0" anchor="ctr">
            <a:noAutofit/>
          </a:bodyPr>
          <a:lstStyle>
            <a:lvl1pPr marL="0" indent="0">
              <a:buNone/>
              <a:defRPr sz="27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46" name="Text Placeholder 16">
            <a:extLst>
              <a:ext uri="{FF2B5EF4-FFF2-40B4-BE49-F238E27FC236}">
                <a16:creationId xmlns:a16="http://schemas.microsoft.com/office/drawing/2014/main" id="{E15B20AD-6668-A82D-9445-5A496E722FCD}"/>
              </a:ext>
            </a:extLst>
          </p:cNvPr>
          <p:cNvSpPr>
            <a:spLocks noGrp="1"/>
          </p:cNvSpPr>
          <p:nvPr>
            <p:ph type="body" sz="quarter" idx="47" hasCustomPrompt="1"/>
          </p:nvPr>
        </p:nvSpPr>
        <p:spPr>
          <a:xfrm>
            <a:off x="6375817" y="6984959"/>
            <a:ext cx="96443" cy="712470"/>
          </a:xfrm>
          <a:custGeom>
            <a:avLst/>
            <a:gdLst>
              <a:gd name="connsiteX0" fmla="*/ 0 w 64295"/>
              <a:gd name="connsiteY0" fmla="*/ 0 h 474980"/>
              <a:gd name="connsiteX1" fmla="*/ 64295 w 64295"/>
              <a:gd name="connsiteY1" fmla="*/ 0 h 474980"/>
              <a:gd name="connsiteX2" fmla="*/ 64295 w 64295"/>
              <a:gd name="connsiteY2" fmla="*/ 474980 h 474980"/>
              <a:gd name="connsiteX3" fmla="*/ 0 w 64295"/>
              <a:gd name="connsiteY3" fmla="*/ 474980 h 474980"/>
            </a:gdLst>
            <a:ahLst/>
            <a:cxnLst>
              <a:cxn ang="0">
                <a:pos x="connsiteX0" y="connsiteY0"/>
              </a:cxn>
              <a:cxn ang="0">
                <a:pos x="connsiteX1" y="connsiteY1"/>
              </a:cxn>
              <a:cxn ang="0">
                <a:pos x="connsiteX2" y="connsiteY2"/>
              </a:cxn>
              <a:cxn ang="0">
                <a:pos x="connsiteX3" y="connsiteY3"/>
              </a:cxn>
            </a:cxnLst>
            <a:rect l="l" t="t" r="r" b="b"/>
            <a:pathLst>
              <a:path w="64295" h="474980">
                <a:moveTo>
                  <a:pt x="0" y="0"/>
                </a:moveTo>
                <a:lnTo>
                  <a:pt x="64295" y="0"/>
                </a:lnTo>
                <a:lnTo>
                  <a:pt x="64295" y="474980"/>
                </a:lnTo>
                <a:lnTo>
                  <a:pt x="0" y="474980"/>
                </a:lnTo>
                <a:close/>
              </a:path>
            </a:pathLst>
          </a:custGeom>
          <a:solidFill>
            <a:schemeClr val="accent2"/>
          </a:solidFill>
        </p:spPr>
        <p:txBody>
          <a:bodyPr wrap="square" tIns="0" bIns="0" anchor="ctr">
            <a:noAutofit/>
          </a:bodyPr>
          <a:lstStyle>
            <a:lvl1pPr marL="0" indent="0">
              <a:buNone/>
              <a:defRPr sz="1500" b="1">
                <a:solidFill>
                  <a:schemeClr val="accent4">
                    <a:alpha val="0"/>
                  </a:schemeClr>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a:t>
            </a:r>
            <a:endParaRPr lang="en-ID" dirty="0"/>
          </a:p>
        </p:txBody>
      </p:sp>
      <p:sp>
        <p:nvSpPr>
          <p:cNvPr id="47" name="Text Placeholder 29">
            <a:extLst>
              <a:ext uri="{FF2B5EF4-FFF2-40B4-BE49-F238E27FC236}">
                <a16:creationId xmlns:a16="http://schemas.microsoft.com/office/drawing/2014/main" id="{D66A7128-1B7C-EA25-B14F-427F785C99E9}"/>
              </a:ext>
            </a:extLst>
          </p:cNvPr>
          <p:cNvSpPr>
            <a:spLocks noGrp="1"/>
          </p:cNvSpPr>
          <p:nvPr>
            <p:ph type="body" sz="quarter" idx="48"/>
          </p:nvPr>
        </p:nvSpPr>
        <p:spPr>
          <a:xfrm>
            <a:off x="6596669" y="6885899"/>
            <a:ext cx="10810269" cy="910590"/>
          </a:xfrm>
          <a:prstGeom prst="rect">
            <a:avLst/>
          </a:prstGeom>
        </p:spPr>
        <p:txBody>
          <a:bodyPr tIns="0" bIns="0" anchor="ctr">
            <a:noAutofit/>
          </a:bodyPr>
          <a:lstStyle>
            <a:lvl1pPr marL="0" indent="0">
              <a:buNone/>
              <a:defRPr sz="27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48" name="Text Placeholder 16">
            <a:extLst>
              <a:ext uri="{FF2B5EF4-FFF2-40B4-BE49-F238E27FC236}">
                <a16:creationId xmlns:a16="http://schemas.microsoft.com/office/drawing/2014/main" id="{2DC4498E-5031-CDF7-F1A6-A4EF750AEAA2}"/>
              </a:ext>
            </a:extLst>
          </p:cNvPr>
          <p:cNvSpPr>
            <a:spLocks noGrp="1"/>
          </p:cNvSpPr>
          <p:nvPr>
            <p:ph type="body" sz="quarter" idx="49" hasCustomPrompt="1"/>
          </p:nvPr>
        </p:nvSpPr>
        <p:spPr>
          <a:xfrm>
            <a:off x="6375817" y="8230811"/>
            <a:ext cx="96443" cy="712470"/>
          </a:xfrm>
          <a:custGeom>
            <a:avLst/>
            <a:gdLst>
              <a:gd name="connsiteX0" fmla="*/ 0 w 64295"/>
              <a:gd name="connsiteY0" fmla="*/ 0 h 474980"/>
              <a:gd name="connsiteX1" fmla="*/ 64295 w 64295"/>
              <a:gd name="connsiteY1" fmla="*/ 0 h 474980"/>
              <a:gd name="connsiteX2" fmla="*/ 64295 w 64295"/>
              <a:gd name="connsiteY2" fmla="*/ 474980 h 474980"/>
              <a:gd name="connsiteX3" fmla="*/ 0 w 64295"/>
              <a:gd name="connsiteY3" fmla="*/ 474980 h 474980"/>
            </a:gdLst>
            <a:ahLst/>
            <a:cxnLst>
              <a:cxn ang="0">
                <a:pos x="connsiteX0" y="connsiteY0"/>
              </a:cxn>
              <a:cxn ang="0">
                <a:pos x="connsiteX1" y="connsiteY1"/>
              </a:cxn>
              <a:cxn ang="0">
                <a:pos x="connsiteX2" y="connsiteY2"/>
              </a:cxn>
              <a:cxn ang="0">
                <a:pos x="connsiteX3" y="connsiteY3"/>
              </a:cxn>
            </a:cxnLst>
            <a:rect l="l" t="t" r="r" b="b"/>
            <a:pathLst>
              <a:path w="64295" h="474980">
                <a:moveTo>
                  <a:pt x="0" y="0"/>
                </a:moveTo>
                <a:lnTo>
                  <a:pt x="64295" y="0"/>
                </a:lnTo>
                <a:lnTo>
                  <a:pt x="64295" y="474980"/>
                </a:lnTo>
                <a:lnTo>
                  <a:pt x="0" y="474980"/>
                </a:lnTo>
                <a:close/>
              </a:path>
            </a:pathLst>
          </a:custGeom>
          <a:solidFill>
            <a:schemeClr val="accent2"/>
          </a:solidFill>
        </p:spPr>
        <p:txBody>
          <a:bodyPr wrap="square" tIns="0" bIns="0" anchor="ctr">
            <a:noAutofit/>
          </a:bodyPr>
          <a:lstStyle>
            <a:lvl1pPr marL="0" indent="0">
              <a:buNone/>
              <a:defRPr sz="1500" b="1">
                <a:solidFill>
                  <a:schemeClr val="accent4">
                    <a:alpha val="0"/>
                  </a:schemeClr>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a:t>
            </a:r>
            <a:endParaRPr lang="en-ID" dirty="0"/>
          </a:p>
        </p:txBody>
      </p:sp>
      <p:sp>
        <p:nvSpPr>
          <p:cNvPr id="49" name="Text Placeholder 29">
            <a:extLst>
              <a:ext uri="{FF2B5EF4-FFF2-40B4-BE49-F238E27FC236}">
                <a16:creationId xmlns:a16="http://schemas.microsoft.com/office/drawing/2014/main" id="{CA641483-D5A7-E85B-23E4-88F7A9E459A2}"/>
              </a:ext>
            </a:extLst>
          </p:cNvPr>
          <p:cNvSpPr>
            <a:spLocks noGrp="1"/>
          </p:cNvSpPr>
          <p:nvPr>
            <p:ph type="body" sz="quarter" idx="50"/>
          </p:nvPr>
        </p:nvSpPr>
        <p:spPr>
          <a:xfrm>
            <a:off x="6596669" y="8131751"/>
            <a:ext cx="10810269" cy="910590"/>
          </a:xfrm>
          <a:prstGeom prst="rect">
            <a:avLst/>
          </a:prstGeom>
        </p:spPr>
        <p:txBody>
          <a:bodyPr tIns="0" bIns="0" anchor="ctr">
            <a:noAutofit/>
          </a:bodyPr>
          <a:lstStyle>
            <a:lvl1pPr marL="0" indent="0">
              <a:buNone/>
              <a:defRPr sz="27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51" name="Rectangle 50">
            <a:extLst>
              <a:ext uri="{FF2B5EF4-FFF2-40B4-BE49-F238E27FC236}">
                <a16:creationId xmlns:a16="http://schemas.microsoft.com/office/drawing/2014/main" id="{2CF29C0E-E389-C3AB-7738-A08CB4F74F41}"/>
              </a:ext>
            </a:extLst>
          </p:cNvPr>
          <p:cNvSpPr/>
          <p:nvPr userDrawn="1"/>
        </p:nvSpPr>
        <p:spPr>
          <a:xfrm>
            <a:off x="-1" y="876299"/>
            <a:ext cx="5494748" cy="816604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700">
              <a:solidFill>
                <a:schemeClr val="tx1"/>
              </a:solidFill>
            </a:endParaRPr>
          </a:p>
        </p:txBody>
      </p:sp>
      <p:sp>
        <p:nvSpPr>
          <p:cNvPr id="53" name="Picture Placeholder 11">
            <a:extLst>
              <a:ext uri="{FF2B5EF4-FFF2-40B4-BE49-F238E27FC236}">
                <a16:creationId xmlns:a16="http://schemas.microsoft.com/office/drawing/2014/main" id="{9B208A22-0813-6CAE-ECAB-29C5A41BE16F}"/>
              </a:ext>
            </a:extLst>
          </p:cNvPr>
          <p:cNvSpPr>
            <a:spLocks noGrp="1"/>
          </p:cNvSpPr>
          <p:nvPr>
            <p:ph type="pic" sz="quarter" idx="10"/>
          </p:nvPr>
        </p:nvSpPr>
        <p:spPr>
          <a:xfrm>
            <a:off x="-1" y="1052474"/>
            <a:ext cx="5318534" cy="7813652"/>
          </a:xfrm>
          <a:prstGeom prst="rect">
            <a:avLst/>
          </a:prstGeom>
          <a:solidFill>
            <a:schemeClr val="accent2">
              <a:lumMod val="20000"/>
              <a:lumOff val="80000"/>
            </a:schemeClr>
          </a:solidFill>
        </p:spPr>
        <p:txBody>
          <a:bodyPr anchor="ctr">
            <a:normAutofit/>
          </a:bodyPr>
          <a:lstStyle>
            <a:lvl1pPr marL="0" indent="0" algn="ctr">
              <a:buNone/>
              <a:defRPr sz="2000">
                <a:solidFill>
                  <a:schemeClr val="tx1"/>
                </a:solidFill>
              </a:defRPr>
            </a:lvl1pPr>
          </a:lstStyle>
          <a:p>
            <a:endParaRPr lang="en-ID"/>
          </a:p>
        </p:txBody>
      </p:sp>
      <p:sp>
        <p:nvSpPr>
          <p:cNvPr id="54" name="Rectangle 53">
            <a:extLst>
              <a:ext uri="{FF2B5EF4-FFF2-40B4-BE49-F238E27FC236}">
                <a16:creationId xmlns:a16="http://schemas.microsoft.com/office/drawing/2014/main" id="{21DA9EEE-E688-859F-C090-FAA63706DA41}"/>
              </a:ext>
            </a:extLst>
          </p:cNvPr>
          <p:cNvSpPr/>
          <p:nvPr userDrawn="1"/>
        </p:nvSpPr>
        <p:spPr>
          <a:xfrm>
            <a:off x="5318534" y="3714752"/>
            <a:ext cx="176213" cy="2857497"/>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700">
              <a:solidFill>
                <a:schemeClr val="tx1"/>
              </a:solidFill>
            </a:endParaRPr>
          </a:p>
        </p:txBody>
      </p:sp>
    </p:spTree>
    <p:extLst>
      <p:ext uri="{BB962C8B-B14F-4D97-AF65-F5344CB8AC3E}">
        <p14:creationId xmlns:p14="http://schemas.microsoft.com/office/powerpoint/2010/main" val="3915258174"/>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ummary S04V2">
    <p:spTree>
      <p:nvGrpSpPr>
        <p:cNvPr id="1" name=""/>
        <p:cNvGrpSpPr/>
        <p:nvPr/>
      </p:nvGrpSpPr>
      <p:grpSpPr>
        <a:xfrm>
          <a:off x="0" y="0"/>
          <a:ext cx="0" cy="0"/>
          <a:chOff x="0" y="0"/>
          <a:chExt cx="0" cy="0"/>
        </a:xfrm>
      </p:grpSpPr>
      <p:sp>
        <p:nvSpPr>
          <p:cNvPr id="11" name="Slide Number Placeholder 5">
            <a:extLst>
              <a:ext uri="{FF2B5EF4-FFF2-40B4-BE49-F238E27FC236}">
                <a16:creationId xmlns:a16="http://schemas.microsoft.com/office/drawing/2014/main" id="{752E3F75-A181-1CEF-4892-A00A828F0DEC}"/>
              </a:ext>
            </a:extLst>
          </p:cNvPr>
          <p:cNvSpPr>
            <a:spLocks noGrp="1"/>
          </p:cNvSpPr>
          <p:nvPr>
            <p:ph type="sldNum" sz="quarter" idx="4"/>
          </p:nvPr>
        </p:nvSpPr>
        <p:spPr>
          <a:xfrm>
            <a:off x="16587788" y="9614927"/>
            <a:ext cx="819150" cy="410699"/>
          </a:xfrm>
          <a:prstGeom prst="rect">
            <a:avLst/>
          </a:prstGeom>
        </p:spPr>
        <p:txBody>
          <a:bodyPr vert="horz" lIns="91440" tIns="45720" rIns="91440" bIns="45720" rtlCol="0" anchor="b"/>
          <a:lstStyle>
            <a:lvl1pPr algn="r">
              <a:defRPr sz="1800">
                <a:solidFill>
                  <a:schemeClr val="tx1"/>
                </a:solidFill>
                <a:latin typeface="+mn-lt"/>
              </a:defRPr>
            </a:lvl1pPr>
          </a:lstStyle>
          <a:p>
            <a:fld id="{5E0C3BBE-9543-48E5-A6E1-C646F9A01966}" type="slidenum">
              <a:rPr lang="en-ID" smtClean="0"/>
              <a:pPr/>
              <a:t>‹Nº›</a:t>
            </a:fld>
            <a:endParaRPr lang="en-ID" dirty="0"/>
          </a:p>
        </p:txBody>
      </p:sp>
      <p:sp>
        <p:nvSpPr>
          <p:cNvPr id="21" name="Footer Placeholder 4">
            <a:extLst>
              <a:ext uri="{FF2B5EF4-FFF2-40B4-BE49-F238E27FC236}">
                <a16:creationId xmlns:a16="http://schemas.microsoft.com/office/drawing/2014/main" id="{FC465D62-3382-034B-3BC4-9FA6DDBCBF3D}"/>
              </a:ext>
            </a:extLst>
          </p:cNvPr>
          <p:cNvSpPr>
            <a:spLocks noGrp="1"/>
          </p:cNvSpPr>
          <p:nvPr>
            <p:ph type="ftr" sz="quarter" idx="3"/>
          </p:nvPr>
        </p:nvSpPr>
        <p:spPr>
          <a:xfrm>
            <a:off x="876300" y="9546433"/>
            <a:ext cx="8267700" cy="547688"/>
          </a:xfrm>
          <a:prstGeom prst="rect">
            <a:avLst/>
          </a:prstGeom>
        </p:spPr>
        <p:txBody>
          <a:bodyPr vert="horz" lIns="91440" tIns="45720" rIns="91440" bIns="45720" rtlCol="0" anchor="ctr"/>
          <a:lstStyle>
            <a:lvl1pPr algn="l">
              <a:defRPr lang="en-GB" sz="1800">
                <a:solidFill>
                  <a:schemeClr val="tx1"/>
                </a:solidFill>
              </a:defRPr>
            </a:lvl1pPr>
          </a:lstStyle>
          <a:p>
            <a:r>
              <a:rPr lang="en-US"/>
              <a:t>PRESENTATION TITLE</a:t>
            </a:r>
            <a:endParaRPr lang="en-US" dirty="0"/>
          </a:p>
        </p:txBody>
      </p:sp>
      <p:sp>
        <p:nvSpPr>
          <p:cNvPr id="27" name="Text Placeholder 16">
            <a:extLst>
              <a:ext uri="{FF2B5EF4-FFF2-40B4-BE49-F238E27FC236}">
                <a16:creationId xmlns:a16="http://schemas.microsoft.com/office/drawing/2014/main" id="{0FFB1B8D-7AAD-0B62-F76D-6964122D4631}"/>
              </a:ext>
            </a:extLst>
          </p:cNvPr>
          <p:cNvSpPr>
            <a:spLocks noGrp="1"/>
          </p:cNvSpPr>
          <p:nvPr>
            <p:ph type="body" sz="quarter" idx="41" hasCustomPrompt="1"/>
          </p:nvPr>
        </p:nvSpPr>
        <p:spPr>
          <a:xfrm>
            <a:off x="1357918" y="3136286"/>
            <a:ext cx="96443" cy="712470"/>
          </a:xfrm>
          <a:custGeom>
            <a:avLst/>
            <a:gdLst>
              <a:gd name="connsiteX0" fmla="*/ 0 w 64295"/>
              <a:gd name="connsiteY0" fmla="*/ 0 h 474980"/>
              <a:gd name="connsiteX1" fmla="*/ 64295 w 64295"/>
              <a:gd name="connsiteY1" fmla="*/ 0 h 474980"/>
              <a:gd name="connsiteX2" fmla="*/ 64295 w 64295"/>
              <a:gd name="connsiteY2" fmla="*/ 474980 h 474980"/>
              <a:gd name="connsiteX3" fmla="*/ 0 w 64295"/>
              <a:gd name="connsiteY3" fmla="*/ 474980 h 474980"/>
            </a:gdLst>
            <a:ahLst/>
            <a:cxnLst>
              <a:cxn ang="0">
                <a:pos x="connsiteX0" y="connsiteY0"/>
              </a:cxn>
              <a:cxn ang="0">
                <a:pos x="connsiteX1" y="connsiteY1"/>
              </a:cxn>
              <a:cxn ang="0">
                <a:pos x="connsiteX2" y="connsiteY2"/>
              </a:cxn>
              <a:cxn ang="0">
                <a:pos x="connsiteX3" y="connsiteY3"/>
              </a:cxn>
            </a:cxnLst>
            <a:rect l="l" t="t" r="r" b="b"/>
            <a:pathLst>
              <a:path w="64295" h="474980">
                <a:moveTo>
                  <a:pt x="0" y="0"/>
                </a:moveTo>
                <a:lnTo>
                  <a:pt x="64295" y="0"/>
                </a:lnTo>
                <a:lnTo>
                  <a:pt x="64295" y="474980"/>
                </a:lnTo>
                <a:lnTo>
                  <a:pt x="0" y="474980"/>
                </a:lnTo>
                <a:close/>
              </a:path>
            </a:pathLst>
          </a:custGeom>
          <a:solidFill>
            <a:schemeClr val="accent2"/>
          </a:solidFill>
        </p:spPr>
        <p:txBody>
          <a:bodyPr wrap="square" tIns="0" bIns="0" anchor="ctr">
            <a:noAutofit/>
          </a:bodyPr>
          <a:lstStyle>
            <a:lvl1pPr marL="0" indent="0">
              <a:buNone/>
              <a:defRPr sz="1500" b="1">
                <a:solidFill>
                  <a:schemeClr val="accent4">
                    <a:alpha val="0"/>
                  </a:schemeClr>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a:t>
            </a:r>
            <a:endParaRPr lang="en-ID" dirty="0"/>
          </a:p>
        </p:txBody>
      </p:sp>
      <p:sp>
        <p:nvSpPr>
          <p:cNvPr id="28" name="Text Placeholder 29">
            <a:extLst>
              <a:ext uri="{FF2B5EF4-FFF2-40B4-BE49-F238E27FC236}">
                <a16:creationId xmlns:a16="http://schemas.microsoft.com/office/drawing/2014/main" id="{C8B15BD3-2A3F-B505-D2C1-0332B340314E}"/>
              </a:ext>
            </a:extLst>
          </p:cNvPr>
          <p:cNvSpPr>
            <a:spLocks noGrp="1"/>
          </p:cNvSpPr>
          <p:nvPr>
            <p:ph type="body" sz="quarter" idx="42"/>
          </p:nvPr>
        </p:nvSpPr>
        <p:spPr>
          <a:xfrm>
            <a:off x="1578770" y="3037226"/>
            <a:ext cx="15828168" cy="910590"/>
          </a:xfrm>
          <a:prstGeom prst="rect">
            <a:avLst/>
          </a:prstGeom>
        </p:spPr>
        <p:txBody>
          <a:bodyPr tIns="0" bIns="0" anchor="ctr">
            <a:noAutofit/>
          </a:bodyPr>
          <a:lstStyle>
            <a:lvl1pPr marL="0" indent="0">
              <a:buNone/>
              <a:defRPr sz="27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37" name="Rectangle 36">
            <a:extLst>
              <a:ext uri="{FF2B5EF4-FFF2-40B4-BE49-F238E27FC236}">
                <a16:creationId xmlns:a16="http://schemas.microsoft.com/office/drawing/2014/main" id="{EB6055E9-E6F7-641B-80FB-0B939D173EF4}"/>
              </a:ext>
            </a:extLst>
          </p:cNvPr>
          <p:cNvSpPr/>
          <p:nvPr userDrawn="1"/>
        </p:nvSpPr>
        <p:spPr>
          <a:xfrm>
            <a:off x="881062" y="890045"/>
            <a:ext cx="17406938" cy="1600467"/>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700">
              <a:solidFill>
                <a:schemeClr val="tx1"/>
              </a:solidFill>
            </a:endParaRPr>
          </a:p>
        </p:txBody>
      </p:sp>
      <p:sp>
        <p:nvSpPr>
          <p:cNvPr id="38" name="Title 1">
            <a:extLst>
              <a:ext uri="{FF2B5EF4-FFF2-40B4-BE49-F238E27FC236}">
                <a16:creationId xmlns:a16="http://schemas.microsoft.com/office/drawing/2014/main" id="{A830DC25-802B-19A0-E4B3-1D633449CFAA}"/>
              </a:ext>
            </a:extLst>
          </p:cNvPr>
          <p:cNvSpPr>
            <a:spLocks noGrp="1"/>
          </p:cNvSpPr>
          <p:nvPr>
            <p:ph type="title" hasCustomPrompt="1"/>
          </p:nvPr>
        </p:nvSpPr>
        <p:spPr>
          <a:xfrm>
            <a:off x="1357918" y="1017290"/>
            <a:ext cx="16049021" cy="1345979"/>
          </a:xfrm>
        </p:spPr>
        <p:txBody>
          <a:bodyPr anchor="ctr">
            <a:noAutofit/>
          </a:bodyPr>
          <a:lstStyle>
            <a:lvl1pPr>
              <a:defRPr>
                <a:solidFill>
                  <a:srgbClr val="FFFFFF"/>
                </a:solidFill>
              </a:defRPr>
            </a:lvl1pPr>
          </a:lstStyle>
          <a:p>
            <a:r>
              <a:rPr lang="en-US" dirty="0"/>
              <a:t>Click to edit Master text</a:t>
            </a:r>
            <a:endParaRPr lang="en-ID" dirty="0"/>
          </a:p>
        </p:txBody>
      </p:sp>
      <p:cxnSp>
        <p:nvCxnSpPr>
          <p:cNvPr id="39" name="Straight Connector 38">
            <a:extLst>
              <a:ext uri="{FF2B5EF4-FFF2-40B4-BE49-F238E27FC236}">
                <a16:creationId xmlns:a16="http://schemas.microsoft.com/office/drawing/2014/main" id="{0990EA30-774B-C58A-0F2E-BA47E1EB0D86}"/>
              </a:ext>
            </a:extLst>
          </p:cNvPr>
          <p:cNvCxnSpPr>
            <a:cxnSpLocks/>
          </p:cNvCxnSpPr>
          <p:nvPr userDrawn="1"/>
        </p:nvCxnSpPr>
        <p:spPr>
          <a:xfrm>
            <a:off x="1141815" y="1017290"/>
            <a:ext cx="0" cy="1345979"/>
          </a:xfrm>
          <a:prstGeom prst="line">
            <a:avLst/>
          </a:prstGeom>
          <a:ln w="31750">
            <a:solidFill>
              <a:schemeClr val="accent2"/>
            </a:solidFill>
          </a:ln>
        </p:spPr>
        <p:style>
          <a:lnRef idx="1">
            <a:schemeClr val="accent1"/>
          </a:lnRef>
          <a:fillRef idx="0">
            <a:schemeClr val="accent1"/>
          </a:fillRef>
          <a:effectRef idx="0">
            <a:schemeClr val="accent1"/>
          </a:effectRef>
          <a:fontRef idx="minor">
            <a:schemeClr val="tx1"/>
          </a:fontRef>
        </p:style>
      </p:cxnSp>
      <p:sp>
        <p:nvSpPr>
          <p:cNvPr id="42" name="Text Placeholder 16">
            <a:extLst>
              <a:ext uri="{FF2B5EF4-FFF2-40B4-BE49-F238E27FC236}">
                <a16:creationId xmlns:a16="http://schemas.microsoft.com/office/drawing/2014/main" id="{639F1C6C-BB59-58E7-1E81-91812893CE70}"/>
              </a:ext>
            </a:extLst>
          </p:cNvPr>
          <p:cNvSpPr>
            <a:spLocks noGrp="1"/>
          </p:cNvSpPr>
          <p:nvPr>
            <p:ph type="body" sz="quarter" idx="43" hasCustomPrompt="1"/>
          </p:nvPr>
        </p:nvSpPr>
        <p:spPr>
          <a:xfrm>
            <a:off x="1357918" y="4382138"/>
            <a:ext cx="96443" cy="712470"/>
          </a:xfrm>
          <a:custGeom>
            <a:avLst/>
            <a:gdLst>
              <a:gd name="connsiteX0" fmla="*/ 0 w 64295"/>
              <a:gd name="connsiteY0" fmla="*/ 0 h 474980"/>
              <a:gd name="connsiteX1" fmla="*/ 64295 w 64295"/>
              <a:gd name="connsiteY1" fmla="*/ 0 h 474980"/>
              <a:gd name="connsiteX2" fmla="*/ 64295 w 64295"/>
              <a:gd name="connsiteY2" fmla="*/ 474980 h 474980"/>
              <a:gd name="connsiteX3" fmla="*/ 0 w 64295"/>
              <a:gd name="connsiteY3" fmla="*/ 474980 h 474980"/>
            </a:gdLst>
            <a:ahLst/>
            <a:cxnLst>
              <a:cxn ang="0">
                <a:pos x="connsiteX0" y="connsiteY0"/>
              </a:cxn>
              <a:cxn ang="0">
                <a:pos x="connsiteX1" y="connsiteY1"/>
              </a:cxn>
              <a:cxn ang="0">
                <a:pos x="connsiteX2" y="connsiteY2"/>
              </a:cxn>
              <a:cxn ang="0">
                <a:pos x="connsiteX3" y="connsiteY3"/>
              </a:cxn>
            </a:cxnLst>
            <a:rect l="l" t="t" r="r" b="b"/>
            <a:pathLst>
              <a:path w="64295" h="474980">
                <a:moveTo>
                  <a:pt x="0" y="0"/>
                </a:moveTo>
                <a:lnTo>
                  <a:pt x="64295" y="0"/>
                </a:lnTo>
                <a:lnTo>
                  <a:pt x="64295" y="474980"/>
                </a:lnTo>
                <a:lnTo>
                  <a:pt x="0" y="474980"/>
                </a:lnTo>
                <a:close/>
              </a:path>
            </a:pathLst>
          </a:custGeom>
          <a:solidFill>
            <a:schemeClr val="accent2"/>
          </a:solidFill>
        </p:spPr>
        <p:txBody>
          <a:bodyPr wrap="square" tIns="0" bIns="0" anchor="ctr">
            <a:noAutofit/>
          </a:bodyPr>
          <a:lstStyle>
            <a:lvl1pPr marL="0" indent="0">
              <a:buNone/>
              <a:defRPr sz="1500" b="1">
                <a:solidFill>
                  <a:schemeClr val="accent4">
                    <a:alpha val="0"/>
                  </a:schemeClr>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a:t>
            </a:r>
            <a:endParaRPr lang="en-ID" dirty="0"/>
          </a:p>
        </p:txBody>
      </p:sp>
      <p:sp>
        <p:nvSpPr>
          <p:cNvPr id="43" name="Text Placeholder 29">
            <a:extLst>
              <a:ext uri="{FF2B5EF4-FFF2-40B4-BE49-F238E27FC236}">
                <a16:creationId xmlns:a16="http://schemas.microsoft.com/office/drawing/2014/main" id="{2527CCD0-482E-202A-43B0-D766A243E650}"/>
              </a:ext>
            </a:extLst>
          </p:cNvPr>
          <p:cNvSpPr>
            <a:spLocks noGrp="1"/>
          </p:cNvSpPr>
          <p:nvPr>
            <p:ph type="body" sz="quarter" idx="44"/>
          </p:nvPr>
        </p:nvSpPr>
        <p:spPr>
          <a:xfrm>
            <a:off x="1578770" y="4283078"/>
            <a:ext cx="15828168" cy="910590"/>
          </a:xfrm>
          <a:prstGeom prst="rect">
            <a:avLst/>
          </a:prstGeom>
        </p:spPr>
        <p:txBody>
          <a:bodyPr tIns="0" bIns="0" anchor="ctr">
            <a:noAutofit/>
          </a:bodyPr>
          <a:lstStyle>
            <a:lvl1pPr marL="0" indent="0">
              <a:buNone/>
              <a:defRPr sz="27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44" name="Text Placeholder 16">
            <a:extLst>
              <a:ext uri="{FF2B5EF4-FFF2-40B4-BE49-F238E27FC236}">
                <a16:creationId xmlns:a16="http://schemas.microsoft.com/office/drawing/2014/main" id="{74587298-4FAA-6464-EA9C-B59BE403C60E}"/>
              </a:ext>
            </a:extLst>
          </p:cNvPr>
          <p:cNvSpPr>
            <a:spLocks noGrp="1"/>
          </p:cNvSpPr>
          <p:nvPr>
            <p:ph type="body" sz="quarter" idx="45" hasCustomPrompt="1"/>
          </p:nvPr>
        </p:nvSpPr>
        <p:spPr>
          <a:xfrm>
            <a:off x="1357918" y="5627990"/>
            <a:ext cx="96443" cy="712470"/>
          </a:xfrm>
          <a:custGeom>
            <a:avLst/>
            <a:gdLst>
              <a:gd name="connsiteX0" fmla="*/ 0 w 64295"/>
              <a:gd name="connsiteY0" fmla="*/ 0 h 474980"/>
              <a:gd name="connsiteX1" fmla="*/ 64295 w 64295"/>
              <a:gd name="connsiteY1" fmla="*/ 0 h 474980"/>
              <a:gd name="connsiteX2" fmla="*/ 64295 w 64295"/>
              <a:gd name="connsiteY2" fmla="*/ 474980 h 474980"/>
              <a:gd name="connsiteX3" fmla="*/ 0 w 64295"/>
              <a:gd name="connsiteY3" fmla="*/ 474980 h 474980"/>
            </a:gdLst>
            <a:ahLst/>
            <a:cxnLst>
              <a:cxn ang="0">
                <a:pos x="connsiteX0" y="connsiteY0"/>
              </a:cxn>
              <a:cxn ang="0">
                <a:pos x="connsiteX1" y="connsiteY1"/>
              </a:cxn>
              <a:cxn ang="0">
                <a:pos x="connsiteX2" y="connsiteY2"/>
              </a:cxn>
              <a:cxn ang="0">
                <a:pos x="connsiteX3" y="connsiteY3"/>
              </a:cxn>
            </a:cxnLst>
            <a:rect l="l" t="t" r="r" b="b"/>
            <a:pathLst>
              <a:path w="64295" h="474980">
                <a:moveTo>
                  <a:pt x="0" y="0"/>
                </a:moveTo>
                <a:lnTo>
                  <a:pt x="64295" y="0"/>
                </a:lnTo>
                <a:lnTo>
                  <a:pt x="64295" y="474980"/>
                </a:lnTo>
                <a:lnTo>
                  <a:pt x="0" y="474980"/>
                </a:lnTo>
                <a:close/>
              </a:path>
            </a:pathLst>
          </a:custGeom>
          <a:solidFill>
            <a:schemeClr val="accent2"/>
          </a:solidFill>
        </p:spPr>
        <p:txBody>
          <a:bodyPr wrap="square" tIns="0" bIns="0" anchor="ctr">
            <a:noAutofit/>
          </a:bodyPr>
          <a:lstStyle>
            <a:lvl1pPr marL="0" indent="0">
              <a:buNone/>
              <a:defRPr sz="1500" b="1">
                <a:solidFill>
                  <a:schemeClr val="accent4">
                    <a:alpha val="0"/>
                  </a:schemeClr>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a:t>
            </a:r>
            <a:endParaRPr lang="en-ID" dirty="0"/>
          </a:p>
        </p:txBody>
      </p:sp>
      <p:sp>
        <p:nvSpPr>
          <p:cNvPr id="45" name="Text Placeholder 29">
            <a:extLst>
              <a:ext uri="{FF2B5EF4-FFF2-40B4-BE49-F238E27FC236}">
                <a16:creationId xmlns:a16="http://schemas.microsoft.com/office/drawing/2014/main" id="{81B86203-E913-D3E3-6642-EF37EB507949}"/>
              </a:ext>
            </a:extLst>
          </p:cNvPr>
          <p:cNvSpPr>
            <a:spLocks noGrp="1"/>
          </p:cNvSpPr>
          <p:nvPr>
            <p:ph type="body" sz="quarter" idx="46"/>
          </p:nvPr>
        </p:nvSpPr>
        <p:spPr>
          <a:xfrm>
            <a:off x="1578770" y="5528930"/>
            <a:ext cx="15828168" cy="910590"/>
          </a:xfrm>
          <a:prstGeom prst="rect">
            <a:avLst/>
          </a:prstGeom>
        </p:spPr>
        <p:txBody>
          <a:bodyPr tIns="0" bIns="0" anchor="ctr">
            <a:noAutofit/>
          </a:bodyPr>
          <a:lstStyle>
            <a:lvl1pPr marL="0" indent="0">
              <a:buNone/>
              <a:defRPr sz="27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46" name="Text Placeholder 16">
            <a:extLst>
              <a:ext uri="{FF2B5EF4-FFF2-40B4-BE49-F238E27FC236}">
                <a16:creationId xmlns:a16="http://schemas.microsoft.com/office/drawing/2014/main" id="{E15B20AD-6668-A82D-9445-5A496E722FCD}"/>
              </a:ext>
            </a:extLst>
          </p:cNvPr>
          <p:cNvSpPr>
            <a:spLocks noGrp="1"/>
          </p:cNvSpPr>
          <p:nvPr>
            <p:ph type="body" sz="quarter" idx="47" hasCustomPrompt="1"/>
          </p:nvPr>
        </p:nvSpPr>
        <p:spPr>
          <a:xfrm>
            <a:off x="1357918" y="6873842"/>
            <a:ext cx="96443" cy="712470"/>
          </a:xfrm>
          <a:custGeom>
            <a:avLst/>
            <a:gdLst>
              <a:gd name="connsiteX0" fmla="*/ 0 w 64295"/>
              <a:gd name="connsiteY0" fmla="*/ 0 h 474980"/>
              <a:gd name="connsiteX1" fmla="*/ 64295 w 64295"/>
              <a:gd name="connsiteY1" fmla="*/ 0 h 474980"/>
              <a:gd name="connsiteX2" fmla="*/ 64295 w 64295"/>
              <a:gd name="connsiteY2" fmla="*/ 474980 h 474980"/>
              <a:gd name="connsiteX3" fmla="*/ 0 w 64295"/>
              <a:gd name="connsiteY3" fmla="*/ 474980 h 474980"/>
            </a:gdLst>
            <a:ahLst/>
            <a:cxnLst>
              <a:cxn ang="0">
                <a:pos x="connsiteX0" y="connsiteY0"/>
              </a:cxn>
              <a:cxn ang="0">
                <a:pos x="connsiteX1" y="connsiteY1"/>
              </a:cxn>
              <a:cxn ang="0">
                <a:pos x="connsiteX2" y="connsiteY2"/>
              </a:cxn>
              <a:cxn ang="0">
                <a:pos x="connsiteX3" y="connsiteY3"/>
              </a:cxn>
            </a:cxnLst>
            <a:rect l="l" t="t" r="r" b="b"/>
            <a:pathLst>
              <a:path w="64295" h="474980">
                <a:moveTo>
                  <a:pt x="0" y="0"/>
                </a:moveTo>
                <a:lnTo>
                  <a:pt x="64295" y="0"/>
                </a:lnTo>
                <a:lnTo>
                  <a:pt x="64295" y="474980"/>
                </a:lnTo>
                <a:lnTo>
                  <a:pt x="0" y="474980"/>
                </a:lnTo>
                <a:close/>
              </a:path>
            </a:pathLst>
          </a:custGeom>
          <a:solidFill>
            <a:schemeClr val="accent2"/>
          </a:solidFill>
        </p:spPr>
        <p:txBody>
          <a:bodyPr wrap="square" tIns="0" bIns="0" anchor="ctr">
            <a:noAutofit/>
          </a:bodyPr>
          <a:lstStyle>
            <a:lvl1pPr marL="0" indent="0">
              <a:buNone/>
              <a:defRPr sz="1500" b="1">
                <a:solidFill>
                  <a:schemeClr val="accent4">
                    <a:alpha val="0"/>
                  </a:schemeClr>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a:t>
            </a:r>
            <a:endParaRPr lang="en-ID" dirty="0"/>
          </a:p>
        </p:txBody>
      </p:sp>
      <p:sp>
        <p:nvSpPr>
          <p:cNvPr id="47" name="Text Placeholder 29">
            <a:extLst>
              <a:ext uri="{FF2B5EF4-FFF2-40B4-BE49-F238E27FC236}">
                <a16:creationId xmlns:a16="http://schemas.microsoft.com/office/drawing/2014/main" id="{D66A7128-1B7C-EA25-B14F-427F785C99E9}"/>
              </a:ext>
            </a:extLst>
          </p:cNvPr>
          <p:cNvSpPr>
            <a:spLocks noGrp="1"/>
          </p:cNvSpPr>
          <p:nvPr>
            <p:ph type="body" sz="quarter" idx="48"/>
          </p:nvPr>
        </p:nvSpPr>
        <p:spPr>
          <a:xfrm>
            <a:off x="1578770" y="6774782"/>
            <a:ext cx="15828168" cy="910590"/>
          </a:xfrm>
          <a:prstGeom prst="rect">
            <a:avLst/>
          </a:prstGeom>
        </p:spPr>
        <p:txBody>
          <a:bodyPr tIns="0" bIns="0" anchor="ctr">
            <a:noAutofit/>
          </a:bodyPr>
          <a:lstStyle>
            <a:lvl1pPr marL="0" indent="0">
              <a:buNone/>
              <a:defRPr sz="27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48" name="Text Placeholder 16">
            <a:extLst>
              <a:ext uri="{FF2B5EF4-FFF2-40B4-BE49-F238E27FC236}">
                <a16:creationId xmlns:a16="http://schemas.microsoft.com/office/drawing/2014/main" id="{2DC4498E-5031-CDF7-F1A6-A4EF750AEAA2}"/>
              </a:ext>
            </a:extLst>
          </p:cNvPr>
          <p:cNvSpPr>
            <a:spLocks noGrp="1"/>
          </p:cNvSpPr>
          <p:nvPr>
            <p:ph type="body" sz="quarter" idx="49" hasCustomPrompt="1"/>
          </p:nvPr>
        </p:nvSpPr>
        <p:spPr>
          <a:xfrm>
            <a:off x="1357918" y="8119694"/>
            <a:ext cx="96443" cy="712470"/>
          </a:xfrm>
          <a:custGeom>
            <a:avLst/>
            <a:gdLst>
              <a:gd name="connsiteX0" fmla="*/ 0 w 64295"/>
              <a:gd name="connsiteY0" fmla="*/ 0 h 474980"/>
              <a:gd name="connsiteX1" fmla="*/ 64295 w 64295"/>
              <a:gd name="connsiteY1" fmla="*/ 0 h 474980"/>
              <a:gd name="connsiteX2" fmla="*/ 64295 w 64295"/>
              <a:gd name="connsiteY2" fmla="*/ 474980 h 474980"/>
              <a:gd name="connsiteX3" fmla="*/ 0 w 64295"/>
              <a:gd name="connsiteY3" fmla="*/ 474980 h 474980"/>
            </a:gdLst>
            <a:ahLst/>
            <a:cxnLst>
              <a:cxn ang="0">
                <a:pos x="connsiteX0" y="connsiteY0"/>
              </a:cxn>
              <a:cxn ang="0">
                <a:pos x="connsiteX1" y="connsiteY1"/>
              </a:cxn>
              <a:cxn ang="0">
                <a:pos x="connsiteX2" y="connsiteY2"/>
              </a:cxn>
              <a:cxn ang="0">
                <a:pos x="connsiteX3" y="connsiteY3"/>
              </a:cxn>
            </a:cxnLst>
            <a:rect l="l" t="t" r="r" b="b"/>
            <a:pathLst>
              <a:path w="64295" h="474980">
                <a:moveTo>
                  <a:pt x="0" y="0"/>
                </a:moveTo>
                <a:lnTo>
                  <a:pt x="64295" y="0"/>
                </a:lnTo>
                <a:lnTo>
                  <a:pt x="64295" y="474980"/>
                </a:lnTo>
                <a:lnTo>
                  <a:pt x="0" y="474980"/>
                </a:lnTo>
                <a:close/>
              </a:path>
            </a:pathLst>
          </a:custGeom>
          <a:solidFill>
            <a:schemeClr val="accent2"/>
          </a:solidFill>
        </p:spPr>
        <p:txBody>
          <a:bodyPr wrap="square" tIns="0" bIns="0" anchor="ctr">
            <a:noAutofit/>
          </a:bodyPr>
          <a:lstStyle>
            <a:lvl1pPr marL="0" indent="0">
              <a:buNone/>
              <a:defRPr sz="1500" b="1">
                <a:solidFill>
                  <a:schemeClr val="accent4">
                    <a:alpha val="0"/>
                  </a:schemeClr>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a:t>
            </a:r>
            <a:endParaRPr lang="en-ID" dirty="0"/>
          </a:p>
        </p:txBody>
      </p:sp>
      <p:sp>
        <p:nvSpPr>
          <p:cNvPr id="49" name="Text Placeholder 29">
            <a:extLst>
              <a:ext uri="{FF2B5EF4-FFF2-40B4-BE49-F238E27FC236}">
                <a16:creationId xmlns:a16="http://schemas.microsoft.com/office/drawing/2014/main" id="{CA641483-D5A7-E85B-23E4-88F7A9E459A2}"/>
              </a:ext>
            </a:extLst>
          </p:cNvPr>
          <p:cNvSpPr>
            <a:spLocks noGrp="1"/>
          </p:cNvSpPr>
          <p:nvPr>
            <p:ph type="body" sz="quarter" idx="50"/>
          </p:nvPr>
        </p:nvSpPr>
        <p:spPr>
          <a:xfrm>
            <a:off x="1578770" y="8020634"/>
            <a:ext cx="15828168" cy="910590"/>
          </a:xfrm>
          <a:prstGeom prst="rect">
            <a:avLst/>
          </a:prstGeom>
        </p:spPr>
        <p:txBody>
          <a:bodyPr tIns="0" bIns="0" anchor="ctr">
            <a:noAutofit/>
          </a:bodyPr>
          <a:lstStyle>
            <a:lvl1pPr marL="0" indent="0">
              <a:buNone/>
              <a:defRPr sz="27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Tree>
    <p:extLst>
      <p:ext uri="{BB962C8B-B14F-4D97-AF65-F5344CB8AC3E}">
        <p14:creationId xmlns:p14="http://schemas.microsoft.com/office/powerpoint/2010/main" val="56088634"/>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ummary S04V3">
    <p:spTree>
      <p:nvGrpSpPr>
        <p:cNvPr id="1" name=""/>
        <p:cNvGrpSpPr/>
        <p:nvPr/>
      </p:nvGrpSpPr>
      <p:grpSpPr>
        <a:xfrm>
          <a:off x="0" y="0"/>
          <a:ext cx="0" cy="0"/>
          <a:chOff x="0" y="0"/>
          <a:chExt cx="0" cy="0"/>
        </a:xfrm>
      </p:grpSpPr>
      <p:sp>
        <p:nvSpPr>
          <p:cNvPr id="28" name="Text Placeholder 29">
            <a:extLst>
              <a:ext uri="{FF2B5EF4-FFF2-40B4-BE49-F238E27FC236}">
                <a16:creationId xmlns:a16="http://schemas.microsoft.com/office/drawing/2014/main" id="{C8B15BD3-2A3F-B505-D2C1-0332B340314E}"/>
              </a:ext>
            </a:extLst>
          </p:cNvPr>
          <p:cNvSpPr>
            <a:spLocks noGrp="1"/>
          </p:cNvSpPr>
          <p:nvPr>
            <p:ph type="body" sz="quarter" idx="42"/>
          </p:nvPr>
        </p:nvSpPr>
        <p:spPr>
          <a:xfrm>
            <a:off x="881063" y="3069610"/>
            <a:ext cx="3007518" cy="4593252"/>
          </a:xfrm>
          <a:prstGeom prst="rect">
            <a:avLst/>
          </a:prstGeom>
          <a:ln w="38100">
            <a:solidFill>
              <a:schemeClr val="accent1"/>
            </a:solidFill>
          </a:ln>
        </p:spPr>
        <p:txBody>
          <a:bodyPr lIns="90000" tIns="288000" rIns="91440" bIns="0" anchor="t">
            <a:noAutofit/>
          </a:bodyPr>
          <a:lstStyle>
            <a:lvl1pPr marL="0" indent="0" algn="ctr">
              <a:buNone/>
              <a:defRPr sz="27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43" name="Text Placeholder 29">
            <a:extLst>
              <a:ext uri="{FF2B5EF4-FFF2-40B4-BE49-F238E27FC236}">
                <a16:creationId xmlns:a16="http://schemas.microsoft.com/office/drawing/2014/main" id="{2527CCD0-482E-202A-43B0-D766A243E650}"/>
              </a:ext>
            </a:extLst>
          </p:cNvPr>
          <p:cNvSpPr>
            <a:spLocks noGrp="1"/>
          </p:cNvSpPr>
          <p:nvPr>
            <p:ph type="body" sz="quarter" idx="44"/>
          </p:nvPr>
        </p:nvSpPr>
        <p:spPr>
          <a:xfrm>
            <a:off x="4260651" y="3069610"/>
            <a:ext cx="3007518" cy="4593252"/>
          </a:xfrm>
          <a:prstGeom prst="rect">
            <a:avLst/>
          </a:prstGeom>
          <a:ln w="38100">
            <a:solidFill>
              <a:schemeClr val="accent1"/>
            </a:solidFill>
          </a:ln>
        </p:spPr>
        <p:txBody>
          <a:bodyPr lIns="90000" tIns="288000" rIns="91440" bIns="0" anchor="t">
            <a:noAutofit/>
          </a:bodyPr>
          <a:lstStyle>
            <a:lvl1pPr marL="0" indent="0" algn="ctr">
              <a:buNone/>
              <a:defRPr sz="27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45" name="Text Placeholder 29">
            <a:extLst>
              <a:ext uri="{FF2B5EF4-FFF2-40B4-BE49-F238E27FC236}">
                <a16:creationId xmlns:a16="http://schemas.microsoft.com/office/drawing/2014/main" id="{81B86203-E913-D3E3-6642-EF37EB507949}"/>
              </a:ext>
            </a:extLst>
          </p:cNvPr>
          <p:cNvSpPr>
            <a:spLocks noGrp="1"/>
          </p:cNvSpPr>
          <p:nvPr>
            <p:ph type="body" sz="quarter" idx="46"/>
          </p:nvPr>
        </p:nvSpPr>
        <p:spPr>
          <a:xfrm>
            <a:off x="7640240" y="3069610"/>
            <a:ext cx="3007518" cy="4593252"/>
          </a:xfrm>
          <a:prstGeom prst="rect">
            <a:avLst/>
          </a:prstGeom>
          <a:ln w="38100">
            <a:solidFill>
              <a:schemeClr val="accent1"/>
            </a:solidFill>
          </a:ln>
        </p:spPr>
        <p:txBody>
          <a:bodyPr lIns="90000" tIns="288000" rIns="91440" bIns="0" anchor="t">
            <a:noAutofit/>
          </a:bodyPr>
          <a:lstStyle>
            <a:lvl1pPr marL="0" indent="0" algn="ctr">
              <a:buNone/>
              <a:defRPr sz="27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47" name="Text Placeholder 29">
            <a:extLst>
              <a:ext uri="{FF2B5EF4-FFF2-40B4-BE49-F238E27FC236}">
                <a16:creationId xmlns:a16="http://schemas.microsoft.com/office/drawing/2014/main" id="{D66A7128-1B7C-EA25-B14F-427F785C99E9}"/>
              </a:ext>
            </a:extLst>
          </p:cNvPr>
          <p:cNvSpPr>
            <a:spLocks noGrp="1"/>
          </p:cNvSpPr>
          <p:nvPr>
            <p:ph type="body" sz="quarter" idx="48"/>
          </p:nvPr>
        </p:nvSpPr>
        <p:spPr>
          <a:xfrm>
            <a:off x="11019830" y="3069610"/>
            <a:ext cx="3007518" cy="4593252"/>
          </a:xfrm>
          <a:prstGeom prst="rect">
            <a:avLst/>
          </a:prstGeom>
          <a:ln w="38100">
            <a:solidFill>
              <a:schemeClr val="accent1"/>
            </a:solidFill>
          </a:ln>
        </p:spPr>
        <p:txBody>
          <a:bodyPr lIns="90000" tIns="288000" rIns="91440" bIns="0" anchor="t">
            <a:noAutofit/>
          </a:bodyPr>
          <a:lstStyle>
            <a:lvl1pPr marL="0" indent="0" algn="ctr">
              <a:buNone/>
              <a:defRPr sz="27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49" name="Text Placeholder 29">
            <a:extLst>
              <a:ext uri="{FF2B5EF4-FFF2-40B4-BE49-F238E27FC236}">
                <a16:creationId xmlns:a16="http://schemas.microsoft.com/office/drawing/2014/main" id="{CA641483-D5A7-E85B-23E4-88F7A9E459A2}"/>
              </a:ext>
            </a:extLst>
          </p:cNvPr>
          <p:cNvSpPr>
            <a:spLocks noGrp="1"/>
          </p:cNvSpPr>
          <p:nvPr>
            <p:ph type="body" sz="quarter" idx="50"/>
          </p:nvPr>
        </p:nvSpPr>
        <p:spPr>
          <a:xfrm>
            <a:off x="14399420" y="3069610"/>
            <a:ext cx="3007518" cy="4593252"/>
          </a:xfrm>
          <a:prstGeom prst="rect">
            <a:avLst/>
          </a:prstGeom>
          <a:ln w="38100">
            <a:solidFill>
              <a:schemeClr val="accent1"/>
            </a:solidFill>
          </a:ln>
        </p:spPr>
        <p:txBody>
          <a:bodyPr lIns="90000" tIns="288000" rIns="91440" bIns="0" anchor="t">
            <a:noAutofit/>
          </a:bodyPr>
          <a:lstStyle>
            <a:lvl1pPr marL="0" indent="0" algn="ctr">
              <a:buNone/>
              <a:defRPr sz="27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11" name="Slide Number Placeholder 5">
            <a:extLst>
              <a:ext uri="{FF2B5EF4-FFF2-40B4-BE49-F238E27FC236}">
                <a16:creationId xmlns:a16="http://schemas.microsoft.com/office/drawing/2014/main" id="{752E3F75-A181-1CEF-4892-A00A828F0DEC}"/>
              </a:ext>
            </a:extLst>
          </p:cNvPr>
          <p:cNvSpPr>
            <a:spLocks noGrp="1"/>
          </p:cNvSpPr>
          <p:nvPr>
            <p:ph type="sldNum" sz="quarter" idx="4"/>
          </p:nvPr>
        </p:nvSpPr>
        <p:spPr>
          <a:xfrm>
            <a:off x="16587788" y="9614927"/>
            <a:ext cx="819150" cy="410699"/>
          </a:xfrm>
          <a:prstGeom prst="rect">
            <a:avLst/>
          </a:prstGeom>
        </p:spPr>
        <p:txBody>
          <a:bodyPr vert="horz" lIns="91440" tIns="45720" rIns="91440" bIns="45720" rtlCol="0" anchor="b"/>
          <a:lstStyle>
            <a:lvl1pPr algn="r">
              <a:defRPr sz="1800">
                <a:solidFill>
                  <a:schemeClr val="tx1"/>
                </a:solidFill>
                <a:latin typeface="+mn-lt"/>
              </a:defRPr>
            </a:lvl1pPr>
          </a:lstStyle>
          <a:p>
            <a:fld id="{5E0C3BBE-9543-48E5-A6E1-C646F9A01966}" type="slidenum">
              <a:rPr lang="en-ID" smtClean="0"/>
              <a:pPr/>
              <a:t>‹Nº›</a:t>
            </a:fld>
            <a:endParaRPr lang="en-ID" dirty="0"/>
          </a:p>
        </p:txBody>
      </p:sp>
      <p:sp>
        <p:nvSpPr>
          <p:cNvPr id="21" name="Footer Placeholder 4">
            <a:extLst>
              <a:ext uri="{FF2B5EF4-FFF2-40B4-BE49-F238E27FC236}">
                <a16:creationId xmlns:a16="http://schemas.microsoft.com/office/drawing/2014/main" id="{FC465D62-3382-034B-3BC4-9FA6DDBCBF3D}"/>
              </a:ext>
            </a:extLst>
          </p:cNvPr>
          <p:cNvSpPr>
            <a:spLocks noGrp="1"/>
          </p:cNvSpPr>
          <p:nvPr>
            <p:ph type="ftr" sz="quarter" idx="3"/>
          </p:nvPr>
        </p:nvSpPr>
        <p:spPr>
          <a:xfrm>
            <a:off x="876300" y="9546433"/>
            <a:ext cx="8267700" cy="547688"/>
          </a:xfrm>
          <a:prstGeom prst="rect">
            <a:avLst/>
          </a:prstGeom>
        </p:spPr>
        <p:txBody>
          <a:bodyPr vert="horz" lIns="91440" tIns="45720" rIns="91440" bIns="45720" rtlCol="0" anchor="ctr"/>
          <a:lstStyle>
            <a:lvl1pPr algn="l">
              <a:defRPr lang="en-GB" sz="1800">
                <a:solidFill>
                  <a:schemeClr val="tx1"/>
                </a:solidFill>
              </a:defRPr>
            </a:lvl1pPr>
          </a:lstStyle>
          <a:p>
            <a:r>
              <a:rPr lang="en-US"/>
              <a:t>PRESENTATION TITLE</a:t>
            </a:r>
            <a:endParaRPr lang="en-US" dirty="0"/>
          </a:p>
        </p:txBody>
      </p:sp>
      <p:sp>
        <p:nvSpPr>
          <p:cNvPr id="27" name="Text Placeholder 16">
            <a:extLst>
              <a:ext uri="{FF2B5EF4-FFF2-40B4-BE49-F238E27FC236}">
                <a16:creationId xmlns:a16="http://schemas.microsoft.com/office/drawing/2014/main" id="{0FFB1B8D-7AAD-0B62-F76D-6964122D4631}"/>
              </a:ext>
            </a:extLst>
          </p:cNvPr>
          <p:cNvSpPr>
            <a:spLocks noGrp="1"/>
          </p:cNvSpPr>
          <p:nvPr>
            <p:ph type="body" sz="quarter" idx="41" hasCustomPrompt="1"/>
          </p:nvPr>
        </p:nvSpPr>
        <p:spPr>
          <a:xfrm rot="5400000">
            <a:off x="2336602" y="2632770"/>
            <a:ext cx="96443" cy="712470"/>
          </a:xfrm>
          <a:custGeom>
            <a:avLst/>
            <a:gdLst>
              <a:gd name="connsiteX0" fmla="*/ 0 w 64295"/>
              <a:gd name="connsiteY0" fmla="*/ 0 h 474980"/>
              <a:gd name="connsiteX1" fmla="*/ 64295 w 64295"/>
              <a:gd name="connsiteY1" fmla="*/ 0 h 474980"/>
              <a:gd name="connsiteX2" fmla="*/ 64295 w 64295"/>
              <a:gd name="connsiteY2" fmla="*/ 474980 h 474980"/>
              <a:gd name="connsiteX3" fmla="*/ 0 w 64295"/>
              <a:gd name="connsiteY3" fmla="*/ 474980 h 474980"/>
            </a:gdLst>
            <a:ahLst/>
            <a:cxnLst>
              <a:cxn ang="0">
                <a:pos x="connsiteX0" y="connsiteY0"/>
              </a:cxn>
              <a:cxn ang="0">
                <a:pos x="connsiteX1" y="connsiteY1"/>
              </a:cxn>
              <a:cxn ang="0">
                <a:pos x="connsiteX2" y="connsiteY2"/>
              </a:cxn>
              <a:cxn ang="0">
                <a:pos x="connsiteX3" y="connsiteY3"/>
              </a:cxn>
            </a:cxnLst>
            <a:rect l="l" t="t" r="r" b="b"/>
            <a:pathLst>
              <a:path w="64295" h="474980">
                <a:moveTo>
                  <a:pt x="0" y="0"/>
                </a:moveTo>
                <a:lnTo>
                  <a:pt x="64295" y="0"/>
                </a:lnTo>
                <a:lnTo>
                  <a:pt x="64295" y="474980"/>
                </a:lnTo>
                <a:lnTo>
                  <a:pt x="0" y="474980"/>
                </a:lnTo>
                <a:close/>
              </a:path>
            </a:pathLst>
          </a:custGeom>
          <a:solidFill>
            <a:schemeClr val="accent2"/>
          </a:solidFill>
        </p:spPr>
        <p:txBody>
          <a:bodyPr wrap="square" tIns="0" bIns="0" anchor="ctr">
            <a:noAutofit/>
          </a:bodyPr>
          <a:lstStyle>
            <a:lvl1pPr marL="0" indent="0">
              <a:buNone/>
              <a:defRPr sz="1500" b="1">
                <a:solidFill>
                  <a:schemeClr val="accent4">
                    <a:alpha val="0"/>
                  </a:schemeClr>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a:t>
            </a:r>
            <a:endParaRPr lang="en-ID" dirty="0"/>
          </a:p>
        </p:txBody>
      </p:sp>
      <p:sp>
        <p:nvSpPr>
          <p:cNvPr id="42" name="Text Placeholder 16">
            <a:extLst>
              <a:ext uri="{FF2B5EF4-FFF2-40B4-BE49-F238E27FC236}">
                <a16:creationId xmlns:a16="http://schemas.microsoft.com/office/drawing/2014/main" id="{639F1C6C-BB59-58E7-1E81-91812893CE70}"/>
              </a:ext>
            </a:extLst>
          </p:cNvPr>
          <p:cNvSpPr>
            <a:spLocks noGrp="1"/>
          </p:cNvSpPr>
          <p:nvPr>
            <p:ph type="body" sz="quarter" idx="43" hasCustomPrompt="1"/>
          </p:nvPr>
        </p:nvSpPr>
        <p:spPr>
          <a:xfrm rot="5400000">
            <a:off x="5716192" y="2632770"/>
            <a:ext cx="96443" cy="712470"/>
          </a:xfrm>
          <a:custGeom>
            <a:avLst/>
            <a:gdLst>
              <a:gd name="connsiteX0" fmla="*/ 0 w 64295"/>
              <a:gd name="connsiteY0" fmla="*/ 0 h 474980"/>
              <a:gd name="connsiteX1" fmla="*/ 64295 w 64295"/>
              <a:gd name="connsiteY1" fmla="*/ 0 h 474980"/>
              <a:gd name="connsiteX2" fmla="*/ 64295 w 64295"/>
              <a:gd name="connsiteY2" fmla="*/ 474980 h 474980"/>
              <a:gd name="connsiteX3" fmla="*/ 0 w 64295"/>
              <a:gd name="connsiteY3" fmla="*/ 474980 h 474980"/>
            </a:gdLst>
            <a:ahLst/>
            <a:cxnLst>
              <a:cxn ang="0">
                <a:pos x="connsiteX0" y="connsiteY0"/>
              </a:cxn>
              <a:cxn ang="0">
                <a:pos x="connsiteX1" y="connsiteY1"/>
              </a:cxn>
              <a:cxn ang="0">
                <a:pos x="connsiteX2" y="connsiteY2"/>
              </a:cxn>
              <a:cxn ang="0">
                <a:pos x="connsiteX3" y="connsiteY3"/>
              </a:cxn>
            </a:cxnLst>
            <a:rect l="l" t="t" r="r" b="b"/>
            <a:pathLst>
              <a:path w="64295" h="474980">
                <a:moveTo>
                  <a:pt x="0" y="0"/>
                </a:moveTo>
                <a:lnTo>
                  <a:pt x="64295" y="0"/>
                </a:lnTo>
                <a:lnTo>
                  <a:pt x="64295" y="474980"/>
                </a:lnTo>
                <a:lnTo>
                  <a:pt x="0" y="474980"/>
                </a:lnTo>
                <a:close/>
              </a:path>
            </a:pathLst>
          </a:custGeom>
          <a:solidFill>
            <a:schemeClr val="accent2"/>
          </a:solidFill>
        </p:spPr>
        <p:txBody>
          <a:bodyPr wrap="square" tIns="0" bIns="0" anchor="ctr">
            <a:noAutofit/>
          </a:bodyPr>
          <a:lstStyle>
            <a:lvl1pPr marL="0" indent="0">
              <a:buNone/>
              <a:defRPr sz="1500" b="1">
                <a:solidFill>
                  <a:schemeClr val="accent4">
                    <a:alpha val="0"/>
                  </a:schemeClr>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a:t>
            </a:r>
            <a:endParaRPr lang="en-ID" dirty="0"/>
          </a:p>
        </p:txBody>
      </p:sp>
      <p:sp>
        <p:nvSpPr>
          <p:cNvPr id="44" name="Text Placeholder 16">
            <a:extLst>
              <a:ext uri="{FF2B5EF4-FFF2-40B4-BE49-F238E27FC236}">
                <a16:creationId xmlns:a16="http://schemas.microsoft.com/office/drawing/2014/main" id="{74587298-4FAA-6464-EA9C-B59BE403C60E}"/>
              </a:ext>
            </a:extLst>
          </p:cNvPr>
          <p:cNvSpPr>
            <a:spLocks noGrp="1"/>
          </p:cNvSpPr>
          <p:nvPr>
            <p:ph type="body" sz="quarter" idx="45" hasCustomPrompt="1"/>
          </p:nvPr>
        </p:nvSpPr>
        <p:spPr>
          <a:xfrm rot="5400000">
            <a:off x="9095782" y="2632770"/>
            <a:ext cx="96443" cy="712470"/>
          </a:xfrm>
          <a:custGeom>
            <a:avLst/>
            <a:gdLst>
              <a:gd name="connsiteX0" fmla="*/ 0 w 64295"/>
              <a:gd name="connsiteY0" fmla="*/ 0 h 474980"/>
              <a:gd name="connsiteX1" fmla="*/ 64295 w 64295"/>
              <a:gd name="connsiteY1" fmla="*/ 0 h 474980"/>
              <a:gd name="connsiteX2" fmla="*/ 64295 w 64295"/>
              <a:gd name="connsiteY2" fmla="*/ 474980 h 474980"/>
              <a:gd name="connsiteX3" fmla="*/ 0 w 64295"/>
              <a:gd name="connsiteY3" fmla="*/ 474980 h 474980"/>
            </a:gdLst>
            <a:ahLst/>
            <a:cxnLst>
              <a:cxn ang="0">
                <a:pos x="connsiteX0" y="connsiteY0"/>
              </a:cxn>
              <a:cxn ang="0">
                <a:pos x="connsiteX1" y="connsiteY1"/>
              </a:cxn>
              <a:cxn ang="0">
                <a:pos x="connsiteX2" y="connsiteY2"/>
              </a:cxn>
              <a:cxn ang="0">
                <a:pos x="connsiteX3" y="connsiteY3"/>
              </a:cxn>
            </a:cxnLst>
            <a:rect l="l" t="t" r="r" b="b"/>
            <a:pathLst>
              <a:path w="64295" h="474980">
                <a:moveTo>
                  <a:pt x="0" y="0"/>
                </a:moveTo>
                <a:lnTo>
                  <a:pt x="64295" y="0"/>
                </a:lnTo>
                <a:lnTo>
                  <a:pt x="64295" y="474980"/>
                </a:lnTo>
                <a:lnTo>
                  <a:pt x="0" y="474980"/>
                </a:lnTo>
                <a:close/>
              </a:path>
            </a:pathLst>
          </a:custGeom>
          <a:solidFill>
            <a:schemeClr val="accent2"/>
          </a:solidFill>
        </p:spPr>
        <p:txBody>
          <a:bodyPr wrap="square" tIns="0" bIns="0" anchor="ctr">
            <a:noAutofit/>
          </a:bodyPr>
          <a:lstStyle>
            <a:lvl1pPr marL="0" indent="0">
              <a:buNone/>
              <a:defRPr sz="1500" b="1">
                <a:solidFill>
                  <a:schemeClr val="accent4">
                    <a:alpha val="0"/>
                  </a:schemeClr>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a:t>
            </a:r>
            <a:endParaRPr lang="en-ID" dirty="0"/>
          </a:p>
        </p:txBody>
      </p:sp>
      <p:sp>
        <p:nvSpPr>
          <p:cNvPr id="46" name="Text Placeholder 16">
            <a:extLst>
              <a:ext uri="{FF2B5EF4-FFF2-40B4-BE49-F238E27FC236}">
                <a16:creationId xmlns:a16="http://schemas.microsoft.com/office/drawing/2014/main" id="{E15B20AD-6668-A82D-9445-5A496E722FCD}"/>
              </a:ext>
            </a:extLst>
          </p:cNvPr>
          <p:cNvSpPr>
            <a:spLocks noGrp="1"/>
          </p:cNvSpPr>
          <p:nvPr>
            <p:ph type="body" sz="quarter" idx="47" hasCustomPrompt="1"/>
          </p:nvPr>
        </p:nvSpPr>
        <p:spPr>
          <a:xfrm rot="5400000">
            <a:off x="12475372" y="2632770"/>
            <a:ext cx="96443" cy="712470"/>
          </a:xfrm>
          <a:custGeom>
            <a:avLst/>
            <a:gdLst>
              <a:gd name="connsiteX0" fmla="*/ 0 w 64295"/>
              <a:gd name="connsiteY0" fmla="*/ 0 h 474980"/>
              <a:gd name="connsiteX1" fmla="*/ 64295 w 64295"/>
              <a:gd name="connsiteY1" fmla="*/ 0 h 474980"/>
              <a:gd name="connsiteX2" fmla="*/ 64295 w 64295"/>
              <a:gd name="connsiteY2" fmla="*/ 474980 h 474980"/>
              <a:gd name="connsiteX3" fmla="*/ 0 w 64295"/>
              <a:gd name="connsiteY3" fmla="*/ 474980 h 474980"/>
            </a:gdLst>
            <a:ahLst/>
            <a:cxnLst>
              <a:cxn ang="0">
                <a:pos x="connsiteX0" y="connsiteY0"/>
              </a:cxn>
              <a:cxn ang="0">
                <a:pos x="connsiteX1" y="connsiteY1"/>
              </a:cxn>
              <a:cxn ang="0">
                <a:pos x="connsiteX2" y="connsiteY2"/>
              </a:cxn>
              <a:cxn ang="0">
                <a:pos x="connsiteX3" y="connsiteY3"/>
              </a:cxn>
            </a:cxnLst>
            <a:rect l="l" t="t" r="r" b="b"/>
            <a:pathLst>
              <a:path w="64295" h="474980">
                <a:moveTo>
                  <a:pt x="0" y="0"/>
                </a:moveTo>
                <a:lnTo>
                  <a:pt x="64295" y="0"/>
                </a:lnTo>
                <a:lnTo>
                  <a:pt x="64295" y="474980"/>
                </a:lnTo>
                <a:lnTo>
                  <a:pt x="0" y="474980"/>
                </a:lnTo>
                <a:close/>
              </a:path>
            </a:pathLst>
          </a:custGeom>
          <a:solidFill>
            <a:schemeClr val="accent2"/>
          </a:solidFill>
        </p:spPr>
        <p:txBody>
          <a:bodyPr wrap="square" tIns="0" bIns="0" anchor="ctr">
            <a:noAutofit/>
          </a:bodyPr>
          <a:lstStyle>
            <a:lvl1pPr marL="0" indent="0">
              <a:buNone/>
              <a:defRPr sz="1500" b="1">
                <a:solidFill>
                  <a:schemeClr val="accent4">
                    <a:alpha val="0"/>
                  </a:schemeClr>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a:t>
            </a:r>
            <a:endParaRPr lang="en-ID" dirty="0"/>
          </a:p>
        </p:txBody>
      </p:sp>
      <p:sp>
        <p:nvSpPr>
          <p:cNvPr id="48" name="Text Placeholder 16">
            <a:extLst>
              <a:ext uri="{FF2B5EF4-FFF2-40B4-BE49-F238E27FC236}">
                <a16:creationId xmlns:a16="http://schemas.microsoft.com/office/drawing/2014/main" id="{2DC4498E-5031-CDF7-F1A6-A4EF750AEAA2}"/>
              </a:ext>
            </a:extLst>
          </p:cNvPr>
          <p:cNvSpPr>
            <a:spLocks noGrp="1"/>
          </p:cNvSpPr>
          <p:nvPr>
            <p:ph type="body" sz="quarter" idx="49" hasCustomPrompt="1"/>
          </p:nvPr>
        </p:nvSpPr>
        <p:spPr>
          <a:xfrm rot="5400000">
            <a:off x="15854959" y="2632770"/>
            <a:ext cx="96443" cy="712470"/>
          </a:xfrm>
          <a:custGeom>
            <a:avLst/>
            <a:gdLst>
              <a:gd name="connsiteX0" fmla="*/ 0 w 64295"/>
              <a:gd name="connsiteY0" fmla="*/ 0 h 474980"/>
              <a:gd name="connsiteX1" fmla="*/ 64295 w 64295"/>
              <a:gd name="connsiteY1" fmla="*/ 0 h 474980"/>
              <a:gd name="connsiteX2" fmla="*/ 64295 w 64295"/>
              <a:gd name="connsiteY2" fmla="*/ 474980 h 474980"/>
              <a:gd name="connsiteX3" fmla="*/ 0 w 64295"/>
              <a:gd name="connsiteY3" fmla="*/ 474980 h 474980"/>
            </a:gdLst>
            <a:ahLst/>
            <a:cxnLst>
              <a:cxn ang="0">
                <a:pos x="connsiteX0" y="connsiteY0"/>
              </a:cxn>
              <a:cxn ang="0">
                <a:pos x="connsiteX1" y="connsiteY1"/>
              </a:cxn>
              <a:cxn ang="0">
                <a:pos x="connsiteX2" y="connsiteY2"/>
              </a:cxn>
              <a:cxn ang="0">
                <a:pos x="connsiteX3" y="connsiteY3"/>
              </a:cxn>
            </a:cxnLst>
            <a:rect l="l" t="t" r="r" b="b"/>
            <a:pathLst>
              <a:path w="64295" h="474980">
                <a:moveTo>
                  <a:pt x="0" y="0"/>
                </a:moveTo>
                <a:lnTo>
                  <a:pt x="64295" y="0"/>
                </a:lnTo>
                <a:lnTo>
                  <a:pt x="64295" y="474980"/>
                </a:lnTo>
                <a:lnTo>
                  <a:pt x="0" y="474980"/>
                </a:lnTo>
                <a:close/>
              </a:path>
            </a:pathLst>
          </a:custGeom>
          <a:solidFill>
            <a:schemeClr val="accent2"/>
          </a:solidFill>
        </p:spPr>
        <p:txBody>
          <a:bodyPr wrap="square" tIns="0" bIns="0" anchor="ctr">
            <a:noAutofit/>
          </a:bodyPr>
          <a:lstStyle>
            <a:lvl1pPr marL="0" indent="0">
              <a:buNone/>
              <a:defRPr sz="1500" b="1">
                <a:solidFill>
                  <a:schemeClr val="accent4">
                    <a:alpha val="0"/>
                  </a:schemeClr>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a:t>
            </a:r>
            <a:endParaRPr lang="en-ID" dirty="0"/>
          </a:p>
        </p:txBody>
      </p:sp>
      <p:sp>
        <p:nvSpPr>
          <p:cNvPr id="2" name="Title 1">
            <a:extLst>
              <a:ext uri="{FF2B5EF4-FFF2-40B4-BE49-F238E27FC236}">
                <a16:creationId xmlns:a16="http://schemas.microsoft.com/office/drawing/2014/main" id="{0CDA916C-63A0-466A-BC69-A6BB9AE21DB7}"/>
              </a:ext>
            </a:extLst>
          </p:cNvPr>
          <p:cNvSpPr>
            <a:spLocks noGrp="1"/>
          </p:cNvSpPr>
          <p:nvPr>
            <p:ph type="title"/>
          </p:nvPr>
        </p:nvSpPr>
        <p:spPr>
          <a:xfrm>
            <a:off x="1097165" y="879158"/>
            <a:ext cx="16309773" cy="1063943"/>
          </a:xfrm>
        </p:spPr>
        <p:txBody>
          <a:bodyPr anchor="t">
            <a:noAutofit/>
          </a:bodyPr>
          <a:lstStyle>
            <a:lvl1pPr>
              <a:defRPr>
                <a:solidFill>
                  <a:schemeClr val="tx1"/>
                </a:solidFill>
              </a:defRPr>
            </a:lvl1pPr>
          </a:lstStyle>
          <a:p>
            <a:r>
              <a:rPr lang="en-US" dirty="0"/>
              <a:t>Click to edit Master title style</a:t>
            </a:r>
            <a:endParaRPr lang="en-ID" dirty="0"/>
          </a:p>
        </p:txBody>
      </p:sp>
      <p:cxnSp>
        <p:nvCxnSpPr>
          <p:cNvPr id="3" name="Straight Connector 2">
            <a:extLst>
              <a:ext uri="{FF2B5EF4-FFF2-40B4-BE49-F238E27FC236}">
                <a16:creationId xmlns:a16="http://schemas.microsoft.com/office/drawing/2014/main" id="{82C06518-9E58-A831-AE4A-4EECA507A2D8}"/>
              </a:ext>
            </a:extLst>
          </p:cNvPr>
          <p:cNvCxnSpPr>
            <a:cxnSpLocks/>
          </p:cNvCxnSpPr>
          <p:nvPr userDrawn="1"/>
        </p:nvCxnSpPr>
        <p:spPr>
          <a:xfrm>
            <a:off x="881063" y="878535"/>
            <a:ext cx="0" cy="1064565"/>
          </a:xfrm>
          <a:prstGeom prst="line">
            <a:avLst/>
          </a:prstGeom>
          <a:ln w="317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67574597"/>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act Us S05V1">
    <p:spTree>
      <p:nvGrpSpPr>
        <p:cNvPr id="1" name=""/>
        <p:cNvGrpSpPr/>
        <p:nvPr/>
      </p:nvGrpSpPr>
      <p:grpSpPr>
        <a:xfrm>
          <a:off x="0" y="0"/>
          <a:ext cx="0" cy="0"/>
          <a:chOff x="0" y="0"/>
          <a:chExt cx="0" cy="0"/>
        </a:xfrm>
      </p:grpSpPr>
      <p:sp>
        <p:nvSpPr>
          <p:cNvPr id="11" name="Slide Number Placeholder 5">
            <a:extLst>
              <a:ext uri="{FF2B5EF4-FFF2-40B4-BE49-F238E27FC236}">
                <a16:creationId xmlns:a16="http://schemas.microsoft.com/office/drawing/2014/main" id="{752E3F75-A181-1CEF-4892-A00A828F0DEC}"/>
              </a:ext>
            </a:extLst>
          </p:cNvPr>
          <p:cNvSpPr>
            <a:spLocks noGrp="1"/>
          </p:cNvSpPr>
          <p:nvPr>
            <p:ph type="sldNum" sz="quarter" idx="4"/>
          </p:nvPr>
        </p:nvSpPr>
        <p:spPr>
          <a:xfrm>
            <a:off x="16587788" y="9614927"/>
            <a:ext cx="819150" cy="410699"/>
          </a:xfrm>
          <a:prstGeom prst="rect">
            <a:avLst/>
          </a:prstGeom>
        </p:spPr>
        <p:txBody>
          <a:bodyPr vert="horz" lIns="91440" tIns="45720" rIns="91440" bIns="45720" rtlCol="0" anchor="b"/>
          <a:lstStyle>
            <a:lvl1pPr algn="r">
              <a:defRPr sz="1800">
                <a:solidFill>
                  <a:schemeClr val="tx1"/>
                </a:solidFill>
                <a:latin typeface="+mn-lt"/>
              </a:defRPr>
            </a:lvl1pPr>
          </a:lstStyle>
          <a:p>
            <a:fld id="{5E0C3BBE-9543-48E5-A6E1-C646F9A01966}" type="slidenum">
              <a:rPr lang="en-ID" smtClean="0"/>
              <a:pPr/>
              <a:t>‹Nº›</a:t>
            </a:fld>
            <a:endParaRPr lang="en-ID" dirty="0"/>
          </a:p>
        </p:txBody>
      </p:sp>
      <p:sp>
        <p:nvSpPr>
          <p:cNvPr id="21" name="Footer Placeholder 4">
            <a:extLst>
              <a:ext uri="{FF2B5EF4-FFF2-40B4-BE49-F238E27FC236}">
                <a16:creationId xmlns:a16="http://schemas.microsoft.com/office/drawing/2014/main" id="{FC465D62-3382-034B-3BC4-9FA6DDBCBF3D}"/>
              </a:ext>
            </a:extLst>
          </p:cNvPr>
          <p:cNvSpPr>
            <a:spLocks noGrp="1"/>
          </p:cNvSpPr>
          <p:nvPr>
            <p:ph type="ftr" sz="quarter" idx="3"/>
          </p:nvPr>
        </p:nvSpPr>
        <p:spPr>
          <a:xfrm>
            <a:off x="876300" y="9546433"/>
            <a:ext cx="8267700" cy="547688"/>
          </a:xfrm>
          <a:prstGeom prst="rect">
            <a:avLst/>
          </a:prstGeom>
        </p:spPr>
        <p:txBody>
          <a:bodyPr vert="horz" lIns="91440" tIns="45720" rIns="91440" bIns="45720" rtlCol="0" anchor="ctr"/>
          <a:lstStyle>
            <a:lvl1pPr algn="l">
              <a:defRPr lang="en-GB" sz="1800">
                <a:solidFill>
                  <a:schemeClr val="tx1"/>
                </a:solidFill>
              </a:defRPr>
            </a:lvl1pPr>
          </a:lstStyle>
          <a:p>
            <a:r>
              <a:rPr lang="en-US"/>
              <a:t>PRESENTATION TITLE</a:t>
            </a:r>
            <a:endParaRPr lang="en-US" dirty="0"/>
          </a:p>
        </p:txBody>
      </p:sp>
      <p:sp>
        <p:nvSpPr>
          <p:cNvPr id="27" name="Text Placeholder 16">
            <a:extLst>
              <a:ext uri="{FF2B5EF4-FFF2-40B4-BE49-F238E27FC236}">
                <a16:creationId xmlns:a16="http://schemas.microsoft.com/office/drawing/2014/main" id="{0FFB1B8D-7AAD-0B62-F76D-6964122D4631}"/>
              </a:ext>
            </a:extLst>
          </p:cNvPr>
          <p:cNvSpPr>
            <a:spLocks noGrp="1"/>
          </p:cNvSpPr>
          <p:nvPr>
            <p:ph type="body" sz="quarter" idx="41" hasCustomPrompt="1"/>
          </p:nvPr>
        </p:nvSpPr>
        <p:spPr>
          <a:xfrm>
            <a:off x="9144001" y="2178131"/>
            <a:ext cx="96443" cy="712470"/>
          </a:xfrm>
          <a:custGeom>
            <a:avLst/>
            <a:gdLst>
              <a:gd name="connsiteX0" fmla="*/ 0 w 64295"/>
              <a:gd name="connsiteY0" fmla="*/ 0 h 474980"/>
              <a:gd name="connsiteX1" fmla="*/ 64295 w 64295"/>
              <a:gd name="connsiteY1" fmla="*/ 0 h 474980"/>
              <a:gd name="connsiteX2" fmla="*/ 64295 w 64295"/>
              <a:gd name="connsiteY2" fmla="*/ 474980 h 474980"/>
              <a:gd name="connsiteX3" fmla="*/ 0 w 64295"/>
              <a:gd name="connsiteY3" fmla="*/ 474980 h 474980"/>
            </a:gdLst>
            <a:ahLst/>
            <a:cxnLst>
              <a:cxn ang="0">
                <a:pos x="connsiteX0" y="connsiteY0"/>
              </a:cxn>
              <a:cxn ang="0">
                <a:pos x="connsiteX1" y="connsiteY1"/>
              </a:cxn>
              <a:cxn ang="0">
                <a:pos x="connsiteX2" y="connsiteY2"/>
              </a:cxn>
              <a:cxn ang="0">
                <a:pos x="connsiteX3" y="connsiteY3"/>
              </a:cxn>
            </a:cxnLst>
            <a:rect l="l" t="t" r="r" b="b"/>
            <a:pathLst>
              <a:path w="64295" h="474980">
                <a:moveTo>
                  <a:pt x="0" y="0"/>
                </a:moveTo>
                <a:lnTo>
                  <a:pt x="64295" y="0"/>
                </a:lnTo>
                <a:lnTo>
                  <a:pt x="64295" y="474980"/>
                </a:lnTo>
                <a:lnTo>
                  <a:pt x="0" y="474980"/>
                </a:lnTo>
                <a:close/>
              </a:path>
            </a:pathLst>
          </a:custGeom>
          <a:solidFill>
            <a:schemeClr val="accent2"/>
          </a:solidFill>
        </p:spPr>
        <p:txBody>
          <a:bodyPr wrap="square" tIns="0" bIns="0" anchor="ctr">
            <a:noAutofit/>
          </a:bodyPr>
          <a:lstStyle>
            <a:lvl1pPr marL="0" indent="0">
              <a:buNone/>
              <a:defRPr sz="1500" b="1">
                <a:solidFill>
                  <a:schemeClr val="accent4">
                    <a:alpha val="0"/>
                  </a:schemeClr>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a:t>
            </a:r>
            <a:endParaRPr lang="en-ID" dirty="0"/>
          </a:p>
        </p:txBody>
      </p:sp>
      <p:sp>
        <p:nvSpPr>
          <p:cNvPr id="37" name="Rectangle 36">
            <a:extLst>
              <a:ext uri="{FF2B5EF4-FFF2-40B4-BE49-F238E27FC236}">
                <a16:creationId xmlns:a16="http://schemas.microsoft.com/office/drawing/2014/main" id="{EB6055E9-E6F7-641B-80FB-0B939D173EF4}"/>
              </a:ext>
            </a:extLst>
          </p:cNvPr>
          <p:cNvSpPr/>
          <p:nvPr userDrawn="1"/>
        </p:nvSpPr>
        <p:spPr>
          <a:xfrm>
            <a:off x="0" y="3850893"/>
            <a:ext cx="7996236" cy="2578482"/>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700">
              <a:solidFill>
                <a:schemeClr val="tx1"/>
              </a:solidFill>
            </a:endParaRPr>
          </a:p>
        </p:txBody>
      </p:sp>
      <p:sp>
        <p:nvSpPr>
          <p:cNvPr id="38" name="Title 1">
            <a:extLst>
              <a:ext uri="{FF2B5EF4-FFF2-40B4-BE49-F238E27FC236}">
                <a16:creationId xmlns:a16="http://schemas.microsoft.com/office/drawing/2014/main" id="{A830DC25-802B-19A0-E4B3-1D633449CFAA}"/>
              </a:ext>
            </a:extLst>
          </p:cNvPr>
          <p:cNvSpPr>
            <a:spLocks noGrp="1"/>
          </p:cNvSpPr>
          <p:nvPr>
            <p:ph type="title" hasCustomPrompt="1"/>
          </p:nvPr>
        </p:nvSpPr>
        <p:spPr>
          <a:xfrm>
            <a:off x="876302" y="4055895"/>
            <a:ext cx="6638925" cy="2168478"/>
          </a:xfrm>
        </p:spPr>
        <p:txBody>
          <a:bodyPr anchor="ctr">
            <a:noAutofit/>
          </a:bodyPr>
          <a:lstStyle>
            <a:lvl1pPr>
              <a:defRPr>
                <a:solidFill>
                  <a:srgbClr val="FFFFFF"/>
                </a:solidFill>
              </a:defRPr>
            </a:lvl1pPr>
          </a:lstStyle>
          <a:p>
            <a:r>
              <a:rPr lang="en-US" dirty="0"/>
              <a:t>Click to edit Master text</a:t>
            </a:r>
            <a:endParaRPr lang="en-ID" dirty="0"/>
          </a:p>
        </p:txBody>
      </p:sp>
      <p:cxnSp>
        <p:nvCxnSpPr>
          <p:cNvPr id="39" name="Straight Connector 38">
            <a:extLst>
              <a:ext uri="{FF2B5EF4-FFF2-40B4-BE49-F238E27FC236}">
                <a16:creationId xmlns:a16="http://schemas.microsoft.com/office/drawing/2014/main" id="{0990EA30-774B-C58A-0F2E-BA47E1EB0D86}"/>
              </a:ext>
            </a:extLst>
          </p:cNvPr>
          <p:cNvCxnSpPr>
            <a:cxnSpLocks/>
          </p:cNvCxnSpPr>
          <p:nvPr userDrawn="1"/>
        </p:nvCxnSpPr>
        <p:spPr>
          <a:xfrm>
            <a:off x="7795332" y="4318836"/>
            <a:ext cx="0" cy="1642596"/>
          </a:xfrm>
          <a:prstGeom prst="line">
            <a:avLst/>
          </a:prstGeom>
          <a:ln w="31750">
            <a:solidFill>
              <a:schemeClr val="accent2"/>
            </a:solidFill>
          </a:ln>
        </p:spPr>
        <p:style>
          <a:lnRef idx="1">
            <a:schemeClr val="accent1"/>
          </a:lnRef>
          <a:fillRef idx="0">
            <a:schemeClr val="accent1"/>
          </a:fillRef>
          <a:effectRef idx="0">
            <a:schemeClr val="accent1"/>
          </a:effectRef>
          <a:fontRef idx="minor">
            <a:schemeClr val="tx1"/>
          </a:fontRef>
        </p:style>
      </p:cxnSp>
      <p:sp>
        <p:nvSpPr>
          <p:cNvPr id="8" name="Text Placeholder 29">
            <a:extLst>
              <a:ext uri="{FF2B5EF4-FFF2-40B4-BE49-F238E27FC236}">
                <a16:creationId xmlns:a16="http://schemas.microsoft.com/office/drawing/2014/main" id="{17F8224B-2972-D6CA-7891-5E3A39916B6A}"/>
              </a:ext>
            </a:extLst>
          </p:cNvPr>
          <p:cNvSpPr>
            <a:spLocks noGrp="1"/>
          </p:cNvSpPr>
          <p:nvPr>
            <p:ph type="body" sz="quarter" idx="39" hasCustomPrompt="1"/>
          </p:nvPr>
        </p:nvSpPr>
        <p:spPr>
          <a:xfrm>
            <a:off x="9376466" y="1989773"/>
            <a:ext cx="8042085" cy="485282"/>
          </a:xfrm>
          <a:prstGeom prst="rect">
            <a:avLst/>
          </a:prstGeom>
        </p:spPr>
        <p:txBody>
          <a:bodyPr tIns="0" bIns="0" anchor="ctr">
            <a:noAutofit/>
          </a:bodyPr>
          <a:lstStyle>
            <a:lvl1pPr marL="0" indent="0">
              <a:buNone/>
              <a:defRPr sz="27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Website</a:t>
            </a:r>
            <a:endParaRPr lang="en-ID" dirty="0"/>
          </a:p>
        </p:txBody>
      </p:sp>
      <p:sp>
        <p:nvSpPr>
          <p:cNvPr id="9" name="Text Placeholder 29">
            <a:extLst>
              <a:ext uri="{FF2B5EF4-FFF2-40B4-BE49-F238E27FC236}">
                <a16:creationId xmlns:a16="http://schemas.microsoft.com/office/drawing/2014/main" id="{0150F3D9-C5BA-2CF3-577A-20D417C84D5B}"/>
              </a:ext>
            </a:extLst>
          </p:cNvPr>
          <p:cNvSpPr>
            <a:spLocks noGrp="1"/>
          </p:cNvSpPr>
          <p:nvPr>
            <p:ph type="body" sz="quarter" idx="40"/>
          </p:nvPr>
        </p:nvSpPr>
        <p:spPr>
          <a:xfrm>
            <a:off x="9376466" y="2583052"/>
            <a:ext cx="8042085" cy="485282"/>
          </a:xfrm>
          <a:prstGeom prst="rect">
            <a:avLst/>
          </a:prstGeom>
        </p:spPr>
        <p:txBody>
          <a:bodyPr tIns="0" bIns="0">
            <a:noAutofit/>
          </a:bodyPr>
          <a:lstStyle>
            <a:lvl1pPr marL="0" indent="0">
              <a:buNone/>
              <a:defRPr sz="2400" b="0">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10" name="Text Placeholder 16">
            <a:extLst>
              <a:ext uri="{FF2B5EF4-FFF2-40B4-BE49-F238E27FC236}">
                <a16:creationId xmlns:a16="http://schemas.microsoft.com/office/drawing/2014/main" id="{8CDB50DB-14FB-8EC2-BBF8-9D39B761BAD8}"/>
              </a:ext>
            </a:extLst>
          </p:cNvPr>
          <p:cNvSpPr>
            <a:spLocks noGrp="1"/>
          </p:cNvSpPr>
          <p:nvPr>
            <p:ph type="body" sz="quarter" idx="42" hasCustomPrompt="1"/>
          </p:nvPr>
        </p:nvSpPr>
        <p:spPr>
          <a:xfrm>
            <a:off x="9144001" y="3913916"/>
            <a:ext cx="96443" cy="712470"/>
          </a:xfrm>
          <a:custGeom>
            <a:avLst/>
            <a:gdLst>
              <a:gd name="connsiteX0" fmla="*/ 0 w 64295"/>
              <a:gd name="connsiteY0" fmla="*/ 0 h 474980"/>
              <a:gd name="connsiteX1" fmla="*/ 64295 w 64295"/>
              <a:gd name="connsiteY1" fmla="*/ 0 h 474980"/>
              <a:gd name="connsiteX2" fmla="*/ 64295 w 64295"/>
              <a:gd name="connsiteY2" fmla="*/ 474980 h 474980"/>
              <a:gd name="connsiteX3" fmla="*/ 0 w 64295"/>
              <a:gd name="connsiteY3" fmla="*/ 474980 h 474980"/>
            </a:gdLst>
            <a:ahLst/>
            <a:cxnLst>
              <a:cxn ang="0">
                <a:pos x="connsiteX0" y="connsiteY0"/>
              </a:cxn>
              <a:cxn ang="0">
                <a:pos x="connsiteX1" y="connsiteY1"/>
              </a:cxn>
              <a:cxn ang="0">
                <a:pos x="connsiteX2" y="connsiteY2"/>
              </a:cxn>
              <a:cxn ang="0">
                <a:pos x="connsiteX3" y="connsiteY3"/>
              </a:cxn>
            </a:cxnLst>
            <a:rect l="l" t="t" r="r" b="b"/>
            <a:pathLst>
              <a:path w="64295" h="474980">
                <a:moveTo>
                  <a:pt x="0" y="0"/>
                </a:moveTo>
                <a:lnTo>
                  <a:pt x="64295" y="0"/>
                </a:lnTo>
                <a:lnTo>
                  <a:pt x="64295" y="474980"/>
                </a:lnTo>
                <a:lnTo>
                  <a:pt x="0" y="474980"/>
                </a:lnTo>
                <a:close/>
              </a:path>
            </a:pathLst>
          </a:custGeom>
          <a:solidFill>
            <a:schemeClr val="accent2"/>
          </a:solidFill>
        </p:spPr>
        <p:txBody>
          <a:bodyPr wrap="square" tIns="0" bIns="0" anchor="ctr">
            <a:noAutofit/>
          </a:bodyPr>
          <a:lstStyle>
            <a:lvl1pPr marL="0" indent="0">
              <a:buNone/>
              <a:defRPr sz="1500" b="1">
                <a:solidFill>
                  <a:schemeClr val="accent4">
                    <a:alpha val="0"/>
                  </a:schemeClr>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a:t>
            </a:r>
            <a:endParaRPr lang="en-ID" dirty="0"/>
          </a:p>
        </p:txBody>
      </p:sp>
      <p:sp>
        <p:nvSpPr>
          <p:cNvPr id="12" name="Text Placeholder 29">
            <a:extLst>
              <a:ext uri="{FF2B5EF4-FFF2-40B4-BE49-F238E27FC236}">
                <a16:creationId xmlns:a16="http://schemas.microsoft.com/office/drawing/2014/main" id="{A3C8A60E-A492-680C-9A67-071F63EDE37B}"/>
              </a:ext>
            </a:extLst>
          </p:cNvPr>
          <p:cNvSpPr>
            <a:spLocks noGrp="1"/>
          </p:cNvSpPr>
          <p:nvPr>
            <p:ph type="body" sz="quarter" idx="43" hasCustomPrompt="1"/>
          </p:nvPr>
        </p:nvSpPr>
        <p:spPr>
          <a:xfrm>
            <a:off x="9376466" y="3725558"/>
            <a:ext cx="8042085" cy="485282"/>
          </a:xfrm>
          <a:prstGeom prst="rect">
            <a:avLst/>
          </a:prstGeom>
        </p:spPr>
        <p:txBody>
          <a:bodyPr tIns="0" bIns="0" anchor="ctr">
            <a:noAutofit/>
          </a:bodyPr>
          <a:lstStyle>
            <a:lvl1pPr marL="0" indent="0">
              <a:buNone/>
              <a:defRPr sz="27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Email</a:t>
            </a:r>
            <a:endParaRPr lang="en-ID" dirty="0"/>
          </a:p>
        </p:txBody>
      </p:sp>
      <p:sp>
        <p:nvSpPr>
          <p:cNvPr id="13" name="Text Placeholder 29">
            <a:extLst>
              <a:ext uri="{FF2B5EF4-FFF2-40B4-BE49-F238E27FC236}">
                <a16:creationId xmlns:a16="http://schemas.microsoft.com/office/drawing/2014/main" id="{54189725-F503-3346-0B77-41752024754B}"/>
              </a:ext>
            </a:extLst>
          </p:cNvPr>
          <p:cNvSpPr>
            <a:spLocks noGrp="1"/>
          </p:cNvSpPr>
          <p:nvPr>
            <p:ph type="body" sz="quarter" idx="44"/>
          </p:nvPr>
        </p:nvSpPr>
        <p:spPr>
          <a:xfrm>
            <a:off x="9376466" y="4318837"/>
            <a:ext cx="8042085" cy="485282"/>
          </a:xfrm>
          <a:prstGeom prst="rect">
            <a:avLst/>
          </a:prstGeom>
        </p:spPr>
        <p:txBody>
          <a:bodyPr tIns="0" bIns="0">
            <a:noAutofit/>
          </a:bodyPr>
          <a:lstStyle>
            <a:lvl1pPr marL="0" indent="0">
              <a:buNone/>
              <a:defRPr sz="2400" b="0">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14" name="Text Placeholder 16">
            <a:extLst>
              <a:ext uri="{FF2B5EF4-FFF2-40B4-BE49-F238E27FC236}">
                <a16:creationId xmlns:a16="http://schemas.microsoft.com/office/drawing/2014/main" id="{6A7119A9-F6C1-3E78-A7B8-7A4695A37DF9}"/>
              </a:ext>
            </a:extLst>
          </p:cNvPr>
          <p:cNvSpPr>
            <a:spLocks noGrp="1"/>
          </p:cNvSpPr>
          <p:nvPr>
            <p:ph type="body" sz="quarter" idx="45" hasCustomPrompt="1"/>
          </p:nvPr>
        </p:nvSpPr>
        <p:spPr>
          <a:xfrm>
            <a:off x="9144001" y="5649701"/>
            <a:ext cx="96443" cy="712470"/>
          </a:xfrm>
          <a:custGeom>
            <a:avLst/>
            <a:gdLst>
              <a:gd name="connsiteX0" fmla="*/ 0 w 64295"/>
              <a:gd name="connsiteY0" fmla="*/ 0 h 474980"/>
              <a:gd name="connsiteX1" fmla="*/ 64295 w 64295"/>
              <a:gd name="connsiteY1" fmla="*/ 0 h 474980"/>
              <a:gd name="connsiteX2" fmla="*/ 64295 w 64295"/>
              <a:gd name="connsiteY2" fmla="*/ 474980 h 474980"/>
              <a:gd name="connsiteX3" fmla="*/ 0 w 64295"/>
              <a:gd name="connsiteY3" fmla="*/ 474980 h 474980"/>
            </a:gdLst>
            <a:ahLst/>
            <a:cxnLst>
              <a:cxn ang="0">
                <a:pos x="connsiteX0" y="connsiteY0"/>
              </a:cxn>
              <a:cxn ang="0">
                <a:pos x="connsiteX1" y="connsiteY1"/>
              </a:cxn>
              <a:cxn ang="0">
                <a:pos x="connsiteX2" y="connsiteY2"/>
              </a:cxn>
              <a:cxn ang="0">
                <a:pos x="connsiteX3" y="connsiteY3"/>
              </a:cxn>
            </a:cxnLst>
            <a:rect l="l" t="t" r="r" b="b"/>
            <a:pathLst>
              <a:path w="64295" h="474980">
                <a:moveTo>
                  <a:pt x="0" y="0"/>
                </a:moveTo>
                <a:lnTo>
                  <a:pt x="64295" y="0"/>
                </a:lnTo>
                <a:lnTo>
                  <a:pt x="64295" y="474980"/>
                </a:lnTo>
                <a:lnTo>
                  <a:pt x="0" y="474980"/>
                </a:lnTo>
                <a:close/>
              </a:path>
            </a:pathLst>
          </a:custGeom>
          <a:solidFill>
            <a:schemeClr val="accent2"/>
          </a:solidFill>
        </p:spPr>
        <p:txBody>
          <a:bodyPr wrap="square" tIns="0" bIns="0" anchor="ctr">
            <a:noAutofit/>
          </a:bodyPr>
          <a:lstStyle>
            <a:lvl1pPr marL="0" indent="0">
              <a:buNone/>
              <a:defRPr sz="1500" b="1">
                <a:solidFill>
                  <a:schemeClr val="accent4">
                    <a:alpha val="0"/>
                  </a:schemeClr>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a:t>
            </a:r>
            <a:endParaRPr lang="en-ID" dirty="0"/>
          </a:p>
        </p:txBody>
      </p:sp>
      <p:sp>
        <p:nvSpPr>
          <p:cNvPr id="15" name="Text Placeholder 29">
            <a:extLst>
              <a:ext uri="{FF2B5EF4-FFF2-40B4-BE49-F238E27FC236}">
                <a16:creationId xmlns:a16="http://schemas.microsoft.com/office/drawing/2014/main" id="{0ECAA7E2-DF4B-A5D2-BE65-C795750AE429}"/>
              </a:ext>
            </a:extLst>
          </p:cNvPr>
          <p:cNvSpPr>
            <a:spLocks noGrp="1"/>
          </p:cNvSpPr>
          <p:nvPr>
            <p:ph type="body" sz="quarter" idx="46" hasCustomPrompt="1"/>
          </p:nvPr>
        </p:nvSpPr>
        <p:spPr>
          <a:xfrm>
            <a:off x="9376466" y="5461343"/>
            <a:ext cx="8042085" cy="485282"/>
          </a:xfrm>
          <a:prstGeom prst="rect">
            <a:avLst/>
          </a:prstGeom>
        </p:spPr>
        <p:txBody>
          <a:bodyPr tIns="0" bIns="0" anchor="ctr">
            <a:noAutofit/>
          </a:bodyPr>
          <a:lstStyle>
            <a:lvl1pPr marL="0" indent="0">
              <a:buNone/>
              <a:defRPr sz="27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Phone Number</a:t>
            </a:r>
            <a:endParaRPr lang="en-ID" dirty="0"/>
          </a:p>
        </p:txBody>
      </p:sp>
      <p:sp>
        <p:nvSpPr>
          <p:cNvPr id="16" name="Text Placeholder 29">
            <a:extLst>
              <a:ext uri="{FF2B5EF4-FFF2-40B4-BE49-F238E27FC236}">
                <a16:creationId xmlns:a16="http://schemas.microsoft.com/office/drawing/2014/main" id="{FFF608BC-B1D4-AD27-2B53-0F088AECCDBA}"/>
              </a:ext>
            </a:extLst>
          </p:cNvPr>
          <p:cNvSpPr>
            <a:spLocks noGrp="1"/>
          </p:cNvSpPr>
          <p:nvPr>
            <p:ph type="body" sz="quarter" idx="47"/>
          </p:nvPr>
        </p:nvSpPr>
        <p:spPr>
          <a:xfrm>
            <a:off x="9376466" y="6054622"/>
            <a:ext cx="8042085" cy="485282"/>
          </a:xfrm>
          <a:prstGeom prst="rect">
            <a:avLst/>
          </a:prstGeom>
        </p:spPr>
        <p:txBody>
          <a:bodyPr tIns="0" bIns="0">
            <a:noAutofit/>
          </a:bodyPr>
          <a:lstStyle>
            <a:lvl1pPr marL="0" indent="0">
              <a:buNone/>
              <a:defRPr sz="2400" b="0">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17" name="Text Placeholder 16">
            <a:extLst>
              <a:ext uri="{FF2B5EF4-FFF2-40B4-BE49-F238E27FC236}">
                <a16:creationId xmlns:a16="http://schemas.microsoft.com/office/drawing/2014/main" id="{61A8469B-66C0-388B-FF13-7E8091A3F56F}"/>
              </a:ext>
            </a:extLst>
          </p:cNvPr>
          <p:cNvSpPr>
            <a:spLocks noGrp="1"/>
          </p:cNvSpPr>
          <p:nvPr>
            <p:ph type="body" sz="quarter" idx="48" hasCustomPrompt="1"/>
          </p:nvPr>
        </p:nvSpPr>
        <p:spPr>
          <a:xfrm>
            <a:off x="9144001" y="7385485"/>
            <a:ext cx="96443" cy="712470"/>
          </a:xfrm>
          <a:custGeom>
            <a:avLst/>
            <a:gdLst>
              <a:gd name="connsiteX0" fmla="*/ 0 w 64295"/>
              <a:gd name="connsiteY0" fmla="*/ 0 h 474980"/>
              <a:gd name="connsiteX1" fmla="*/ 64295 w 64295"/>
              <a:gd name="connsiteY1" fmla="*/ 0 h 474980"/>
              <a:gd name="connsiteX2" fmla="*/ 64295 w 64295"/>
              <a:gd name="connsiteY2" fmla="*/ 474980 h 474980"/>
              <a:gd name="connsiteX3" fmla="*/ 0 w 64295"/>
              <a:gd name="connsiteY3" fmla="*/ 474980 h 474980"/>
            </a:gdLst>
            <a:ahLst/>
            <a:cxnLst>
              <a:cxn ang="0">
                <a:pos x="connsiteX0" y="connsiteY0"/>
              </a:cxn>
              <a:cxn ang="0">
                <a:pos x="connsiteX1" y="connsiteY1"/>
              </a:cxn>
              <a:cxn ang="0">
                <a:pos x="connsiteX2" y="connsiteY2"/>
              </a:cxn>
              <a:cxn ang="0">
                <a:pos x="connsiteX3" y="connsiteY3"/>
              </a:cxn>
            </a:cxnLst>
            <a:rect l="l" t="t" r="r" b="b"/>
            <a:pathLst>
              <a:path w="64295" h="474980">
                <a:moveTo>
                  <a:pt x="0" y="0"/>
                </a:moveTo>
                <a:lnTo>
                  <a:pt x="64295" y="0"/>
                </a:lnTo>
                <a:lnTo>
                  <a:pt x="64295" y="474980"/>
                </a:lnTo>
                <a:lnTo>
                  <a:pt x="0" y="474980"/>
                </a:lnTo>
                <a:close/>
              </a:path>
            </a:pathLst>
          </a:custGeom>
          <a:solidFill>
            <a:schemeClr val="accent2"/>
          </a:solidFill>
        </p:spPr>
        <p:txBody>
          <a:bodyPr wrap="square" tIns="0" bIns="0" anchor="ctr">
            <a:noAutofit/>
          </a:bodyPr>
          <a:lstStyle>
            <a:lvl1pPr marL="0" indent="0">
              <a:buNone/>
              <a:defRPr sz="1500" b="1">
                <a:solidFill>
                  <a:schemeClr val="accent4">
                    <a:alpha val="0"/>
                  </a:schemeClr>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a:t>
            </a:r>
            <a:endParaRPr lang="en-ID" dirty="0"/>
          </a:p>
        </p:txBody>
      </p:sp>
      <p:sp>
        <p:nvSpPr>
          <p:cNvPr id="18" name="Text Placeholder 29">
            <a:extLst>
              <a:ext uri="{FF2B5EF4-FFF2-40B4-BE49-F238E27FC236}">
                <a16:creationId xmlns:a16="http://schemas.microsoft.com/office/drawing/2014/main" id="{D2474B70-73D5-F138-81CA-B06F430971D8}"/>
              </a:ext>
            </a:extLst>
          </p:cNvPr>
          <p:cNvSpPr>
            <a:spLocks noGrp="1"/>
          </p:cNvSpPr>
          <p:nvPr>
            <p:ph type="body" sz="quarter" idx="49" hasCustomPrompt="1"/>
          </p:nvPr>
        </p:nvSpPr>
        <p:spPr>
          <a:xfrm>
            <a:off x="9376466" y="7197128"/>
            <a:ext cx="8042085" cy="485282"/>
          </a:xfrm>
          <a:prstGeom prst="rect">
            <a:avLst/>
          </a:prstGeom>
        </p:spPr>
        <p:txBody>
          <a:bodyPr tIns="0" bIns="0" anchor="ctr">
            <a:noAutofit/>
          </a:bodyPr>
          <a:lstStyle>
            <a:lvl1pPr marL="0" indent="0">
              <a:buNone/>
              <a:defRPr sz="27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Location</a:t>
            </a:r>
            <a:endParaRPr lang="en-ID" dirty="0"/>
          </a:p>
        </p:txBody>
      </p:sp>
      <p:sp>
        <p:nvSpPr>
          <p:cNvPr id="19" name="Text Placeholder 29">
            <a:extLst>
              <a:ext uri="{FF2B5EF4-FFF2-40B4-BE49-F238E27FC236}">
                <a16:creationId xmlns:a16="http://schemas.microsoft.com/office/drawing/2014/main" id="{A4A35D17-0A9F-3774-435D-AEBADBA7499D}"/>
              </a:ext>
            </a:extLst>
          </p:cNvPr>
          <p:cNvSpPr>
            <a:spLocks noGrp="1"/>
          </p:cNvSpPr>
          <p:nvPr>
            <p:ph type="body" sz="quarter" idx="50"/>
          </p:nvPr>
        </p:nvSpPr>
        <p:spPr>
          <a:xfrm>
            <a:off x="9376466" y="7790407"/>
            <a:ext cx="8042085" cy="485282"/>
          </a:xfrm>
          <a:prstGeom prst="rect">
            <a:avLst/>
          </a:prstGeom>
        </p:spPr>
        <p:txBody>
          <a:bodyPr tIns="0" bIns="0">
            <a:noAutofit/>
          </a:bodyPr>
          <a:lstStyle>
            <a:lvl1pPr marL="0" indent="0">
              <a:buNone/>
              <a:defRPr sz="2400" b="0">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Tree>
    <p:extLst>
      <p:ext uri="{BB962C8B-B14F-4D97-AF65-F5344CB8AC3E}">
        <p14:creationId xmlns:p14="http://schemas.microsoft.com/office/powerpoint/2010/main" val="4215720942"/>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act Us S05V2">
    <p:spTree>
      <p:nvGrpSpPr>
        <p:cNvPr id="1" name=""/>
        <p:cNvGrpSpPr/>
        <p:nvPr/>
      </p:nvGrpSpPr>
      <p:grpSpPr>
        <a:xfrm>
          <a:off x="0" y="0"/>
          <a:ext cx="0" cy="0"/>
          <a:chOff x="0" y="0"/>
          <a:chExt cx="0" cy="0"/>
        </a:xfrm>
      </p:grpSpPr>
      <p:sp>
        <p:nvSpPr>
          <p:cNvPr id="11" name="Slide Number Placeholder 5">
            <a:extLst>
              <a:ext uri="{FF2B5EF4-FFF2-40B4-BE49-F238E27FC236}">
                <a16:creationId xmlns:a16="http://schemas.microsoft.com/office/drawing/2014/main" id="{752E3F75-A181-1CEF-4892-A00A828F0DEC}"/>
              </a:ext>
            </a:extLst>
          </p:cNvPr>
          <p:cNvSpPr>
            <a:spLocks noGrp="1"/>
          </p:cNvSpPr>
          <p:nvPr>
            <p:ph type="sldNum" sz="quarter" idx="4"/>
          </p:nvPr>
        </p:nvSpPr>
        <p:spPr>
          <a:xfrm>
            <a:off x="16587788" y="9614927"/>
            <a:ext cx="819150" cy="410699"/>
          </a:xfrm>
          <a:prstGeom prst="rect">
            <a:avLst/>
          </a:prstGeom>
        </p:spPr>
        <p:txBody>
          <a:bodyPr vert="horz" lIns="91440" tIns="45720" rIns="91440" bIns="45720" rtlCol="0" anchor="b"/>
          <a:lstStyle>
            <a:lvl1pPr algn="r">
              <a:defRPr sz="1800">
                <a:solidFill>
                  <a:schemeClr val="tx1"/>
                </a:solidFill>
                <a:latin typeface="+mn-lt"/>
              </a:defRPr>
            </a:lvl1pPr>
          </a:lstStyle>
          <a:p>
            <a:fld id="{5E0C3BBE-9543-48E5-A6E1-C646F9A01966}" type="slidenum">
              <a:rPr lang="en-ID" smtClean="0"/>
              <a:pPr/>
              <a:t>‹Nº›</a:t>
            </a:fld>
            <a:endParaRPr lang="en-ID" dirty="0"/>
          </a:p>
        </p:txBody>
      </p:sp>
      <p:sp>
        <p:nvSpPr>
          <p:cNvPr id="21" name="Footer Placeholder 4">
            <a:extLst>
              <a:ext uri="{FF2B5EF4-FFF2-40B4-BE49-F238E27FC236}">
                <a16:creationId xmlns:a16="http://schemas.microsoft.com/office/drawing/2014/main" id="{FC465D62-3382-034B-3BC4-9FA6DDBCBF3D}"/>
              </a:ext>
            </a:extLst>
          </p:cNvPr>
          <p:cNvSpPr>
            <a:spLocks noGrp="1"/>
          </p:cNvSpPr>
          <p:nvPr>
            <p:ph type="ftr" sz="quarter" idx="3"/>
          </p:nvPr>
        </p:nvSpPr>
        <p:spPr>
          <a:xfrm>
            <a:off x="876300" y="9546433"/>
            <a:ext cx="8267700" cy="547688"/>
          </a:xfrm>
          <a:prstGeom prst="rect">
            <a:avLst/>
          </a:prstGeom>
        </p:spPr>
        <p:txBody>
          <a:bodyPr vert="horz" lIns="91440" tIns="45720" rIns="91440" bIns="45720" rtlCol="0" anchor="ctr"/>
          <a:lstStyle>
            <a:lvl1pPr algn="l">
              <a:defRPr lang="en-GB" sz="1800">
                <a:solidFill>
                  <a:schemeClr val="tx1"/>
                </a:solidFill>
              </a:defRPr>
            </a:lvl1pPr>
          </a:lstStyle>
          <a:p>
            <a:r>
              <a:rPr lang="en-US"/>
              <a:t>PRESENTATION TITLE</a:t>
            </a:r>
            <a:endParaRPr lang="en-US" dirty="0"/>
          </a:p>
        </p:txBody>
      </p:sp>
      <p:sp>
        <p:nvSpPr>
          <p:cNvPr id="28" name="Text Placeholder 29">
            <a:extLst>
              <a:ext uri="{FF2B5EF4-FFF2-40B4-BE49-F238E27FC236}">
                <a16:creationId xmlns:a16="http://schemas.microsoft.com/office/drawing/2014/main" id="{C8B15BD3-2A3F-B505-D2C1-0332B340314E}"/>
              </a:ext>
            </a:extLst>
          </p:cNvPr>
          <p:cNvSpPr>
            <a:spLocks noGrp="1"/>
          </p:cNvSpPr>
          <p:nvPr>
            <p:ph type="body" sz="quarter" idx="42"/>
          </p:nvPr>
        </p:nvSpPr>
        <p:spPr>
          <a:xfrm>
            <a:off x="9715499" y="1989773"/>
            <a:ext cx="7691438" cy="910590"/>
          </a:xfrm>
          <a:prstGeom prst="rect">
            <a:avLst/>
          </a:prstGeom>
        </p:spPr>
        <p:txBody>
          <a:bodyPr tIns="0" bIns="0" anchor="ctr">
            <a:noAutofit/>
          </a:bodyPr>
          <a:lstStyle>
            <a:lvl1pPr marL="0" indent="0">
              <a:buNone/>
              <a:defRPr sz="27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37" name="Rectangle 36">
            <a:extLst>
              <a:ext uri="{FF2B5EF4-FFF2-40B4-BE49-F238E27FC236}">
                <a16:creationId xmlns:a16="http://schemas.microsoft.com/office/drawing/2014/main" id="{EB6055E9-E6F7-641B-80FB-0B939D173EF4}"/>
              </a:ext>
            </a:extLst>
          </p:cNvPr>
          <p:cNvSpPr/>
          <p:nvPr userDrawn="1"/>
        </p:nvSpPr>
        <p:spPr>
          <a:xfrm>
            <a:off x="0" y="3850893"/>
            <a:ext cx="7996236" cy="2578482"/>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700">
              <a:solidFill>
                <a:schemeClr val="tx1"/>
              </a:solidFill>
            </a:endParaRPr>
          </a:p>
        </p:txBody>
      </p:sp>
      <p:sp>
        <p:nvSpPr>
          <p:cNvPr id="38" name="Title 1">
            <a:extLst>
              <a:ext uri="{FF2B5EF4-FFF2-40B4-BE49-F238E27FC236}">
                <a16:creationId xmlns:a16="http://schemas.microsoft.com/office/drawing/2014/main" id="{A830DC25-802B-19A0-E4B3-1D633449CFAA}"/>
              </a:ext>
            </a:extLst>
          </p:cNvPr>
          <p:cNvSpPr>
            <a:spLocks noGrp="1"/>
          </p:cNvSpPr>
          <p:nvPr>
            <p:ph type="title" hasCustomPrompt="1"/>
          </p:nvPr>
        </p:nvSpPr>
        <p:spPr>
          <a:xfrm>
            <a:off x="876302" y="4055895"/>
            <a:ext cx="6638925" cy="2168478"/>
          </a:xfrm>
        </p:spPr>
        <p:txBody>
          <a:bodyPr anchor="ctr">
            <a:noAutofit/>
          </a:bodyPr>
          <a:lstStyle>
            <a:lvl1pPr>
              <a:defRPr>
                <a:solidFill>
                  <a:srgbClr val="FFFFFF"/>
                </a:solidFill>
              </a:defRPr>
            </a:lvl1pPr>
          </a:lstStyle>
          <a:p>
            <a:r>
              <a:rPr lang="en-US" dirty="0"/>
              <a:t>Click to edit Master text</a:t>
            </a:r>
            <a:endParaRPr lang="en-ID" dirty="0"/>
          </a:p>
        </p:txBody>
      </p:sp>
      <p:cxnSp>
        <p:nvCxnSpPr>
          <p:cNvPr id="39" name="Straight Connector 38">
            <a:extLst>
              <a:ext uri="{FF2B5EF4-FFF2-40B4-BE49-F238E27FC236}">
                <a16:creationId xmlns:a16="http://schemas.microsoft.com/office/drawing/2014/main" id="{0990EA30-774B-C58A-0F2E-BA47E1EB0D86}"/>
              </a:ext>
            </a:extLst>
          </p:cNvPr>
          <p:cNvCxnSpPr>
            <a:cxnSpLocks/>
          </p:cNvCxnSpPr>
          <p:nvPr userDrawn="1"/>
        </p:nvCxnSpPr>
        <p:spPr>
          <a:xfrm>
            <a:off x="7795332" y="4318836"/>
            <a:ext cx="0" cy="1642596"/>
          </a:xfrm>
          <a:prstGeom prst="line">
            <a:avLst/>
          </a:prstGeom>
          <a:ln w="3175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Text Placeholder 29">
            <a:extLst>
              <a:ext uri="{FF2B5EF4-FFF2-40B4-BE49-F238E27FC236}">
                <a16:creationId xmlns:a16="http://schemas.microsoft.com/office/drawing/2014/main" id="{6667C09D-F5FE-C8BE-C254-35A6F3EC9B49}"/>
              </a:ext>
            </a:extLst>
          </p:cNvPr>
          <p:cNvSpPr>
            <a:spLocks noGrp="1"/>
          </p:cNvSpPr>
          <p:nvPr>
            <p:ph type="body" sz="quarter" idx="44"/>
          </p:nvPr>
        </p:nvSpPr>
        <p:spPr>
          <a:xfrm>
            <a:off x="9715499" y="3781361"/>
            <a:ext cx="7691438" cy="910590"/>
          </a:xfrm>
          <a:prstGeom prst="rect">
            <a:avLst/>
          </a:prstGeom>
        </p:spPr>
        <p:txBody>
          <a:bodyPr tIns="0" bIns="0" anchor="ctr">
            <a:noAutofit/>
          </a:bodyPr>
          <a:lstStyle>
            <a:lvl1pPr marL="0" indent="0">
              <a:buNone/>
              <a:defRPr sz="27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5" name="Text Placeholder 29">
            <a:extLst>
              <a:ext uri="{FF2B5EF4-FFF2-40B4-BE49-F238E27FC236}">
                <a16:creationId xmlns:a16="http://schemas.microsoft.com/office/drawing/2014/main" id="{F313C270-1389-4400-B626-0F91E48EF99C}"/>
              </a:ext>
            </a:extLst>
          </p:cNvPr>
          <p:cNvSpPr>
            <a:spLocks noGrp="1"/>
          </p:cNvSpPr>
          <p:nvPr>
            <p:ph type="body" sz="quarter" idx="46"/>
          </p:nvPr>
        </p:nvSpPr>
        <p:spPr>
          <a:xfrm>
            <a:off x="9715499" y="5572948"/>
            <a:ext cx="7691438" cy="910590"/>
          </a:xfrm>
          <a:prstGeom prst="rect">
            <a:avLst/>
          </a:prstGeom>
        </p:spPr>
        <p:txBody>
          <a:bodyPr tIns="0" bIns="0" anchor="ctr">
            <a:noAutofit/>
          </a:bodyPr>
          <a:lstStyle>
            <a:lvl1pPr marL="0" indent="0">
              <a:buNone/>
              <a:defRPr sz="27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7" name="Text Placeholder 29">
            <a:extLst>
              <a:ext uri="{FF2B5EF4-FFF2-40B4-BE49-F238E27FC236}">
                <a16:creationId xmlns:a16="http://schemas.microsoft.com/office/drawing/2014/main" id="{A68D81B6-7EAF-9410-F2E1-FEE807D73D14}"/>
              </a:ext>
            </a:extLst>
          </p:cNvPr>
          <p:cNvSpPr>
            <a:spLocks noGrp="1"/>
          </p:cNvSpPr>
          <p:nvPr>
            <p:ph type="body" sz="quarter" idx="48"/>
          </p:nvPr>
        </p:nvSpPr>
        <p:spPr>
          <a:xfrm>
            <a:off x="9715499" y="7364537"/>
            <a:ext cx="7691438" cy="910590"/>
          </a:xfrm>
          <a:prstGeom prst="rect">
            <a:avLst/>
          </a:prstGeom>
        </p:spPr>
        <p:txBody>
          <a:bodyPr tIns="0" bIns="0" anchor="ctr">
            <a:noAutofit/>
          </a:bodyPr>
          <a:lstStyle>
            <a:lvl1pPr marL="0" indent="0">
              <a:buNone/>
              <a:defRPr sz="27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8" name="Text Placeholder 5">
            <a:extLst>
              <a:ext uri="{FF2B5EF4-FFF2-40B4-BE49-F238E27FC236}">
                <a16:creationId xmlns:a16="http://schemas.microsoft.com/office/drawing/2014/main" id="{8B374301-5977-9039-ACCF-24F94B552430}"/>
              </a:ext>
            </a:extLst>
          </p:cNvPr>
          <p:cNvSpPr>
            <a:spLocks noGrp="1"/>
          </p:cNvSpPr>
          <p:nvPr>
            <p:ph type="body" sz="quarter" idx="49"/>
          </p:nvPr>
        </p:nvSpPr>
        <p:spPr>
          <a:xfrm>
            <a:off x="8758637" y="2059705"/>
            <a:ext cx="770726" cy="770726"/>
          </a:xfrm>
          <a:custGeom>
            <a:avLst/>
            <a:gdLst>
              <a:gd name="connsiteX0" fmla="*/ 391447 w 513817"/>
              <a:gd name="connsiteY0" fmla="*/ 270430 h 513817"/>
              <a:gd name="connsiteX1" fmla="*/ 294093 w 513817"/>
              <a:gd name="connsiteY1" fmla="*/ 469872 h 513817"/>
              <a:gd name="connsiteX2" fmla="*/ 472576 w 513817"/>
              <a:gd name="connsiteY2" fmla="*/ 270430 h 513817"/>
              <a:gd name="connsiteX3" fmla="*/ 270430 w 513817"/>
              <a:gd name="connsiteY3" fmla="*/ 270430 h 513817"/>
              <a:gd name="connsiteX4" fmla="*/ 270430 w 513817"/>
              <a:gd name="connsiteY4" fmla="*/ 456351 h 513817"/>
              <a:gd name="connsiteX5" fmla="*/ 364404 w 513817"/>
              <a:gd name="connsiteY5" fmla="*/ 270430 h 513817"/>
              <a:gd name="connsiteX6" fmla="*/ 149413 w 513817"/>
              <a:gd name="connsiteY6" fmla="*/ 270430 h 513817"/>
              <a:gd name="connsiteX7" fmla="*/ 243387 w 513817"/>
              <a:gd name="connsiteY7" fmla="*/ 456351 h 513817"/>
              <a:gd name="connsiteX8" fmla="*/ 243387 w 513817"/>
              <a:gd name="connsiteY8" fmla="*/ 270430 h 513817"/>
              <a:gd name="connsiteX9" fmla="*/ 41241 w 513817"/>
              <a:gd name="connsiteY9" fmla="*/ 270430 h 513817"/>
              <a:gd name="connsiteX10" fmla="*/ 219724 w 513817"/>
              <a:gd name="connsiteY10" fmla="*/ 469872 h 513817"/>
              <a:gd name="connsiteX11" fmla="*/ 122370 w 513817"/>
              <a:gd name="connsiteY11" fmla="*/ 270430 h 513817"/>
              <a:gd name="connsiteX12" fmla="*/ 270430 w 513817"/>
              <a:gd name="connsiteY12" fmla="*/ 57466 h 513817"/>
              <a:gd name="connsiteX13" fmla="*/ 270430 w 513817"/>
              <a:gd name="connsiteY13" fmla="*/ 243387 h 513817"/>
              <a:gd name="connsiteX14" fmla="*/ 364404 w 513817"/>
              <a:gd name="connsiteY14" fmla="*/ 243387 h 513817"/>
              <a:gd name="connsiteX15" fmla="*/ 270430 w 513817"/>
              <a:gd name="connsiteY15" fmla="*/ 57466 h 513817"/>
              <a:gd name="connsiteX16" fmla="*/ 243387 w 513817"/>
              <a:gd name="connsiteY16" fmla="*/ 57466 h 513817"/>
              <a:gd name="connsiteX17" fmla="*/ 149413 w 513817"/>
              <a:gd name="connsiteY17" fmla="*/ 243387 h 513817"/>
              <a:gd name="connsiteX18" fmla="*/ 243387 w 513817"/>
              <a:gd name="connsiteY18" fmla="*/ 243387 h 513817"/>
              <a:gd name="connsiteX19" fmla="*/ 294093 w 513817"/>
              <a:gd name="connsiteY19" fmla="*/ 43945 h 513817"/>
              <a:gd name="connsiteX20" fmla="*/ 391447 w 513817"/>
              <a:gd name="connsiteY20" fmla="*/ 243387 h 513817"/>
              <a:gd name="connsiteX21" fmla="*/ 472576 w 513817"/>
              <a:gd name="connsiteY21" fmla="*/ 243387 h 513817"/>
              <a:gd name="connsiteX22" fmla="*/ 294093 w 513817"/>
              <a:gd name="connsiteY22" fmla="*/ 43945 h 513817"/>
              <a:gd name="connsiteX23" fmla="*/ 219724 w 513817"/>
              <a:gd name="connsiteY23" fmla="*/ 43945 h 513817"/>
              <a:gd name="connsiteX24" fmla="*/ 41241 w 513817"/>
              <a:gd name="connsiteY24" fmla="*/ 243387 h 513817"/>
              <a:gd name="connsiteX25" fmla="*/ 122370 w 513817"/>
              <a:gd name="connsiteY25" fmla="*/ 243387 h 513817"/>
              <a:gd name="connsiteX26" fmla="*/ 219724 w 513817"/>
              <a:gd name="connsiteY26" fmla="*/ 43945 h 513817"/>
              <a:gd name="connsiteX27" fmla="*/ 256909 w 513817"/>
              <a:gd name="connsiteY27" fmla="*/ 0 h 513817"/>
              <a:gd name="connsiteX28" fmla="*/ 513817 w 513817"/>
              <a:gd name="connsiteY28" fmla="*/ 256909 h 513817"/>
              <a:gd name="connsiteX29" fmla="*/ 256909 w 513817"/>
              <a:gd name="connsiteY29" fmla="*/ 513817 h 513817"/>
              <a:gd name="connsiteX30" fmla="*/ 0 w 513817"/>
              <a:gd name="connsiteY30" fmla="*/ 256909 h 513817"/>
              <a:gd name="connsiteX31" fmla="*/ 256909 w 513817"/>
              <a:gd name="connsiteY31" fmla="*/ 0 h 513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13817" h="513817">
                <a:moveTo>
                  <a:pt x="391447" y="270430"/>
                </a:moveTo>
                <a:cubicBezTo>
                  <a:pt x="386715" y="347503"/>
                  <a:pt x="338038" y="415786"/>
                  <a:pt x="294093" y="469872"/>
                </a:cubicBezTo>
                <a:cubicBezTo>
                  <a:pt x="391447" y="452970"/>
                  <a:pt x="466492" y="371165"/>
                  <a:pt x="472576" y="270430"/>
                </a:cubicBezTo>
                <a:close/>
                <a:moveTo>
                  <a:pt x="270430" y="270430"/>
                </a:moveTo>
                <a:lnTo>
                  <a:pt x="270430" y="456351"/>
                </a:lnTo>
                <a:cubicBezTo>
                  <a:pt x="313699" y="402941"/>
                  <a:pt x="358996" y="340066"/>
                  <a:pt x="364404" y="270430"/>
                </a:cubicBezTo>
                <a:close/>
                <a:moveTo>
                  <a:pt x="149413" y="270430"/>
                </a:moveTo>
                <a:cubicBezTo>
                  <a:pt x="154821" y="340066"/>
                  <a:pt x="200118" y="402941"/>
                  <a:pt x="243387" y="456351"/>
                </a:cubicBezTo>
                <a:lnTo>
                  <a:pt x="243387" y="270430"/>
                </a:lnTo>
                <a:close/>
                <a:moveTo>
                  <a:pt x="41241" y="270430"/>
                </a:moveTo>
                <a:cubicBezTo>
                  <a:pt x="47325" y="371165"/>
                  <a:pt x="122370" y="452970"/>
                  <a:pt x="219724" y="469872"/>
                </a:cubicBezTo>
                <a:cubicBezTo>
                  <a:pt x="175780" y="415786"/>
                  <a:pt x="127778" y="347503"/>
                  <a:pt x="122370" y="270430"/>
                </a:cubicBezTo>
                <a:close/>
                <a:moveTo>
                  <a:pt x="270430" y="57466"/>
                </a:moveTo>
                <a:lnTo>
                  <a:pt x="270430" y="243387"/>
                </a:lnTo>
                <a:lnTo>
                  <a:pt x="364404" y="243387"/>
                </a:lnTo>
                <a:cubicBezTo>
                  <a:pt x="358996" y="173075"/>
                  <a:pt x="313699" y="110876"/>
                  <a:pt x="270430" y="57466"/>
                </a:cubicBezTo>
                <a:close/>
                <a:moveTo>
                  <a:pt x="243387" y="57466"/>
                </a:moveTo>
                <a:cubicBezTo>
                  <a:pt x="200118" y="110876"/>
                  <a:pt x="154821" y="173751"/>
                  <a:pt x="149413" y="243387"/>
                </a:cubicBezTo>
                <a:lnTo>
                  <a:pt x="243387" y="243387"/>
                </a:lnTo>
                <a:close/>
                <a:moveTo>
                  <a:pt x="294093" y="43945"/>
                </a:moveTo>
                <a:cubicBezTo>
                  <a:pt x="338038" y="98031"/>
                  <a:pt x="386715" y="166314"/>
                  <a:pt x="391447" y="243387"/>
                </a:cubicBezTo>
                <a:lnTo>
                  <a:pt x="472576" y="243387"/>
                </a:lnTo>
                <a:cubicBezTo>
                  <a:pt x="466492" y="142652"/>
                  <a:pt x="391447" y="60847"/>
                  <a:pt x="294093" y="43945"/>
                </a:cubicBezTo>
                <a:close/>
                <a:moveTo>
                  <a:pt x="219724" y="43945"/>
                </a:moveTo>
                <a:cubicBezTo>
                  <a:pt x="122370" y="60847"/>
                  <a:pt x="47325" y="142652"/>
                  <a:pt x="41241" y="243387"/>
                </a:cubicBezTo>
                <a:lnTo>
                  <a:pt x="122370" y="243387"/>
                </a:lnTo>
                <a:cubicBezTo>
                  <a:pt x="127102" y="166314"/>
                  <a:pt x="175780" y="98031"/>
                  <a:pt x="219724" y="43945"/>
                </a:cubicBezTo>
                <a:close/>
                <a:moveTo>
                  <a:pt x="256909" y="0"/>
                </a:moveTo>
                <a:cubicBezTo>
                  <a:pt x="398884" y="0"/>
                  <a:pt x="513817" y="114933"/>
                  <a:pt x="513817" y="256909"/>
                </a:cubicBezTo>
                <a:cubicBezTo>
                  <a:pt x="513817" y="398884"/>
                  <a:pt x="398884" y="513817"/>
                  <a:pt x="256909" y="513817"/>
                </a:cubicBezTo>
                <a:cubicBezTo>
                  <a:pt x="114933" y="513817"/>
                  <a:pt x="0" y="398884"/>
                  <a:pt x="0" y="256909"/>
                </a:cubicBezTo>
                <a:cubicBezTo>
                  <a:pt x="0" y="114933"/>
                  <a:pt x="114933" y="0"/>
                  <a:pt x="256909"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algn="ctr">
              <a:defRPr lang="en-GB" sz="1500" b="1" dirty="0">
                <a:solidFill>
                  <a:schemeClr val="lt1">
                    <a:alpha val="0"/>
                  </a:schemeClr>
                </a:solidFill>
              </a:defRPr>
            </a:lvl1pPr>
          </a:lstStyle>
          <a:p>
            <a:pPr lvl="0" algn="ctr"/>
            <a:endParaRPr lang="en-GB" dirty="0"/>
          </a:p>
        </p:txBody>
      </p:sp>
      <p:sp>
        <p:nvSpPr>
          <p:cNvPr id="9" name="Text Placeholder 6">
            <a:extLst>
              <a:ext uri="{FF2B5EF4-FFF2-40B4-BE49-F238E27FC236}">
                <a16:creationId xmlns:a16="http://schemas.microsoft.com/office/drawing/2014/main" id="{189560EE-D986-44EE-9C19-CCA4ED43D787}"/>
              </a:ext>
            </a:extLst>
          </p:cNvPr>
          <p:cNvSpPr>
            <a:spLocks noGrp="1"/>
          </p:cNvSpPr>
          <p:nvPr>
            <p:ph type="body" sz="quarter" idx="43"/>
          </p:nvPr>
        </p:nvSpPr>
        <p:spPr>
          <a:xfrm>
            <a:off x="8738355" y="3810600"/>
            <a:ext cx="811290" cy="892419"/>
          </a:xfrm>
          <a:custGeom>
            <a:avLst/>
            <a:gdLst>
              <a:gd name="connsiteX0" fmla="*/ 270768 w 540860"/>
              <a:gd name="connsiteY0" fmla="*/ 393307 h 594946"/>
              <a:gd name="connsiteX1" fmla="*/ 205527 w 540860"/>
              <a:gd name="connsiteY1" fmla="*/ 419167 h 594946"/>
              <a:gd name="connsiteX2" fmla="*/ 196062 w 540860"/>
              <a:gd name="connsiteY2" fmla="*/ 427956 h 594946"/>
              <a:gd name="connsiteX3" fmla="*/ 62199 w 540860"/>
              <a:gd name="connsiteY3" fmla="*/ 554382 h 594946"/>
              <a:gd name="connsiteX4" fmla="*/ 478661 w 540860"/>
              <a:gd name="connsiteY4" fmla="*/ 554382 h 594946"/>
              <a:gd name="connsiteX5" fmla="*/ 345474 w 540860"/>
              <a:gd name="connsiteY5" fmla="*/ 427956 h 594946"/>
              <a:gd name="connsiteX6" fmla="*/ 336009 w 540860"/>
              <a:gd name="connsiteY6" fmla="*/ 419167 h 594946"/>
              <a:gd name="connsiteX7" fmla="*/ 270768 w 540860"/>
              <a:gd name="connsiteY7" fmla="*/ 393307 h 594946"/>
              <a:gd name="connsiteX8" fmla="*/ 500296 w 540860"/>
              <a:gd name="connsiteY8" fmla="*/ 281247 h 594946"/>
              <a:gd name="connsiteX9" fmla="*/ 365081 w 540860"/>
              <a:gd name="connsiteY9" fmla="*/ 409701 h 594946"/>
              <a:gd name="connsiteX10" fmla="*/ 500296 w 540860"/>
              <a:gd name="connsiteY10" fmla="*/ 538156 h 594946"/>
              <a:gd name="connsiteX11" fmla="*/ 40565 w 540860"/>
              <a:gd name="connsiteY11" fmla="*/ 280571 h 594946"/>
              <a:gd name="connsiteX12" fmla="*/ 40565 w 540860"/>
              <a:gd name="connsiteY12" fmla="*/ 537480 h 594946"/>
              <a:gd name="connsiteX13" fmla="*/ 175780 w 540860"/>
              <a:gd name="connsiteY13" fmla="*/ 409025 h 594946"/>
              <a:gd name="connsiteX14" fmla="*/ 270429 w 540860"/>
              <a:gd name="connsiteY14" fmla="*/ 215668 h 594946"/>
              <a:gd name="connsiteX15" fmla="*/ 248795 w 540860"/>
              <a:gd name="connsiteY15" fmla="*/ 237302 h 594946"/>
              <a:gd name="connsiteX16" fmla="*/ 270429 w 540860"/>
              <a:gd name="connsiteY16" fmla="*/ 258936 h 594946"/>
              <a:gd name="connsiteX17" fmla="*/ 292064 w 540860"/>
              <a:gd name="connsiteY17" fmla="*/ 237302 h 594946"/>
              <a:gd name="connsiteX18" fmla="*/ 270429 w 540860"/>
              <a:gd name="connsiteY18" fmla="*/ 215668 h 594946"/>
              <a:gd name="connsiteX19" fmla="*/ 271105 w 540860"/>
              <a:gd name="connsiteY19" fmla="*/ 147384 h 594946"/>
              <a:gd name="connsiteX20" fmla="*/ 358995 w 540860"/>
              <a:gd name="connsiteY20" fmla="*/ 235274 h 594946"/>
              <a:gd name="connsiteX21" fmla="*/ 358995 w 540860"/>
              <a:gd name="connsiteY21" fmla="*/ 256908 h 594946"/>
              <a:gd name="connsiteX22" fmla="*/ 337361 w 540860"/>
              <a:gd name="connsiteY22" fmla="*/ 278543 h 594946"/>
              <a:gd name="connsiteX23" fmla="*/ 304233 w 540860"/>
              <a:gd name="connsiteY23" fmla="*/ 263669 h 594946"/>
              <a:gd name="connsiteX24" fmla="*/ 248119 w 540860"/>
              <a:gd name="connsiteY24" fmla="*/ 272458 h 594946"/>
              <a:gd name="connsiteX25" fmla="*/ 229865 w 540860"/>
              <a:gd name="connsiteY25" fmla="*/ 219048 h 594946"/>
              <a:gd name="connsiteX26" fmla="*/ 279218 w 540860"/>
              <a:gd name="connsiteY26" fmla="*/ 192005 h 594946"/>
              <a:gd name="connsiteX27" fmla="*/ 315050 w 540860"/>
              <a:gd name="connsiteY27" fmla="*/ 235950 h 594946"/>
              <a:gd name="connsiteX28" fmla="*/ 336685 w 540860"/>
              <a:gd name="connsiteY28" fmla="*/ 257584 h 594946"/>
              <a:gd name="connsiteX29" fmla="*/ 336685 w 540860"/>
              <a:gd name="connsiteY29" fmla="*/ 235950 h 594946"/>
              <a:gd name="connsiteX30" fmla="*/ 271105 w 540860"/>
              <a:gd name="connsiteY30" fmla="*/ 170371 h 594946"/>
              <a:gd name="connsiteX31" fmla="*/ 205526 w 540860"/>
              <a:gd name="connsiteY31" fmla="*/ 235950 h 594946"/>
              <a:gd name="connsiteX32" fmla="*/ 270429 w 540860"/>
              <a:gd name="connsiteY32" fmla="*/ 301529 h 594946"/>
              <a:gd name="connsiteX33" fmla="*/ 303557 w 540860"/>
              <a:gd name="connsiteY33" fmla="*/ 293416 h 594946"/>
              <a:gd name="connsiteX34" fmla="*/ 319107 w 540860"/>
              <a:gd name="connsiteY34" fmla="*/ 298149 h 594946"/>
              <a:gd name="connsiteX35" fmla="*/ 314374 w 540860"/>
              <a:gd name="connsiteY35" fmla="*/ 313698 h 594946"/>
              <a:gd name="connsiteX36" fmla="*/ 270429 w 540860"/>
              <a:gd name="connsiteY36" fmla="*/ 324516 h 594946"/>
              <a:gd name="connsiteX37" fmla="*/ 183216 w 540860"/>
              <a:gd name="connsiteY37" fmla="*/ 235274 h 594946"/>
              <a:gd name="connsiteX38" fmla="*/ 271105 w 540860"/>
              <a:gd name="connsiteY38" fmla="*/ 147384 h 594946"/>
              <a:gd name="connsiteX39" fmla="*/ 135215 w 540860"/>
              <a:gd name="connsiteY39" fmla="*/ 108172 h 594946"/>
              <a:gd name="connsiteX40" fmla="*/ 135215 w 540860"/>
              <a:gd name="connsiteY40" fmla="*/ 333305 h 594946"/>
              <a:gd name="connsiteX41" fmla="*/ 196062 w 540860"/>
              <a:gd name="connsiteY41" fmla="*/ 391447 h 594946"/>
              <a:gd name="connsiteX42" fmla="*/ 344798 w 540860"/>
              <a:gd name="connsiteY42" fmla="*/ 391447 h 594946"/>
              <a:gd name="connsiteX43" fmla="*/ 405645 w 540860"/>
              <a:gd name="connsiteY43" fmla="*/ 333305 h 594946"/>
              <a:gd name="connsiteX44" fmla="*/ 405645 w 540860"/>
              <a:gd name="connsiteY44" fmla="*/ 108172 h 594946"/>
              <a:gd name="connsiteX45" fmla="*/ 270430 w 540860"/>
              <a:gd name="connsiteY45" fmla="*/ 0 h 594946"/>
              <a:gd name="connsiteX46" fmla="*/ 351559 w 540860"/>
              <a:gd name="connsiteY46" fmla="*/ 67608 h 594946"/>
              <a:gd name="connsiteX47" fmla="*/ 446210 w 540860"/>
              <a:gd name="connsiteY47" fmla="*/ 67608 h 594946"/>
              <a:gd name="connsiteX48" fmla="*/ 446210 w 540860"/>
              <a:gd name="connsiteY48" fmla="*/ 126426 h 594946"/>
              <a:gd name="connsiteX49" fmla="*/ 540860 w 540860"/>
              <a:gd name="connsiteY49" fmla="*/ 217020 h 594946"/>
              <a:gd name="connsiteX50" fmla="*/ 540860 w 540860"/>
              <a:gd name="connsiteY50" fmla="*/ 594946 h 594946"/>
              <a:gd name="connsiteX51" fmla="*/ 0 w 540860"/>
              <a:gd name="connsiteY51" fmla="*/ 594946 h 594946"/>
              <a:gd name="connsiteX52" fmla="*/ 0 w 540860"/>
              <a:gd name="connsiteY52" fmla="*/ 217020 h 594946"/>
              <a:gd name="connsiteX53" fmla="*/ 94651 w 540860"/>
              <a:gd name="connsiteY53" fmla="*/ 127102 h 594946"/>
              <a:gd name="connsiteX54" fmla="*/ 94651 w 540860"/>
              <a:gd name="connsiteY54" fmla="*/ 67608 h 594946"/>
              <a:gd name="connsiteX55" fmla="*/ 189301 w 540860"/>
              <a:gd name="connsiteY55" fmla="*/ 67608 h 594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540860" h="594946">
                <a:moveTo>
                  <a:pt x="270768" y="393307"/>
                </a:moveTo>
                <a:cubicBezTo>
                  <a:pt x="247275" y="393307"/>
                  <a:pt x="223781" y="401927"/>
                  <a:pt x="205527" y="419167"/>
                </a:cubicBezTo>
                <a:lnTo>
                  <a:pt x="196062" y="427956"/>
                </a:lnTo>
                <a:lnTo>
                  <a:pt x="62199" y="554382"/>
                </a:lnTo>
                <a:lnTo>
                  <a:pt x="478661" y="554382"/>
                </a:lnTo>
                <a:lnTo>
                  <a:pt x="345474" y="427956"/>
                </a:lnTo>
                <a:lnTo>
                  <a:pt x="336009" y="419167"/>
                </a:lnTo>
                <a:cubicBezTo>
                  <a:pt x="317755" y="401927"/>
                  <a:pt x="294262" y="393307"/>
                  <a:pt x="270768" y="393307"/>
                </a:cubicBezTo>
                <a:close/>
                <a:moveTo>
                  <a:pt x="500296" y="281247"/>
                </a:moveTo>
                <a:lnTo>
                  <a:pt x="365081" y="409701"/>
                </a:lnTo>
                <a:lnTo>
                  <a:pt x="500296" y="538156"/>
                </a:lnTo>
                <a:close/>
                <a:moveTo>
                  <a:pt x="40565" y="280571"/>
                </a:moveTo>
                <a:lnTo>
                  <a:pt x="40565" y="537480"/>
                </a:lnTo>
                <a:lnTo>
                  <a:pt x="175780" y="409025"/>
                </a:lnTo>
                <a:close/>
                <a:moveTo>
                  <a:pt x="270429" y="215668"/>
                </a:moveTo>
                <a:cubicBezTo>
                  <a:pt x="258936" y="215668"/>
                  <a:pt x="248795" y="225133"/>
                  <a:pt x="248795" y="237302"/>
                </a:cubicBezTo>
                <a:cubicBezTo>
                  <a:pt x="248795" y="248795"/>
                  <a:pt x="258260" y="258936"/>
                  <a:pt x="270429" y="258936"/>
                </a:cubicBezTo>
                <a:cubicBezTo>
                  <a:pt x="282599" y="258936"/>
                  <a:pt x="292064" y="249471"/>
                  <a:pt x="292064" y="237302"/>
                </a:cubicBezTo>
                <a:cubicBezTo>
                  <a:pt x="292064" y="225133"/>
                  <a:pt x="282599" y="215668"/>
                  <a:pt x="270429" y="215668"/>
                </a:cubicBezTo>
                <a:close/>
                <a:moveTo>
                  <a:pt x="271105" y="147384"/>
                </a:moveTo>
                <a:cubicBezTo>
                  <a:pt x="319783" y="147384"/>
                  <a:pt x="358995" y="186596"/>
                  <a:pt x="358995" y="235274"/>
                </a:cubicBezTo>
                <a:lnTo>
                  <a:pt x="358995" y="256908"/>
                </a:lnTo>
                <a:cubicBezTo>
                  <a:pt x="358995" y="269078"/>
                  <a:pt x="349530" y="278543"/>
                  <a:pt x="337361" y="278543"/>
                </a:cubicBezTo>
                <a:cubicBezTo>
                  <a:pt x="324515" y="278543"/>
                  <a:pt x="312346" y="273134"/>
                  <a:pt x="304233" y="263669"/>
                </a:cubicBezTo>
                <a:cubicBezTo>
                  <a:pt x="290035" y="279895"/>
                  <a:pt x="266373" y="283275"/>
                  <a:pt x="248119" y="272458"/>
                </a:cubicBezTo>
                <a:cubicBezTo>
                  <a:pt x="229865" y="261641"/>
                  <a:pt x="222428" y="238654"/>
                  <a:pt x="229865" y="219048"/>
                </a:cubicBezTo>
                <a:cubicBezTo>
                  <a:pt x="237302" y="199442"/>
                  <a:pt x="258260" y="187949"/>
                  <a:pt x="279218" y="192005"/>
                </a:cubicBezTo>
                <a:cubicBezTo>
                  <a:pt x="300177" y="196061"/>
                  <a:pt x="315050" y="214315"/>
                  <a:pt x="315050" y="235950"/>
                </a:cubicBezTo>
                <a:cubicBezTo>
                  <a:pt x="315050" y="248119"/>
                  <a:pt x="324515" y="257584"/>
                  <a:pt x="336685" y="257584"/>
                </a:cubicBezTo>
                <a:lnTo>
                  <a:pt x="336685" y="235950"/>
                </a:lnTo>
                <a:cubicBezTo>
                  <a:pt x="336685" y="199442"/>
                  <a:pt x="306937" y="170371"/>
                  <a:pt x="271105" y="170371"/>
                </a:cubicBezTo>
                <a:cubicBezTo>
                  <a:pt x="235273" y="170371"/>
                  <a:pt x="205526" y="200118"/>
                  <a:pt x="205526" y="235950"/>
                </a:cubicBezTo>
                <a:cubicBezTo>
                  <a:pt x="204850" y="271782"/>
                  <a:pt x="234597" y="301529"/>
                  <a:pt x="270429" y="301529"/>
                </a:cubicBezTo>
                <a:cubicBezTo>
                  <a:pt x="281923" y="301529"/>
                  <a:pt x="293416" y="298825"/>
                  <a:pt x="303557" y="293416"/>
                </a:cubicBezTo>
                <a:cubicBezTo>
                  <a:pt x="308966" y="290712"/>
                  <a:pt x="315726" y="292740"/>
                  <a:pt x="319107" y="298149"/>
                </a:cubicBezTo>
                <a:cubicBezTo>
                  <a:pt x="321811" y="303557"/>
                  <a:pt x="319783" y="310318"/>
                  <a:pt x="314374" y="313698"/>
                </a:cubicBezTo>
                <a:cubicBezTo>
                  <a:pt x="300853" y="320459"/>
                  <a:pt x="285979" y="324516"/>
                  <a:pt x="270429" y="324516"/>
                </a:cubicBezTo>
                <a:cubicBezTo>
                  <a:pt x="221752" y="323840"/>
                  <a:pt x="182540" y="284627"/>
                  <a:pt x="183216" y="235274"/>
                </a:cubicBezTo>
                <a:cubicBezTo>
                  <a:pt x="183216" y="186596"/>
                  <a:pt x="222428" y="147384"/>
                  <a:pt x="271105" y="147384"/>
                </a:cubicBezTo>
                <a:close/>
                <a:moveTo>
                  <a:pt x="135215" y="108172"/>
                </a:moveTo>
                <a:lnTo>
                  <a:pt x="135215" y="333305"/>
                </a:lnTo>
                <a:lnTo>
                  <a:pt x="196062" y="391447"/>
                </a:lnTo>
                <a:cubicBezTo>
                  <a:pt x="240007" y="357644"/>
                  <a:pt x="300853" y="357644"/>
                  <a:pt x="344798" y="391447"/>
                </a:cubicBezTo>
                <a:lnTo>
                  <a:pt x="405645" y="333305"/>
                </a:lnTo>
                <a:lnTo>
                  <a:pt x="405645" y="108172"/>
                </a:lnTo>
                <a:close/>
                <a:moveTo>
                  <a:pt x="270430" y="0"/>
                </a:moveTo>
                <a:lnTo>
                  <a:pt x="351559" y="67608"/>
                </a:lnTo>
                <a:lnTo>
                  <a:pt x="446210" y="67608"/>
                </a:lnTo>
                <a:lnTo>
                  <a:pt x="446210" y="126426"/>
                </a:lnTo>
                <a:lnTo>
                  <a:pt x="540860" y="217020"/>
                </a:lnTo>
                <a:lnTo>
                  <a:pt x="540860" y="594946"/>
                </a:lnTo>
                <a:lnTo>
                  <a:pt x="0" y="594946"/>
                </a:lnTo>
                <a:lnTo>
                  <a:pt x="0" y="217020"/>
                </a:lnTo>
                <a:lnTo>
                  <a:pt x="94651" y="127102"/>
                </a:lnTo>
                <a:lnTo>
                  <a:pt x="94651" y="67608"/>
                </a:lnTo>
                <a:lnTo>
                  <a:pt x="189301" y="67608"/>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algn="ctr">
              <a:defRPr lang="en-GB" sz="1500" b="1" dirty="0">
                <a:solidFill>
                  <a:schemeClr val="lt1">
                    <a:alpha val="0"/>
                  </a:schemeClr>
                </a:solidFill>
              </a:defRPr>
            </a:lvl1pPr>
          </a:lstStyle>
          <a:p>
            <a:pPr lvl="0" algn="ctr"/>
            <a:endParaRPr lang="en-GB" dirty="0"/>
          </a:p>
        </p:txBody>
      </p:sp>
      <p:sp>
        <p:nvSpPr>
          <p:cNvPr id="10" name="Text Placeholder 10">
            <a:extLst>
              <a:ext uri="{FF2B5EF4-FFF2-40B4-BE49-F238E27FC236}">
                <a16:creationId xmlns:a16="http://schemas.microsoft.com/office/drawing/2014/main" id="{9236B62B-08A6-31D4-74E0-38DBCD975150}"/>
              </a:ext>
            </a:extLst>
          </p:cNvPr>
          <p:cNvSpPr>
            <a:spLocks noGrp="1"/>
          </p:cNvSpPr>
          <p:nvPr>
            <p:ph type="body" sz="quarter" idx="50"/>
          </p:nvPr>
        </p:nvSpPr>
        <p:spPr>
          <a:xfrm>
            <a:off x="8738867" y="5683190"/>
            <a:ext cx="809763" cy="811673"/>
          </a:xfrm>
          <a:custGeom>
            <a:avLst/>
            <a:gdLst>
              <a:gd name="connsiteX0" fmla="*/ 417472 w 539842"/>
              <a:gd name="connsiteY0" fmla="*/ 321135 h 541115"/>
              <a:gd name="connsiteX1" fmla="*/ 438431 w 539842"/>
              <a:gd name="connsiteY1" fmla="*/ 329924 h 541115"/>
              <a:gd name="connsiteX2" fmla="*/ 531729 w 539842"/>
              <a:gd name="connsiteY2" fmla="*/ 423222 h 541115"/>
              <a:gd name="connsiteX3" fmla="*/ 539842 w 539842"/>
              <a:gd name="connsiteY3" fmla="*/ 444181 h 541115"/>
              <a:gd name="connsiteX4" fmla="*/ 531053 w 539842"/>
              <a:gd name="connsiteY4" fmla="*/ 465139 h 541115"/>
              <a:gd name="connsiteX5" fmla="*/ 520912 w 539842"/>
              <a:gd name="connsiteY5" fmla="*/ 475280 h 541115"/>
              <a:gd name="connsiteX6" fmla="*/ 386373 w 539842"/>
              <a:gd name="connsiteY6" fmla="*/ 340741 h 541115"/>
              <a:gd name="connsiteX7" fmla="*/ 396514 w 539842"/>
              <a:gd name="connsiteY7" fmla="*/ 329924 h 541115"/>
              <a:gd name="connsiteX8" fmla="*/ 417472 w 539842"/>
              <a:gd name="connsiteY8" fmla="*/ 321135 h 541115"/>
              <a:gd name="connsiteX9" fmla="*/ 44956 w 539842"/>
              <a:gd name="connsiteY9" fmla="*/ 39888 h 541115"/>
              <a:gd name="connsiteX10" fmla="*/ 179495 w 539842"/>
              <a:gd name="connsiteY10" fmla="*/ 174427 h 541115"/>
              <a:gd name="connsiteX11" fmla="*/ 158536 w 539842"/>
              <a:gd name="connsiteY11" fmla="*/ 194709 h 541115"/>
              <a:gd name="connsiteX12" fmla="*/ 154480 w 539842"/>
              <a:gd name="connsiteY12" fmla="*/ 204850 h 541115"/>
              <a:gd name="connsiteX13" fmla="*/ 158536 w 539842"/>
              <a:gd name="connsiteY13" fmla="*/ 214991 h 541115"/>
              <a:gd name="connsiteX14" fmla="*/ 326203 w 539842"/>
              <a:gd name="connsiteY14" fmla="*/ 381982 h 541115"/>
              <a:gd name="connsiteX15" fmla="*/ 336344 w 539842"/>
              <a:gd name="connsiteY15" fmla="*/ 386038 h 541115"/>
              <a:gd name="connsiteX16" fmla="*/ 346485 w 539842"/>
              <a:gd name="connsiteY16" fmla="*/ 381982 h 541115"/>
              <a:gd name="connsiteX17" fmla="*/ 366767 w 539842"/>
              <a:gd name="connsiteY17" fmla="*/ 361024 h 541115"/>
              <a:gd name="connsiteX18" fmla="*/ 500630 w 539842"/>
              <a:gd name="connsiteY18" fmla="*/ 495563 h 541115"/>
              <a:gd name="connsiteX19" fmla="*/ 482376 w 539842"/>
              <a:gd name="connsiteY19" fmla="*/ 513817 h 541115"/>
              <a:gd name="connsiteX20" fmla="*/ 413417 w 539842"/>
              <a:gd name="connsiteY20" fmla="*/ 540860 h 541115"/>
              <a:gd name="connsiteX21" fmla="*/ 305245 w 539842"/>
              <a:gd name="connsiteY21" fmla="*/ 509084 h 541115"/>
              <a:gd name="connsiteX22" fmla="*/ 262652 w 539842"/>
              <a:gd name="connsiteY22" fmla="*/ 482041 h 541115"/>
              <a:gd name="connsiteX23" fmla="*/ 56449 w 539842"/>
              <a:gd name="connsiteY23" fmla="*/ 269077 h 541115"/>
              <a:gd name="connsiteX24" fmla="*/ 15885 w 539842"/>
              <a:gd name="connsiteY24" fmla="*/ 198090 h 541115"/>
              <a:gd name="connsiteX25" fmla="*/ 335 w 539842"/>
              <a:gd name="connsiteY25" fmla="*/ 110200 h 541115"/>
              <a:gd name="connsiteX26" fmla="*/ 22645 w 539842"/>
              <a:gd name="connsiteY26" fmla="*/ 62198 h 541115"/>
              <a:gd name="connsiteX27" fmla="*/ 44956 w 539842"/>
              <a:gd name="connsiteY27" fmla="*/ 39888 h 541115"/>
              <a:gd name="connsiteX28" fmla="*/ 97013 w 539842"/>
              <a:gd name="connsiteY28" fmla="*/ 0 h 541115"/>
              <a:gd name="connsiteX29" fmla="*/ 117296 w 539842"/>
              <a:gd name="connsiteY29" fmla="*/ 8789 h 541115"/>
              <a:gd name="connsiteX30" fmla="*/ 210594 w 539842"/>
              <a:gd name="connsiteY30" fmla="*/ 101411 h 541115"/>
              <a:gd name="connsiteX31" fmla="*/ 219383 w 539842"/>
              <a:gd name="connsiteY31" fmla="*/ 122370 h 541115"/>
              <a:gd name="connsiteX32" fmla="*/ 210594 w 539842"/>
              <a:gd name="connsiteY32" fmla="*/ 143328 h 541115"/>
              <a:gd name="connsiteX33" fmla="*/ 200453 w 539842"/>
              <a:gd name="connsiteY33" fmla="*/ 153469 h 541115"/>
              <a:gd name="connsiteX34" fmla="*/ 65914 w 539842"/>
              <a:gd name="connsiteY34" fmla="*/ 18930 h 541115"/>
              <a:gd name="connsiteX35" fmla="*/ 76055 w 539842"/>
              <a:gd name="connsiteY35" fmla="*/ 8789 h 541115"/>
              <a:gd name="connsiteX36" fmla="*/ 97013 w 539842"/>
              <a:gd name="connsiteY36" fmla="*/ 0 h 541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539842" h="541115">
                <a:moveTo>
                  <a:pt x="417472" y="321135"/>
                </a:moveTo>
                <a:cubicBezTo>
                  <a:pt x="425585" y="321135"/>
                  <a:pt x="433022" y="324515"/>
                  <a:pt x="438431" y="329924"/>
                </a:cubicBezTo>
                <a:lnTo>
                  <a:pt x="531729" y="423222"/>
                </a:lnTo>
                <a:cubicBezTo>
                  <a:pt x="537138" y="428631"/>
                  <a:pt x="539842" y="436068"/>
                  <a:pt x="539842" y="444181"/>
                </a:cubicBezTo>
                <a:cubicBezTo>
                  <a:pt x="539842" y="452294"/>
                  <a:pt x="536462" y="459730"/>
                  <a:pt x="531053" y="465139"/>
                </a:cubicBezTo>
                <a:lnTo>
                  <a:pt x="520912" y="475280"/>
                </a:lnTo>
                <a:lnTo>
                  <a:pt x="386373" y="340741"/>
                </a:lnTo>
                <a:lnTo>
                  <a:pt x="396514" y="329924"/>
                </a:lnTo>
                <a:cubicBezTo>
                  <a:pt x="401923" y="324515"/>
                  <a:pt x="409360" y="321135"/>
                  <a:pt x="417472" y="321135"/>
                </a:cubicBezTo>
                <a:close/>
                <a:moveTo>
                  <a:pt x="44956" y="39888"/>
                </a:moveTo>
                <a:lnTo>
                  <a:pt x="179495" y="174427"/>
                </a:lnTo>
                <a:lnTo>
                  <a:pt x="158536" y="194709"/>
                </a:lnTo>
                <a:cubicBezTo>
                  <a:pt x="155832" y="197413"/>
                  <a:pt x="154480" y="201470"/>
                  <a:pt x="154480" y="204850"/>
                </a:cubicBezTo>
                <a:cubicBezTo>
                  <a:pt x="154480" y="208231"/>
                  <a:pt x="155832" y="212287"/>
                  <a:pt x="158536" y="214991"/>
                </a:cubicBezTo>
                <a:lnTo>
                  <a:pt x="326203" y="381982"/>
                </a:lnTo>
                <a:cubicBezTo>
                  <a:pt x="328907" y="384686"/>
                  <a:pt x="332964" y="386038"/>
                  <a:pt x="336344" y="386038"/>
                </a:cubicBezTo>
                <a:cubicBezTo>
                  <a:pt x="339724" y="386038"/>
                  <a:pt x="343781" y="384686"/>
                  <a:pt x="346485" y="381982"/>
                </a:cubicBezTo>
                <a:lnTo>
                  <a:pt x="366767" y="361024"/>
                </a:lnTo>
                <a:lnTo>
                  <a:pt x="500630" y="495563"/>
                </a:lnTo>
                <a:lnTo>
                  <a:pt x="482376" y="513817"/>
                </a:lnTo>
                <a:cubicBezTo>
                  <a:pt x="464798" y="532747"/>
                  <a:pt x="439107" y="542888"/>
                  <a:pt x="413417" y="540860"/>
                </a:cubicBezTo>
                <a:cubicBezTo>
                  <a:pt x="374880" y="538155"/>
                  <a:pt x="339048" y="525986"/>
                  <a:pt x="305245" y="509084"/>
                </a:cubicBezTo>
                <a:cubicBezTo>
                  <a:pt x="290371" y="500971"/>
                  <a:pt x="276173" y="492182"/>
                  <a:pt x="262652" y="482041"/>
                </a:cubicBezTo>
                <a:cubicBezTo>
                  <a:pt x="181523" y="424575"/>
                  <a:pt x="111887" y="352235"/>
                  <a:pt x="56449" y="269077"/>
                </a:cubicBezTo>
                <a:cubicBezTo>
                  <a:pt x="40899" y="246767"/>
                  <a:pt x="26702" y="223104"/>
                  <a:pt x="15885" y="198090"/>
                </a:cubicBezTo>
                <a:cubicBezTo>
                  <a:pt x="5743" y="169694"/>
                  <a:pt x="-1693" y="140623"/>
                  <a:pt x="335" y="110200"/>
                </a:cubicBezTo>
                <a:cubicBezTo>
                  <a:pt x="1011" y="91946"/>
                  <a:pt x="9124" y="75044"/>
                  <a:pt x="22645" y="62198"/>
                </a:cubicBezTo>
                <a:cubicBezTo>
                  <a:pt x="28054" y="56790"/>
                  <a:pt x="36167" y="48677"/>
                  <a:pt x="44956" y="39888"/>
                </a:cubicBezTo>
                <a:close/>
                <a:moveTo>
                  <a:pt x="97013" y="0"/>
                </a:moveTo>
                <a:cubicBezTo>
                  <a:pt x="104450" y="0"/>
                  <a:pt x="111887" y="3380"/>
                  <a:pt x="117296" y="8789"/>
                </a:cubicBezTo>
                <a:lnTo>
                  <a:pt x="210594" y="101411"/>
                </a:lnTo>
                <a:cubicBezTo>
                  <a:pt x="216003" y="106820"/>
                  <a:pt x="219383" y="114257"/>
                  <a:pt x="219383" y="122370"/>
                </a:cubicBezTo>
                <a:cubicBezTo>
                  <a:pt x="219383" y="130482"/>
                  <a:pt x="216003" y="137919"/>
                  <a:pt x="210594" y="143328"/>
                </a:cubicBezTo>
                <a:lnTo>
                  <a:pt x="200453" y="153469"/>
                </a:lnTo>
                <a:lnTo>
                  <a:pt x="65914" y="18930"/>
                </a:lnTo>
                <a:lnTo>
                  <a:pt x="76055" y="8789"/>
                </a:lnTo>
                <a:cubicBezTo>
                  <a:pt x="81464" y="3380"/>
                  <a:pt x="89577" y="0"/>
                  <a:pt x="97013"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algn="ctr">
              <a:defRPr lang="en-GB" sz="1500" b="1" dirty="0">
                <a:solidFill>
                  <a:schemeClr val="lt1">
                    <a:alpha val="0"/>
                  </a:schemeClr>
                </a:solidFill>
              </a:defRPr>
            </a:lvl1pPr>
          </a:lstStyle>
          <a:p>
            <a:pPr lvl="0" algn="ctr"/>
            <a:endParaRPr lang="en-GB" dirty="0"/>
          </a:p>
        </p:txBody>
      </p:sp>
      <p:sp>
        <p:nvSpPr>
          <p:cNvPr id="12" name="Text Placeholder 11">
            <a:extLst>
              <a:ext uri="{FF2B5EF4-FFF2-40B4-BE49-F238E27FC236}">
                <a16:creationId xmlns:a16="http://schemas.microsoft.com/office/drawing/2014/main" id="{C958D81A-543B-F585-166D-59207A4463AF}"/>
              </a:ext>
            </a:extLst>
          </p:cNvPr>
          <p:cNvSpPr>
            <a:spLocks noGrp="1"/>
          </p:cNvSpPr>
          <p:nvPr>
            <p:ph type="body" sz="quarter" idx="41"/>
          </p:nvPr>
        </p:nvSpPr>
        <p:spPr>
          <a:xfrm>
            <a:off x="8931729" y="7475033"/>
            <a:ext cx="424539" cy="689597"/>
          </a:xfrm>
          <a:custGeom>
            <a:avLst/>
            <a:gdLst>
              <a:gd name="connsiteX0" fmla="*/ 141514 w 283026"/>
              <a:gd name="connsiteY0" fmla="*/ 81129 h 459731"/>
              <a:gd name="connsiteX1" fmla="*/ 80667 w 283026"/>
              <a:gd name="connsiteY1" fmla="*/ 141976 h 459731"/>
              <a:gd name="connsiteX2" fmla="*/ 141514 w 283026"/>
              <a:gd name="connsiteY2" fmla="*/ 202823 h 459731"/>
              <a:gd name="connsiteX3" fmla="*/ 202361 w 283026"/>
              <a:gd name="connsiteY3" fmla="*/ 141976 h 459731"/>
              <a:gd name="connsiteX4" fmla="*/ 141514 w 283026"/>
              <a:gd name="connsiteY4" fmla="*/ 81129 h 459731"/>
              <a:gd name="connsiteX5" fmla="*/ 141514 w 283026"/>
              <a:gd name="connsiteY5" fmla="*/ 0 h 459731"/>
              <a:gd name="connsiteX6" fmla="*/ 258475 w 283026"/>
              <a:gd name="connsiteY6" fmla="*/ 62199 h 459731"/>
              <a:gd name="connsiteX7" fmla="*/ 273348 w 283026"/>
              <a:gd name="connsiteY7" fmla="*/ 194034 h 459731"/>
              <a:gd name="connsiteX8" fmla="*/ 209121 w 283026"/>
              <a:gd name="connsiteY8" fmla="*/ 336009 h 459731"/>
              <a:gd name="connsiteX9" fmla="*/ 153683 w 283026"/>
              <a:gd name="connsiteY9" fmla="*/ 452294 h 459731"/>
              <a:gd name="connsiteX10" fmla="*/ 141514 w 283026"/>
              <a:gd name="connsiteY10" fmla="*/ 459731 h 459731"/>
              <a:gd name="connsiteX11" fmla="*/ 129344 w 283026"/>
              <a:gd name="connsiteY11" fmla="*/ 452294 h 459731"/>
              <a:gd name="connsiteX12" fmla="*/ 73906 w 283026"/>
              <a:gd name="connsiteY12" fmla="*/ 336009 h 459731"/>
              <a:gd name="connsiteX13" fmla="*/ 9679 w 283026"/>
              <a:gd name="connsiteY13" fmla="*/ 194034 h 459731"/>
              <a:gd name="connsiteX14" fmla="*/ 24553 w 283026"/>
              <a:gd name="connsiteY14" fmla="*/ 62199 h 459731"/>
              <a:gd name="connsiteX15" fmla="*/ 141514 w 283026"/>
              <a:gd name="connsiteY15" fmla="*/ 0 h 459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3026" h="459731">
                <a:moveTo>
                  <a:pt x="141514" y="81129"/>
                </a:moveTo>
                <a:cubicBezTo>
                  <a:pt x="107710" y="81129"/>
                  <a:pt x="80667" y="108172"/>
                  <a:pt x="80667" y="141976"/>
                </a:cubicBezTo>
                <a:cubicBezTo>
                  <a:pt x="80667" y="175780"/>
                  <a:pt x="107710" y="202823"/>
                  <a:pt x="141514" y="202823"/>
                </a:cubicBezTo>
                <a:cubicBezTo>
                  <a:pt x="175318" y="202823"/>
                  <a:pt x="202361" y="175780"/>
                  <a:pt x="202361" y="141976"/>
                </a:cubicBezTo>
                <a:cubicBezTo>
                  <a:pt x="202361" y="108172"/>
                  <a:pt x="175318" y="81129"/>
                  <a:pt x="141514" y="81129"/>
                </a:cubicBezTo>
                <a:close/>
                <a:moveTo>
                  <a:pt x="141514" y="0"/>
                </a:moveTo>
                <a:cubicBezTo>
                  <a:pt x="188163" y="0"/>
                  <a:pt x="232108" y="22987"/>
                  <a:pt x="258475" y="62199"/>
                </a:cubicBezTo>
                <a:cubicBezTo>
                  <a:pt x="284842" y="100735"/>
                  <a:pt x="290250" y="150089"/>
                  <a:pt x="273348" y="194034"/>
                </a:cubicBezTo>
                <a:lnTo>
                  <a:pt x="209121" y="336009"/>
                </a:lnTo>
                <a:lnTo>
                  <a:pt x="153683" y="452294"/>
                </a:lnTo>
                <a:cubicBezTo>
                  <a:pt x="151655" y="457027"/>
                  <a:pt x="146922" y="459731"/>
                  <a:pt x="141514" y="459731"/>
                </a:cubicBezTo>
                <a:cubicBezTo>
                  <a:pt x="136105" y="459731"/>
                  <a:pt x="131373" y="457027"/>
                  <a:pt x="129344" y="452294"/>
                </a:cubicBezTo>
                <a:lnTo>
                  <a:pt x="73906" y="336009"/>
                </a:lnTo>
                <a:lnTo>
                  <a:pt x="9679" y="194034"/>
                </a:lnTo>
                <a:cubicBezTo>
                  <a:pt x="-7223" y="150089"/>
                  <a:pt x="-1814" y="100735"/>
                  <a:pt x="24553" y="62199"/>
                </a:cubicBezTo>
                <a:cubicBezTo>
                  <a:pt x="50920" y="22987"/>
                  <a:pt x="94865" y="0"/>
                  <a:pt x="141514"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algn="ctr">
              <a:defRPr lang="en-GB" sz="1500" b="1" dirty="0">
                <a:solidFill>
                  <a:schemeClr val="lt1">
                    <a:alpha val="0"/>
                  </a:schemeClr>
                </a:solidFill>
              </a:defRPr>
            </a:lvl1pPr>
          </a:lstStyle>
          <a:p>
            <a:pPr lvl="0" algn="ctr"/>
            <a:endParaRPr lang="en-GB" dirty="0"/>
          </a:p>
        </p:txBody>
      </p:sp>
    </p:spTree>
    <p:extLst>
      <p:ext uri="{BB962C8B-B14F-4D97-AF65-F5344CB8AC3E}">
        <p14:creationId xmlns:p14="http://schemas.microsoft.com/office/powerpoint/2010/main" val="293478149"/>
      </p:ext>
    </p:extLst>
  </p:cSld>
  <p:clrMapOvr>
    <a:masterClrMapping/>
  </p:clrMapOvr>
  <p:extLst>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hank You S06V1">
    <p:spTree>
      <p:nvGrpSpPr>
        <p:cNvPr id="1" name=""/>
        <p:cNvGrpSpPr/>
        <p:nvPr/>
      </p:nvGrpSpPr>
      <p:grpSpPr>
        <a:xfrm>
          <a:off x="0" y="0"/>
          <a:ext cx="0" cy="0"/>
          <a:chOff x="0" y="0"/>
          <a:chExt cx="0" cy="0"/>
        </a:xfrm>
      </p:grpSpPr>
      <p:sp>
        <p:nvSpPr>
          <p:cNvPr id="11" name="Slide Number Placeholder 5">
            <a:extLst>
              <a:ext uri="{FF2B5EF4-FFF2-40B4-BE49-F238E27FC236}">
                <a16:creationId xmlns:a16="http://schemas.microsoft.com/office/drawing/2014/main" id="{752E3F75-A181-1CEF-4892-A00A828F0DEC}"/>
              </a:ext>
            </a:extLst>
          </p:cNvPr>
          <p:cNvSpPr>
            <a:spLocks noGrp="1"/>
          </p:cNvSpPr>
          <p:nvPr>
            <p:ph type="sldNum" sz="quarter" idx="4"/>
          </p:nvPr>
        </p:nvSpPr>
        <p:spPr>
          <a:xfrm>
            <a:off x="16587788" y="9614927"/>
            <a:ext cx="819150" cy="410699"/>
          </a:xfrm>
          <a:prstGeom prst="rect">
            <a:avLst/>
          </a:prstGeom>
        </p:spPr>
        <p:txBody>
          <a:bodyPr vert="horz" lIns="91440" tIns="45720" rIns="91440" bIns="45720" rtlCol="0" anchor="b"/>
          <a:lstStyle>
            <a:lvl1pPr algn="r">
              <a:defRPr sz="1800">
                <a:solidFill>
                  <a:schemeClr val="tx1"/>
                </a:solidFill>
                <a:latin typeface="+mn-lt"/>
              </a:defRPr>
            </a:lvl1pPr>
          </a:lstStyle>
          <a:p>
            <a:fld id="{5E0C3BBE-9543-48E5-A6E1-C646F9A01966}" type="slidenum">
              <a:rPr lang="en-ID" smtClean="0"/>
              <a:pPr/>
              <a:t>‹Nº›</a:t>
            </a:fld>
            <a:endParaRPr lang="en-ID" dirty="0"/>
          </a:p>
        </p:txBody>
      </p:sp>
      <p:sp>
        <p:nvSpPr>
          <p:cNvPr id="21" name="Footer Placeholder 4">
            <a:extLst>
              <a:ext uri="{FF2B5EF4-FFF2-40B4-BE49-F238E27FC236}">
                <a16:creationId xmlns:a16="http://schemas.microsoft.com/office/drawing/2014/main" id="{FC465D62-3382-034B-3BC4-9FA6DDBCBF3D}"/>
              </a:ext>
            </a:extLst>
          </p:cNvPr>
          <p:cNvSpPr>
            <a:spLocks noGrp="1"/>
          </p:cNvSpPr>
          <p:nvPr>
            <p:ph type="ftr" sz="quarter" idx="3"/>
          </p:nvPr>
        </p:nvSpPr>
        <p:spPr>
          <a:xfrm>
            <a:off x="876300" y="9546433"/>
            <a:ext cx="8267700" cy="547688"/>
          </a:xfrm>
          <a:prstGeom prst="rect">
            <a:avLst/>
          </a:prstGeom>
        </p:spPr>
        <p:txBody>
          <a:bodyPr vert="horz" lIns="91440" tIns="45720" rIns="91440" bIns="45720" rtlCol="0" anchor="ctr"/>
          <a:lstStyle>
            <a:lvl1pPr algn="l">
              <a:defRPr lang="en-GB" sz="1800">
                <a:solidFill>
                  <a:schemeClr val="tx1"/>
                </a:solidFill>
              </a:defRPr>
            </a:lvl1pPr>
          </a:lstStyle>
          <a:p>
            <a:r>
              <a:rPr lang="en-US"/>
              <a:t>PRESENTATION TITLE</a:t>
            </a:r>
            <a:endParaRPr lang="en-US" dirty="0"/>
          </a:p>
        </p:txBody>
      </p:sp>
      <p:sp>
        <p:nvSpPr>
          <p:cNvPr id="37" name="Rectangle 36">
            <a:extLst>
              <a:ext uri="{FF2B5EF4-FFF2-40B4-BE49-F238E27FC236}">
                <a16:creationId xmlns:a16="http://schemas.microsoft.com/office/drawing/2014/main" id="{EB6055E9-E6F7-641B-80FB-0B939D173EF4}"/>
              </a:ext>
            </a:extLst>
          </p:cNvPr>
          <p:cNvSpPr/>
          <p:nvPr userDrawn="1"/>
        </p:nvSpPr>
        <p:spPr>
          <a:xfrm>
            <a:off x="881062" y="4166916"/>
            <a:ext cx="17406938" cy="1953168"/>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700">
              <a:solidFill>
                <a:schemeClr val="tx1"/>
              </a:solidFill>
            </a:endParaRPr>
          </a:p>
        </p:txBody>
      </p:sp>
      <p:sp>
        <p:nvSpPr>
          <p:cNvPr id="38" name="Title 1">
            <a:extLst>
              <a:ext uri="{FF2B5EF4-FFF2-40B4-BE49-F238E27FC236}">
                <a16:creationId xmlns:a16="http://schemas.microsoft.com/office/drawing/2014/main" id="{A830DC25-802B-19A0-E4B3-1D633449CFAA}"/>
              </a:ext>
            </a:extLst>
          </p:cNvPr>
          <p:cNvSpPr>
            <a:spLocks noGrp="1"/>
          </p:cNvSpPr>
          <p:nvPr>
            <p:ph type="title" hasCustomPrompt="1"/>
          </p:nvPr>
        </p:nvSpPr>
        <p:spPr>
          <a:xfrm>
            <a:off x="1357918" y="4322202"/>
            <a:ext cx="16049021" cy="1642596"/>
          </a:xfrm>
        </p:spPr>
        <p:txBody>
          <a:bodyPr anchor="ctr">
            <a:noAutofit/>
          </a:bodyPr>
          <a:lstStyle>
            <a:lvl1pPr>
              <a:defRPr>
                <a:solidFill>
                  <a:srgbClr val="FFFFFF"/>
                </a:solidFill>
              </a:defRPr>
            </a:lvl1pPr>
          </a:lstStyle>
          <a:p>
            <a:r>
              <a:rPr lang="en-US" dirty="0"/>
              <a:t>Click to edit Master text</a:t>
            </a:r>
            <a:endParaRPr lang="en-ID" dirty="0"/>
          </a:p>
        </p:txBody>
      </p:sp>
      <p:cxnSp>
        <p:nvCxnSpPr>
          <p:cNvPr id="39" name="Straight Connector 38">
            <a:extLst>
              <a:ext uri="{FF2B5EF4-FFF2-40B4-BE49-F238E27FC236}">
                <a16:creationId xmlns:a16="http://schemas.microsoft.com/office/drawing/2014/main" id="{0990EA30-774B-C58A-0F2E-BA47E1EB0D86}"/>
              </a:ext>
            </a:extLst>
          </p:cNvPr>
          <p:cNvCxnSpPr>
            <a:cxnSpLocks/>
          </p:cNvCxnSpPr>
          <p:nvPr userDrawn="1"/>
        </p:nvCxnSpPr>
        <p:spPr>
          <a:xfrm>
            <a:off x="1141815" y="4322202"/>
            <a:ext cx="0" cy="1642596"/>
          </a:xfrm>
          <a:prstGeom prst="line">
            <a:avLst/>
          </a:prstGeom>
          <a:ln w="31750">
            <a:solidFill>
              <a:schemeClr val="accent2"/>
            </a:solidFill>
          </a:ln>
        </p:spPr>
        <p:style>
          <a:lnRef idx="1">
            <a:schemeClr val="accent1"/>
          </a:lnRef>
          <a:fillRef idx="0">
            <a:schemeClr val="accent1"/>
          </a:fillRef>
          <a:effectRef idx="0">
            <a:schemeClr val="accent1"/>
          </a:effectRef>
          <a:fontRef idx="minor">
            <a:schemeClr val="tx1"/>
          </a:fontRef>
        </p:style>
      </p:cxnSp>
      <p:sp>
        <p:nvSpPr>
          <p:cNvPr id="49" name="Text Placeholder 29">
            <a:extLst>
              <a:ext uri="{FF2B5EF4-FFF2-40B4-BE49-F238E27FC236}">
                <a16:creationId xmlns:a16="http://schemas.microsoft.com/office/drawing/2014/main" id="{CA641483-D5A7-E85B-23E4-88F7A9E459A2}"/>
              </a:ext>
            </a:extLst>
          </p:cNvPr>
          <p:cNvSpPr>
            <a:spLocks noGrp="1"/>
          </p:cNvSpPr>
          <p:nvPr>
            <p:ph type="body" sz="quarter" idx="50"/>
          </p:nvPr>
        </p:nvSpPr>
        <p:spPr>
          <a:xfrm>
            <a:off x="1357919" y="6501620"/>
            <a:ext cx="16049019" cy="910590"/>
          </a:xfrm>
          <a:prstGeom prst="rect">
            <a:avLst/>
          </a:prstGeom>
        </p:spPr>
        <p:txBody>
          <a:bodyPr tIns="0" bIns="0" anchor="t">
            <a:noAutofit/>
          </a:bodyPr>
          <a:lstStyle>
            <a:lvl1pPr marL="0" indent="0">
              <a:buNone/>
              <a:defRPr sz="27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Tree>
    <p:extLst>
      <p:ext uri="{BB962C8B-B14F-4D97-AF65-F5344CB8AC3E}">
        <p14:creationId xmlns:p14="http://schemas.microsoft.com/office/powerpoint/2010/main" val="2680772438"/>
      </p:ext>
    </p:extLst>
  </p:cSld>
  <p:clrMapOvr>
    <a:masterClrMapping/>
  </p:clrMapOvr>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hank You S06V2">
    <p:spTree>
      <p:nvGrpSpPr>
        <p:cNvPr id="1" name=""/>
        <p:cNvGrpSpPr/>
        <p:nvPr/>
      </p:nvGrpSpPr>
      <p:grpSpPr>
        <a:xfrm>
          <a:off x="0" y="0"/>
          <a:ext cx="0" cy="0"/>
          <a:chOff x="0" y="0"/>
          <a:chExt cx="0" cy="0"/>
        </a:xfrm>
      </p:grpSpPr>
      <p:sp>
        <p:nvSpPr>
          <p:cNvPr id="11" name="Slide Number Placeholder 5">
            <a:extLst>
              <a:ext uri="{FF2B5EF4-FFF2-40B4-BE49-F238E27FC236}">
                <a16:creationId xmlns:a16="http://schemas.microsoft.com/office/drawing/2014/main" id="{752E3F75-A181-1CEF-4892-A00A828F0DEC}"/>
              </a:ext>
            </a:extLst>
          </p:cNvPr>
          <p:cNvSpPr>
            <a:spLocks noGrp="1"/>
          </p:cNvSpPr>
          <p:nvPr>
            <p:ph type="sldNum" sz="quarter" idx="4"/>
          </p:nvPr>
        </p:nvSpPr>
        <p:spPr>
          <a:xfrm>
            <a:off x="16587788" y="9614927"/>
            <a:ext cx="819150" cy="410699"/>
          </a:xfrm>
          <a:prstGeom prst="rect">
            <a:avLst/>
          </a:prstGeom>
        </p:spPr>
        <p:txBody>
          <a:bodyPr vert="horz" lIns="91440" tIns="45720" rIns="91440" bIns="45720" rtlCol="0" anchor="b"/>
          <a:lstStyle>
            <a:lvl1pPr algn="r">
              <a:defRPr sz="1800">
                <a:solidFill>
                  <a:schemeClr val="tx1"/>
                </a:solidFill>
                <a:latin typeface="+mn-lt"/>
              </a:defRPr>
            </a:lvl1pPr>
          </a:lstStyle>
          <a:p>
            <a:fld id="{5E0C3BBE-9543-48E5-A6E1-C646F9A01966}" type="slidenum">
              <a:rPr lang="en-ID" smtClean="0"/>
              <a:pPr/>
              <a:t>‹Nº›</a:t>
            </a:fld>
            <a:endParaRPr lang="en-ID" dirty="0"/>
          </a:p>
        </p:txBody>
      </p:sp>
      <p:sp>
        <p:nvSpPr>
          <p:cNvPr id="21" name="Footer Placeholder 4">
            <a:extLst>
              <a:ext uri="{FF2B5EF4-FFF2-40B4-BE49-F238E27FC236}">
                <a16:creationId xmlns:a16="http://schemas.microsoft.com/office/drawing/2014/main" id="{FC465D62-3382-034B-3BC4-9FA6DDBCBF3D}"/>
              </a:ext>
            </a:extLst>
          </p:cNvPr>
          <p:cNvSpPr>
            <a:spLocks noGrp="1"/>
          </p:cNvSpPr>
          <p:nvPr>
            <p:ph type="ftr" sz="quarter" idx="3"/>
          </p:nvPr>
        </p:nvSpPr>
        <p:spPr>
          <a:xfrm>
            <a:off x="876300" y="9546433"/>
            <a:ext cx="8267700" cy="547688"/>
          </a:xfrm>
          <a:prstGeom prst="rect">
            <a:avLst/>
          </a:prstGeom>
        </p:spPr>
        <p:txBody>
          <a:bodyPr vert="horz" lIns="91440" tIns="45720" rIns="91440" bIns="45720" rtlCol="0" anchor="ctr"/>
          <a:lstStyle>
            <a:lvl1pPr algn="l">
              <a:defRPr lang="en-GB" sz="1800">
                <a:solidFill>
                  <a:schemeClr val="tx1"/>
                </a:solidFill>
              </a:defRPr>
            </a:lvl1pPr>
          </a:lstStyle>
          <a:p>
            <a:r>
              <a:rPr lang="en-US"/>
              <a:t>PRESENTATION TITLE</a:t>
            </a:r>
            <a:endParaRPr lang="en-US" dirty="0"/>
          </a:p>
        </p:txBody>
      </p:sp>
      <p:sp>
        <p:nvSpPr>
          <p:cNvPr id="37" name="Rectangle 36">
            <a:extLst>
              <a:ext uri="{FF2B5EF4-FFF2-40B4-BE49-F238E27FC236}">
                <a16:creationId xmlns:a16="http://schemas.microsoft.com/office/drawing/2014/main" id="{EB6055E9-E6F7-641B-80FB-0B939D173EF4}"/>
              </a:ext>
            </a:extLst>
          </p:cNvPr>
          <p:cNvSpPr/>
          <p:nvPr userDrawn="1"/>
        </p:nvSpPr>
        <p:spPr>
          <a:xfrm>
            <a:off x="881062" y="3883683"/>
            <a:ext cx="17406938" cy="2519634"/>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700">
              <a:solidFill>
                <a:schemeClr val="tx1"/>
              </a:solidFill>
            </a:endParaRPr>
          </a:p>
        </p:txBody>
      </p:sp>
      <p:sp>
        <p:nvSpPr>
          <p:cNvPr id="38" name="Title 1">
            <a:extLst>
              <a:ext uri="{FF2B5EF4-FFF2-40B4-BE49-F238E27FC236}">
                <a16:creationId xmlns:a16="http://schemas.microsoft.com/office/drawing/2014/main" id="{A830DC25-802B-19A0-E4B3-1D633449CFAA}"/>
              </a:ext>
            </a:extLst>
          </p:cNvPr>
          <p:cNvSpPr>
            <a:spLocks noGrp="1"/>
          </p:cNvSpPr>
          <p:nvPr>
            <p:ph type="title" hasCustomPrompt="1"/>
          </p:nvPr>
        </p:nvSpPr>
        <p:spPr>
          <a:xfrm>
            <a:off x="7629527" y="4322202"/>
            <a:ext cx="9435465" cy="1642596"/>
          </a:xfrm>
        </p:spPr>
        <p:txBody>
          <a:bodyPr anchor="ctr">
            <a:noAutofit/>
          </a:bodyPr>
          <a:lstStyle>
            <a:lvl1pPr algn="r">
              <a:defRPr>
                <a:solidFill>
                  <a:srgbClr val="FFFFFF"/>
                </a:solidFill>
              </a:defRPr>
            </a:lvl1pPr>
          </a:lstStyle>
          <a:p>
            <a:r>
              <a:rPr lang="en-US" dirty="0"/>
              <a:t>Click to edit Master text</a:t>
            </a:r>
            <a:endParaRPr lang="en-ID" dirty="0"/>
          </a:p>
        </p:txBody>
      </p:sp>
      <p:cxnSp>
        <p:nvCxnSpPr>
          <p:cNvPr id="39" name="Straight Connector 38">
            <a:extLst>
              <a:ext uri="{FF2B5EF4-FFF2-40B4-BE49-F238E27FC236}">
                <a16:creationId xmlns:a16="http://schemas.microsoft.com/office/drawing/2014/main" id="{0990EA30-774B-C58A-0F2E-BA47E1EB0D86}"/>
              </a:ext>
            </a:extLst>
          </p:cNvPr>
          <p:cNvCxnSpPr>
            <a:cxnSpLocks/>
          </p:cNvCxnSpPr>
          <p:nvPr userDrawn="1"/>
        </p:nvCxnSpPr>
        <p:spPr>
          <a:xfrm>
            <a:off x="17406938" y="4322202"/>
            <a:ext cx="0" cy="1642596"/>
          </a:xfrm>
          <a:prstGeom prst="line">
            <a:avLst/>
          </a:prstGeom>
          <a:ln w="31750">
            <a:solidFill>
              <a:schemeClr val="accent2"/>
            </a:solidFill>
          </a:ln>
        </p:spPr>
        <p:style>
          <a:lnRef idx="1">
            <a:schemeClr val="accent1"/>
          </a:lnRef>
          <a:fillRef idx="0">
            <a:schemeClr val="accent1"/>
          </a:fillRef>
          <a:effectRef idx="0">
            <a:schemeClr val="accent1"/>
          </a:effectRef>
          <a:fontRef idx="minor">
            <a:schemeClr val="tx1"/>
          </a:fontRef>
        </p:style>
      </p:cxnSp>
      <p:sp>
        <p:nvSpPr>
          <p:cNvPr id="49" name="Text Placeholder 29">
            <a:extLst>
              <a:ext uri="{FF2B5EF4-FFF2-40B4-BE49-F238E27FC236}">
                <a16:creationId xmlns:a16="http://schemas.microsoft.com/office/drawing/2014/main" id="{CA641483-D5A7-E85B-23E4-88F7A9E459A2}"/>
              </a:ext>
            </a:extLst>
          </p:cNvPr>
          <p:cNvSpPr>
            <a:spLocks noGrp="1"/>
          </p:cNvSpPr>
          <p:nvPr>
            <p:ph type="body" sz="quarter" idx="50"/>
          </p:nvPr>
        </p:nvSpPr>
        <p:spPr>
          <a:xfrm>
            <a:off x="7629527" y="6784853"/>
            <a:ext cx="9435465" cy="910590"/>
          </a:xfrm>
          <a:prstGeom prst="rect">
            <a:avLst/>
          </a:prstGeom>
        </p:spPr>
        <p:txBody>
          <a:bodyPr tIns="0" bIns="0" anchor="t">
            <a:noAutofit/>
          </a:bodyPr>
          <a:lstStyle>
            <a:lvl1pPr marL="0" indent="0" algn="r">
              <a:buNone/>
              <a:defRPr sz="27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grpSp>
        <p:nvGrpSpPr>
          <p:cNvPr id="8" name="Group 7">
            <a:extLst>
              <a:ext uri="{FF2B5EF4-FFF2-40B4-BE49-F238E27FC236}">
                <a16:creationId xmlns:a16="http://schemas.microsoft.com/office/drawing/2014/main" id="{AAA87B1F-C374-0AA4-8837-F11E40D41CD1}"/>
              </a:ext>
            </a:extLst>
          </p:cNvPr>
          <p:cNvGrpSpPr/>
          <p:nvPr userDrawn="1"/>
        </p:nvGrpSpPr>
        <p:grpSpPr>
          <a:xfrm flipH="1">
            <a:off x="1" y="1266825"/>
            <a:ext cx="6119813" cy="7752726"/>
            <a:chOff x="6400798" y="844550"/>
            <a:chExt cx="4079875" cy="5168484"/>
          </a:xfrm>
        </p:grpSpPr>
        <p:sp>
          <p:nvSpPr>
            <p:cNvPr id="9" name="Rectangle 8">
              <a:extLst>
                <a:ext uri="{FF2B5EF4-FFF2-40B4-BE49-F238E27FC236}">
                  <a16:creationId xmlns:a16="http://schemas.microsoft.com/office/drawing/2014/main" id="{1D087849-DB30-8735-4D8D-E3C4C2B69C6B}"/>
                </a:ext>
              </a:extLst>
            </p:cNvPr>
            <p:cNvSpPr/>
            <p:nvPr userDrawn="1"/>
          </p:nvSpPr>
          <p:spPr>
            <a:xfrm flipH="1">
              <a:off x="6400798" y="844550"/>
              <a:ext cx="4079875" cy="5168484"/>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700">
                <a:solidFill>
                  <a:schemeClr val="tx1"/>
                </a:solidFill>
              </a:endParaRPr>
            </a:p>
          </p:txBody>
        </p:sp>
        <p:sp>
          <p:nvSpPr>
            <p:cNvPr id="10" name="Rectangle 9">
              <a:extLst>
                <a:ext uri="{FF2B5EF4-FFF2-40B4-BE49-F238E27FC236}">
                  <a16:creationId xmlns:a16="http://schemas.microsoft.com/office/drawing/2014/main" id="{B474C08B-82F0-D164-74FB-1E8FD06685E0}"/>
                </a:ext>
              </a:extLst>
            </p:cNvPr>
            <p:cNvSpPr/>
            <p:nvPr userDrawn="1"/>
          </p:nvSpPr>
          <p:spPr>
            <a:xfrm flipH="1">
              <a:off x="6400798" y="2476501"/>
              <a:ext cx="117475" cy="1904998"/>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700">
                <a:solidFill>
                  <a:schemeClr val="tx1"/>
                </a:solidFill>
              </a:endParaRPr>
            </a:p>
          </p:txBody>
        </p:sp>
      </p:grpSp>
      <p:sp>
        <p:nvSpPr>
          <p:cNvPr id="12" name="Picture Placeholder 11">
            <a:extLst>
              <a:ext uri="{FF2B5EF4-FFF2-40B4-BE49-F238E27FC236}">
                <a16:creationId xmlns:a16="http://schemas.microsoft.com/office/drawing/2014/main" id="{A3D6DFE2-5D18-6526-6D2C-830832BEFEF4}"/>
              </a:ext>
            </a:extLst>
          </p:cNvPr>
          <p:cNvSpPr>
            <a:spLocks noGrp="1"/>
          </p:cNvSpPr>
          <p:nvPr>
            <p:ph type="pic" sz="quarter" idx="10"/>
          </p:nvPr>
        </p:nvSpPr>
        <p:spPr>
          <a:xfrm>
            <a:off x="0" y="1443039"/>
            <a:ext cx="5943600" cy="7400922"/>
          </a:xfrm>
          <a:prstGeom prst="rect">
            <a:avLst/>
          </a:prstGeom>
          <a:solidFill>
            <a:schemeClr val="accent2">
              <a:lumMod val="20000"/>
              <a:lumOff val="80000"/>
            </a:schemeClr>
          </a:solidFill>
        </p:spPr>
        <p:txBody>
          <a:bodyPr anchor="ctr">
            <a:normAutofit/>
          </a:bodyPr>
          <a:lstStyle>
            <a:lvl1pPr marL="0" indent="0" algn="ctr">
              <a:buNone/>
              <a:defRPr sz="2000">
                <a:solidFill>
                  <a:schemeClr val="tx1"/>
                </a:solidFill>
              </a:defRPr>
            </a:lvl1pPr>
          </a:lstStyle>
          <a:p>
            <a:endParaRPr lang="en-ID"/>
          </a:p>
        </p:txBody>
      </p:sp>
    </p:spTree>
    <p:extLst>
      <p:ext uri="{BB962C8B-B14F-4D97-AF65-F5344CB8AC3E}">
        <p14:creationId xmlns:p14="http://schemas.microsoft.com/office/powerpoint/2010/main" val="930280236"/>
      </p:ext>
    </p:extLst>
  </p:cSld>
  <p:clrMapOvr>
    <a:masterClrMapping/>
  </p:clrMapOvr>
  <p:extLst>
    <p:ext uri="{DCECCB84-F9BA-43D5-87BE-67443E8EF086}">
      <p15:sldGuideLst xmlns:p15="http://schemas.microsoft.com/office/powerpoint/2012/main"/>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hank You S06V3">
    <p:spTree>
      <p:nvGrpSpPr>
        <p:cNvPr id="1" name=""/>
        <p:cNvGrpSpPr/>
        <p:nvPr/>
      </p:nvGrpSpPr>
      <p:grpSpPr>
        <a:xfrm>
          <a:off x="0" y="0"/>
          <a:ext cx="0" cy="0"/>
          <a:chOff x="0" y="0"/>
          <a:chExt cx="0" cy="0"/>
        </a:xfrm>
      </p:grpSpPr>
      <p:sp>
        <p:nvSpPr>
          <p:cNvPr id="11" name="Slide Number Placeholder 5">
            <a:extLst>
              <a:ext uri="{FF2B5EF4-FFF2-40B4-BE49-F238E27FC236}">
                <a16:creationId xmlns:a16="http://schemas.microsoft.com/office/drawing/2014/main" id="{752E3F75-A181-1CEF-4892-A00A828F0DEC}"/>
              </a:ext>
            </a:extLst>
          </p:cNvPr>
          <p:cNvSpPr>
            <a:spLocks noGrp="1"/>
          </p:cNvSpPr>
          <p:nvPr>
            <p:ph type="sldNum" sz="quarter" idx="4"/>
          </p:nvPr>
        </p:nvSpPr>
        <p:spPr>
          <a:xfrm>
            <a:off x="16587788" y="9614927"/>
            <a:ext cx="819150" cy="410699"/>
          </a:xfrm>
          <a:prstGeom prst="rect">
            <a:avLst/>
          </a:prstGeom>
        </p:spPr>
        <p:txBody>
          <a:bodyPr vert="horz" lIns="91440" tIns="45720" rIns="91440" bIns="45720" rtlCol="0" anchor="b"/>
          <a:lstStyle>
            <a:lvl1pPr algn="r">
              <a:defRPr sz="1800">
                <a:solidFill>
                  <a:schemeClr val="tx1"/>
                </a:solidFill>
                <a:latin typeface="+mn-lt"/>
              </a:defRPr>
            </a:lvl1pPr>
          </a:lstStyle>
          <a:p>
            <a:fld id="{5E0C3BBE-9543-48E5-A6E1-C646F9A01966}" type="slidenum">
              <a:rPr lang="en-ID" smtClean="0"/>
              <a:pPr/>
              <a:t>‹Nº›</a:t>
            </a:fld>
            <a:endParaRPr lang="en-ID" dirty="0"/>
          </a:p>
        </p:txBody>
      </p:sp>
      <p:sp>
        <p:nvSpPr>
          <p:cNvPr id="21" name="Footer Placeholder 4">
            <a:extLst>
              <a:ext uri="{FF2B5EF4-FFF2-40B4-BE49-F238E27FC236}">
                <a16:creationId xmlns:a16="http://schemas.microsoft.com/office/drawing/2014/main" id="{FC465D62-3382-034B-3BC4-9FA6DDBCBF3D}"/>
              </a:ext>
            </a:extLst>
          </p:cNvPr>
          <p:cNvSpPr>
            <a:spLocks noGrp="1"/>
          </p:cNvSpPr>
          <p:nvPr>
            <p:ph type="ftr" sz="quarter" idx="3"/>
          </p:nvPr>
        </p:nvSpPr>
        <p:spPr>
          <a:xfrm>
            <a:off x="876300" y="9546433"/>
            <a:ext cx="8267700" cy="547688"/>
          </a:xfrm>
          <a:prstGeom prst="rect">
            <a:avLst/>
          </a:prstGeom>
        </p:spPr>
        <p:txBody>
          <a:bodyPr vert="horz" lIns="91440" tIns="45720" rIns="91440" bIns="45720" rtlCol="0" anchor="ctr"/>
          <a:lstStyle>
            <a:lvl1pPr algn="l">
              <a:defRPr lang="en-GB" sz="1800">
                <a:solidFill>
                  <a:schemeClr val="tx1"/>
                </a:solidFill>
              </a:defRPr>
            </a:lvl1pPr>
          </a:lstStyle>
          <a:p>
            <a:r>
              <a:rPr lang="en-US"/>
              <a:t>PRESENTATION TITLE</a:t>
            </a:r>
            <a:endParaRPr lang="en-US" dirty="0"/>
          </a:p>
        </p:txBody>
      </p:sp>
      <p:sp>
        <p:nvSpPr>
          <p:cNvPr id="37" name="Rectangle 36">
            <a:extLst>
              <a:ext uri="{FF2B5EF4-FFF2-40B4-BE49-F238E27FC236}">
                <a16:creationId xmlns:a16="http://schemas.microsoft.com/office/drawing/2014/main" id="{EB6055E9-E6F7-641B-80FB-0B939D173EF4}"/>
              </a:ext>
            </a:extLst>
          </p:cNvPr>
          <p:cNvSpPr/>
          <p:nvPr userDrawn="1"/>
        </p:nvSpPr>
        <p:spPr>
          <a:xfrm>
            <a:off x="881062" y="3883683"/>
            <a:ext cx="16525877" cy="2519634"/>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700">
              <a:solidFill>
                <a:schemeClr val="tx1"/>
              </a:solidFill>
            </a:endParaRPr>
          </a:p>
        </p:txBody>
      </p:sp>
      <p:sp>
        <p:nvSpPr>
          <p:cNvPr id="38" name="Title 1">
            <a:extLst>
              <a:ext uri="{FF2B5EF4-FFF2-40B4-BE49-F238E27FC236}">
                <a16:creationId xmlns:a16="http://schemas.microsoft.com/office/drawing/2014/main" id="{A830DC25-802B-19A0-E4B3-1D633449CFAA}"/>
              </a:ext>
            </a:extLst>
          </p:cNvPr>
          <p:cNvSpPr>
            <a:spLocks noGrp="1"/>
          </p:cNvSpPr>
          <p:nvPr>
            <p:ph type="title" hasCustomPrompt="1"/>
          </p:nvPr>
        </p:nvSpPr>
        <p:spPr>
          <a:xfrm>
            <a:off x="1177291" y="4322202"/>
            <a:ext cx="15887702" cy="1642596"/>
          </a:xfrm>
        </p:spPr>
        <p:txBody>
          <a:bodyPr anchor="ctr">
            <a:noAutofit/>
          </a:bodyPr>
          <a:lstStyle>
            <a:lvl1pPr algn="ctr">
              <a:defRPr>
                <a:solidFill>
                  <a:srgbClr val="FFFFFF"/>
                </a:solidFill>
              </a:defRPr>
            </a:lvl1pPr>
          </a:lstStyle>
          <a:p>
            <a:r>
              <a:rPr lang="en-US" dirty="0"/>
              <a:t>Click to edit Master text</a:t>
            </a:r>
            <a:endParaRPr lang="en-ID" dirty="0"/>
          </a:p>
        </p:txBody>
      </p:sp>
      <p:sp>
        <p:nvSpPr>
          <p:cNvPr id="49" name="Text Placeholder 29">
            <a:extLst>
              <a:ext uri="{FF2B5EF4-FFF2-40B4-BE49-F238E27FC236}">
                <a16:creationId xmlns:a16="http://schemas.microsoft.com/office/drawing/2014/main" id="{CA641483-D5A7-E85B-23E4-88F7A9E459A2}"/>
              </a:ext>
            </a:extLst>
          </p:cNvPr>
          <p:cNvSpPr>
            <a:spLocks noGrp="1"/>
          </p:cNvSpPr>
          <p:nvPr>
            <p:ph type="body" sz="quarter" idx="50"/>
          </p:nvPr>
        </p:nvSpPr>
        <p:spPr>
          <a:xfrm>
            <a:off x="1223009" y="6501620"/>
            <a:ext cx="15841983" cy="910590"/>
          </a:xfrm>
          <a:prstGeom prst="rect">
            <a:avLst/>
          </a:prstGeom>
        </p:spPr>
        <p:txBody>
          <a:bodyPr tIns="0" bIns="0" anchor="t">
            <a:noAutofit/>
          </a:bodyPr>
          <a:lstStyle>
            <a:lvl1pPr marL="0" indent="0" algn="ctr">
              <a:buNone/>
              <a:defRPr sz="27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Tree>
    <p:extLst>
      <p:ext uri="{BB962C8B-B14F-4D97-AF65-F5344CB8AC3E}">
        <p14:creationId xmlns:p14="http://schemas.microsoft.com/office/powerpoint/2010/main" val="1561394258"/>
      </p:ext>
    </p:extLst>
  </p:cSld>
  <p:clrMapOvr>
    <a:masterClrMapping/>
  </p:clrMapOvr>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am S07V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36477C-8D55-B4B8-85DD-DAF85A20D8C5}"/>
              </a:ext>
            </a:extLst>
          </p:cNvPr>
          <p:cNvSpPr>
            <a:spLocks noGrp="1"/>
          </p:cNvSpPr>
          <p:nvPr>
            <p:ph type="title"/>
          </p:nvPr>
        </p:nvSpPr>
        <p:spPr>
          <a:xfrm>
            <a:off x="1097165" y="879158"/>
            <a:ext cx="16309773" cy="1063943"/>
          </a:xfrm>
        </p:spPr>
        <p:txBody>
          <a:bodyPr anchor="t">
            <a:noAutofit/>
          </a:bodyPr>
          <a:lstStyle>
            <a:lvl1pPr>
              <a:defRPr>
                <a:solidFill>
                  <a:schemeClr val="tx1"/>
                </a:solidFill>
              </a:defRPr>
            </a:lvl1pPr>
          </a:lstStyle>
          <a:p>
            <a:r>
              <a:rPr lang="en-US" dirty="0"/>
              <a:t>Click to edit Master title style</a:t>
            </a:r>
            <a:endParaRPr lang="en-ID" dirty="0"/>
          </a:p>
        </p:txBody>
      </p:sp>
      <p:sp>
        <p:nvSpPr>
          <p:cNvPr id="11" name="Slide Number Placeholder 5">
            <a:extLst>
              <a:ext uri="{FF2B5EF4-FFF2-40B4-BE49-F238E27FC236}">
                <a16:creationId xmlns:a16="http://schemas.microsoft.com/office/drawing/2014/main" id="{752E3F75-A181-1CEF-4892-A00A828F0DEC}"/>
              </a:ext>
            </a:extLst>
          </p:cNvPr>
          <p:cNvSpPr>
            <a:spLocks noGrp="1"/>
          </p:cNvSpPr>
          <p:nvPr>
            <p:ph type="sldNum" sz="quarter" idx="4"/>
          </p:nvPr>
        </p:nvSpPr>
        <p:spPr>
          <a:xfrm>
            <a:off x="16587788" y="9614927"/>
            <a:ext cx="819150" cy="410699"/>
          </a:xfrm>
          <a:prstGeom prst="rect">
            <a:avLst/>
          </a:prstGeom>
        </p:spPr>
        <p:txBody>
          <a:bodyPr vert="horz" lIns="91440" tIns="45720" rIns="91440" bIns="45720" rtlCol="0" anchor="b"/>
          <a:lstStyle>
            <a:lvl1pPr algn="r">
              <a:defRPr sz="1800">
                <a:solidFill>
                  <a:schemeClr val="tx1"/>
                </a:solidFill>
                <a:latin typeface="+mn-lt"/>
              </a:defRPr>
            </a:lvl1pPr>
          </a:lstStyle>
          <a:p>
            <a:fld id="{5E0C3BBE-9543-48E5-A6E1-C646F9A01966}" type="slidenum">
              <a:rPr lang="en-ID" smtClean="0"/>
              <a:pPr/>
              <a:t>‹Nº›</a:t>
            </a:fld>
            <a:endParaRPr lang="en-ID" dirty="0"/>
          </a:p>
        </p:txBody>
      </p:sp>
      <p:cxnSp>
        <p:nvCxnSpPr>
          <p:cNvPr id="16" name="Straight Connector 15">
            <a:extLst>
              <a:ext uri="{FF2B5EF4-FFF2-40B4-BE49-F238E27FC236}">
                <a16:creationId xmlns:a16="http://schemas.microsoft.com/office/drawing/2014/main" id="{0657BBCF-CA9E-FB2C-CA76-82D2795FF965}"/>
              </a:ext>
            </a:extLst>
          </p:cNvPr>
          <p:cNvCxnSpPr>
            <a:cxnSpLocks/>
          </p:cNvCxnSpPr>
          <p:nvPr userDrawn="1"/>
        </p:nvCxnSpPr>
        <p:spPr>
          <a:xfrm>
            <a:off x="881063" y="878535"/>
            <a:ext cx="0" cy="1064565"/>
          </a:xfrm>
          <a:prstGeom prst="line">
            <a:avLst/>
          </a:prstGeom>
          <a:ln w="317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1" name="Footer Placeholder 4">
            <a:extLst>
              <a:ext uri="{FF2B5EF4-FFF2-40B4-BE49-F238E27FC236}">
                <a16:creationId xmlns:a16="http://schemas.microsoft.com/office/drawing/2014/main" id="{FC465D62-3382-034B-3BC4-9FA6DDBCBF3D}"/>
              </a:ext>
            </a:extLst>
          </p:cNvPr>
          <p:cNvSpPr>
            <a:spLocks noGrp="1"/>
          </p:cNvSpPr>
          <p:nvPr>
            <p:ph type="ftr" sz="quarter" idx="3"/>
          </p:nvPr>
        </p:nvSpPr>
        <p:spPr>
          <a:xfrm>
            <a:off x="876300" y="9546433"/>
            <a:ext cx="8267700" cy="547688"/>
          </a:xfrm>
          <a:prstGeom prst="rect">
            <a:avLst/>
          </a:prstGeom>
        </p:spPr>
        <p:txBody>
          <a:bodyPr vert="horz" lIns="91440" tIns="45720" rIns="91440" bIns="45720" rtlCol="0" anchor="ctr"/>
          <a:lstStyle>
            <a:lvl1pPr algn="l">
              <a:defRPr lang="en-GB" sz="1800">
                <a:solidFill>
                  <a:schemeClr val="tx1"/>
                </a:solidFill>
              </a:defRPr>
            </a:lvl1pPr>
          </a:lstStyle>
          <a:p>
            <a:r>
              <a:rPr lang="en-US"/>
              <a:t>PRESENTATION TITLE</a:t>
            </a:r>
            <a:endParaRPr lang="en-US" dirty="0"/>
          </a:p>
        </p:txBody>
      </p:sp>
      <p:sp>
        <p:nvSpPr>
          <p:cNvPr id="8" name="Text Placeholder 29">
            <a:extLst>
              <a:ext uri="{FF2B5EF4-FFF2-40B4-BE49-F238E27FC236}">
                <a16:creationId xmlns:a16="http://schemas.microsoft.com/office/drawing/2014/main" id="{2DDCCD52-4493-F59D-7027-7C212038D4AF}"/>
              </a:ext>
            </a:extLst>
          </p:cNvPr>
          <p:cNvSpPr>
            <a:spLocks noGrp="1"/>
          </p:cNvSpPr>
          <p:nvPr>
            <p:ph type="body" sz="quarter" idx="33" hasCustomPrompt="1"/>
          </p:nvPr>
        </p:nvSpPr>
        <p:spPr>
          <a:xfrm>
            <a:off x="7881707" y="2635206"/>
            <a:ext cx="9525231" cy="522696"/>
          </a:xfrm>
          <a:prstGeom prst="rect">
            <a:avLst/>
          </a:prstGeom>
        </p:spPr>
        <p:txBody>
          <a:bodyPr tIns="0" bIns="0" anchor="b">
            <a:noAutofit/>
          </a:bodyPr>
          <a:lstStyle>
            <a:lvl1pPr marL="0" indent="0" algn="l">
              <a:buNone/>
              <a:defRPr sz="27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Name</a:t>
            </a:r>
            <a:endParaRPr lang="en-ID" dirty="0"/>
          </a:p>
        </p:txBody>
      </p:sp>
      <p:sp>
        <p:nvSpPr>
          <p:cNvPr id="9" name="Text Placeholder 29">
            <a:extLst>
              <a:ext uri="{FF2B5EF4-FFF2-40B4-BE49-F238E27FC236}">
                <a16:creationId xmlns:a16="http://schemas.microsoft.com/office/drawing/2014/main" id="{C7EF7556-5224-47F1-49F3-0572DF21F2EE}"/>
              </a:ext>
            </a:extLst>
          </p:cNvPr>
          <p:cNvSpPr>
            <a:spLocks noGrp="1"/>
          </p:cNvSpPr>
          <p:nvPr>
            <p:ph type="body" sz="quarter" idx="36" hasCustomPrompt="1"/>
          </p:nvPr>
        </p:nvSpPr>
        <p:spPr>
          <a:xfrm>
            <a:off x="7881707" y="3265902"/>
            <a:ext cx="9525231" cy="522696"/>
          </a:xfrm>
          <a:prstGeom prst="rect">
            <a:avLst/>
          </a:prstGeom>
        </p:spPr>
        <p:txBody>
          <a:bodyPr tIns="0" bIns="0" anchor="ctr">
            <a:noAutofit/>
          </a:bodyPr>
          <a:lstStyle>
            <a:lvl1pPr marL="0" indent="0" algn="l">
              <a:buNone/>
              <a:defRPr sz="2400" b="0">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Designation</a:t>
            </a:r>
            <a:endParaRPr lang="en-ID" dirty="0"/>
          </a:p>
        </p:txBody>
      </p:sp>
      <p:sp>
        <p:nvSpPr>
          <p:cNvPr id="25" name="Rectangle 24">
            <a:extLst>
              <a:ext uri="{FF2B5EF4-FFF2-40B4-BE49-F238E27FC236}">
                <a16:creationId xmlns:a16="http://schemas.microsoft.com/office/drawing/2014/main" id="{411B19D0-9F0D-EC21-F087-8B275D7C6526}"/>
              </a:ext>
            </a:extLst>
          </p:cNvPr>
          <p:cNvSpPr/>
          <p:nvPr userDrawn="1"/>
        </p:nvSpPr>
        <p:spPr>
          <a:xfrm>
            <a:off x="1097165" y="2454222"/>
            <a:ext cx="6172358" cy="610175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700">
              <a:solidFill>
                <a:schemeClr val="tx1"/>
              </a:solidFill>
            </a:endParaRPr>
          </a:p>
        </p:txBody>
      </p:sp>
      <p:sp>
        <p:nvSpPr>
          <p:cNvPr id="26" name="Picture Placeholder 11">
            <a:extLst>
              <a:ext uri="{FF2B5EF4-FFF2-40B4-BE49-F238E27FC236}">
                <a16:creationId xmlns:a16="http://schemas.microsoft.com/office/drawing/2014/main" id="{C53EE9AC-019F-1A80-298A-9207C2D4513E}"/>
              </a:ext>
            </a:extLst>
          </p:cNvPr>
          <p:cNvSpPr>
            <a:spLocks noGrp="1"/>
          </p:cNvSpPr>
          <p:nvPr>
            <p:ph type="pic" sz="quarter" idx="10"/>
          </p:nvPr>
        </p:nvSpPr>
        <p:spPr>
          <a:xfrm>
            <a:off x="1280383" y="2635206"/>
            <a:ext cx="5805923" cy="5739783"/>
          </a:xfrm>
          <a:prstGeom prst="rect">
            <a:avLst/>
          </a:prstGeom>
          <a:solidFill>
            <a:schemeClr val="accent2">
              <a:lumMod val="20000"/>
              <a:lumOff val="80000"/>
            </a:schemeClr>
          </a:solidFill>
        </p:spPr>
        <p:txBody>
          <a:bodyPr anchor="ctr">
            <a:normAutofit/>
          </a:bodyPr>
          <a:lstStyle>
            <a:lvl1pPr marL="0" indent="0" algn="ctr">
              <a:buNone/>
              <a:defRPr sz="2000">
                <a:solidFill>
                  <a:schemeClr val="tx1"/>
                </a:solidFill>
              </a:defRPr>
            </a:lvl1pPr>
          </a:lstStyle>
          <a:p>
            <a:endParaRPr lang="en-ID" dirty="0"/>
          </a:p>
        </p:txBody>
      </p:sp>
      <p:sp>
        <p:nvSpPr>
          <p:cNvPr id="4" name="Text Placeholder 29">
            <a:extLst>
              <a:ext uri="{FF2B5EF4-FFF2-40B4-BE49-F238E27FC236}">
                <a16:creationId xmlns:a16="http://schemas.microsoft.com/office/drawing/2014/main" id="{724E3521-EAB7-34E5-366C-CEAB8361764C}"/>
              </a:ext>
            </a:extLst>
          </p:cNvPr>
          <p:cNvSpPr>
            <a:spLocks noGrp="1"/>
          </p:cNvSpPr>
          <p:nvPr>
            <p:ph type="body" sz="quarter" idx="37" hasCustomPrompt="1"/>
          </p:nvPr>
        </p:nvSpPr>
        <p:spPr>
          <a:xfrm>
            <a:off x="7881707" y="3896597"/>
            <a:ext cx="9525231" cy="4478393"/>
          </a:xfrm>
          <a:prstGeom prst="rect">
            <a:avLst/>
          </a:prstGeom>
        </p:spPr>
        <p:txBody>
          <a:bodyPr tIns="0" bIns="0" anchor="t">
            <a:noAutofit/>
          </a:bodyPr>
          <a:lstStyle>
            <a:lvl1pPr marL="0" indent="0" algn="l">
              <a:buNone/>
              <a:defRPr sz="2400" b="0">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Description</a:t>
            </a:r>
            <a:endParaRPr lang="en-ID" dirty="0"/>
          </a:p>
        </p:txBody>
      </p:sp>
      <p:sp>
        <p:nvSpPr>
          <p:cNvPr id="28" name="Rectangle 27">
            <a:extLst>
              <a:ext uri="{FF2B5EF4-FFF2-40B4-BE49-F238E27FC236}">
                <a16:creationId xmlns:a16="http://schemas.microsoft.com/office/drawing/2014/main" id="{0E2D268C-F2F5-0F07-54EC-3F1273607340}"/>
              </a:ext>
            </a:extLst>
          </p:cNvPr>
          <p:cNvSpPr/>
          <p:nvPr userDrawn="1"/>
        </p:nvSpPr>
        <p:spPr>
          <a:xfrm rot="5400000">
            <a:off x="4092853" y="7385484"/>
            <a:ext cx="180983" cy="2160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700">
              <a:solidFill>
                <a:schemeClr val="tx1"/>
              </a:solidFill>
            </a:endParaRPr>
          </a:p>
        </p:txBody>
      </p:sp>
    </p:spTree>
    <p:extLst>
      <p:ext uri="{BB962C8B-B14F-4D97-AF65-F5344CB8AC3E}">
        <p14:creationId xmlns:p14="http://schemas.microsoft.com/office/powerpoint/2010/main" val="933591111"/>
      </p:ext>
    </p:extLst>
  </p:cSld>
  <p:clrMapOvr>
    <a:masterClrMapping/>
  </p:clrMapOvr>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am S07V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36477C-8D55-B4B8-85DD-DAF85A20D8C5}"/>
              </a:ext>
            </a:extLst>
          </p:cNvPr>
          <p:cNvSpPr>
            <a:spLocks noGrp="1"/>
          </p:cNvSpPr>
          <p:nvPr>
            <p:ph type="title"/>
          </p:nvPr>
        </p:nvSpPr>
        <p:spPr>
          <a:xfrm>
            <a:off x="1097165" y="879158"/>
            <a:ext cx="16309773" cy="1063943"/>
          </a:xfrm>
        </p:spPr>
        <p:txBody>
          <a:bodyPr anchor="t">
            <a:noAutofit/>
          </a:bodyPr>
          <a:lstStyle>
            <a:lvl1pPr>
              <a:defRPr>
                <a:solidFill>
                  <a:schemeClr val="tx1"/>
                </a:solidFill>
              </a:defRPr>
            </a:lvl1pPr>
          </a:lstStyle>
          <a:p>
            <a:r>
              <a:rPr lang="en-US" dirty="0"/>
              <a:t>Click to edit Master title style</a:t>
            </a:r>
            <a:endParaRPr lang="en-ID" dirty="0"/>
          </a:p>
        </p:txBody>
      </p:sp>
      <p:sp>
        <p:nvSpPr>
          <p:cNvPr id="11" name="Slide Number Placeholder 5">
            <a:extLst>
              <a:ext uri="{FF2B5EF4-FFF2-40B4-BE49-F238E27FC236}">
                <a16:creationId xmlns:a16="http://schemas.microsoft.com/office/drawing/2014/main" id="{752E3F75-A181-1CEF-4892-A00A828F0DEC}"/>
              </a:ext>
            </a:extLst>
          </p:cNvPr>
          <p:cNvSpPr>
            <a:spLocks noGrp="1"/>
          </p:cNvSpPr>
          <p:nvPr>
            <p:ph type="sldNum" sz="quarter" idx="4"/>
          </p:nvPr>
        </p:nvSpPr>
        <p:spPr>
          <a:xfrm>
            <a:off x="16587788" y="9614927"/>
            <a:ext cx="819150" cy="410699"/>
          </a:xfrm>
          <a:prstGeom prst="rect">
            <a:avLst/>
          </a:prstGeom>
        </p:spPr>
        <p:txBody>
          <a:bodyPr vert="horz" lIns="91440" tIns="45720" rIns="91440" bIns="45720" rtlCol="0" anchor="b"/>
          <a:lstStyle>
            <a:lvl1pPr algn="r">
              <a:defRPr sz="1800">
                <a:solidFill>
                  <a:schemeClr val="tx1"/>
                </a:solidFill>
                <a:latin typeface="+mn-lt"/>
              </a:defRPr>
            </a:lvl1pPr>
          </a:lstStyle>
          <a:p>
            <a:fld id="{5E0C3BBE-9543-48E5-A6E1-C646F9A01966}" type="slidenum">
              <a:rPr lang="en-ID" smtClean="0"/>
              <a:pPr/>
              <a:t>‹Nº›</a:t>
            </a:fld>
            <a:endParaRPr lang="en-ID" dirty="0"/>
          </a:p>
        </p:txBody>
      </p:sp>
      <p:cxnSp>
        <p:nvCxnSpPr>
          <p:cNvPr id="16" name="Straight Connector 15">
            <a:extLst>
              <a:ext uri="{FF2B5EF4-FFF2-40B4-BE49-F238E27FC236}">
                <a16:creationId xmlns:a16="http://schemas.microsoft.com/office/drawing/2014/main" id="{0657BBCF-CA9E-FB2C-CA76-82D2795FF965}"/>
              </a:ext>
            </a:extLst>
          </p:cNvPr>
          <p:cNvCxnSpPr>
            <a:cxnSpLocks/>
          </p:cNvCxnSpPr>
          <p:nvPr userDrawn="1"/>
        </p:nvCxnSpPr>
        <p:spPr>
          <a:xfrm>
            <a:off x="881063" y="878535"/>
            <a:ext cx="0" cy="1064565"/>
          </a:xfrm>
          <a:prstGeom prst="line">
            <a:avLst/>
          </a:prstGeom>
          <a:ln w="317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1" name="Footer Placeholder 4">
            <a:extLst>
              <a:ext uri="{FF2B5EF4-FFF2-40B4-BE49-F238E27FC236}">
                <a16:creationId xmlns:a16="http://schemas.microsoft.com/office/drawing/2014/main" id="{FC465D62-3382-034B-3BC4-9FA6DDBCBF3D}"/>
              </a:ext>
            </a:extLst>
          </p:cNvPr>
          <p:cNvSpPr>
            <a:spLocks noGrp="1"/>
          </p:cNvSpPr>
          <p:nvPr>
            <p:ph type="ftr" sz="quarter" idx="3"/>
          </p:nvPr>
        </p:nvSpPr>
        <p:spPr>
          <a:xfrm>
            <a:off x="876300" y="9546433"/>
            <a:ext cx="8267700" cy="547688"/>
          </a:xfrm>
          <a:prstGeom prst="rect">
            <a:avLst/>
          </a:prstGeom>
        </p:spPr>
        <p:txBody>
          <a:bodyPr vert="horz" lIns="91440" tIns="45720" rIns="91440" bIns="45720" rtlCol="0" anchor="ctr"/>
          <a:lstStyle>
            <a:lvl1pPr algn="l">
              <a:defRPr lang="en-GB" sz="1800">
                <a:solidFill>
                  <a:schemeClr val="tx1"/>
                </a:solidFill>
              </a:defRPr>
            </a:lvl1pPr>
          </a:lstStyle>
          <a:p>
            <a:r>
              <a:rPr lang="en-US"/>
              <a:t>PRESENTATION TITLE</a:t>
            </a:r>
            <a:endParaRPr lang="en-US" dirty="0"/>
          </a:p>
        </p:txBody>
      </p:sp>
      <p:sp>
        <p:nvSpPr>
          <p:cNvPr id="8" name="Text Placeholder 29">
            <a:extLst>
              <a:ext uri="{FF2B5EF4-FFF2-40B4-BE49-F238E27FC236}">
                <a16:creationId xmlns:a16="http://schemas.microsoft.com/office/drawing/2014/main" id="{2DDCCD52-4493-F59D-7027-7C212038D4AF}"/>
              </a:ext>
            </a:extLst>
          </p:cNvPr>
          <p:cNvSpPr>
            <a:spLocks noGrp="1"/>
          </p:cNvSpPr>
          <p:nvPr>
            <p:ph type="body" sz="quarter" idx="33" hasCustomPrompt="1"/>
          </p:nvPr>
        </p:nvSpPr>
        <p:spPr>
          <a:xfrm>
            <a:off x="1618767" y="7340592"/>
            <a:ext cx="4311279" cy="522696"/>
          </a:xfrm>
          <a:prstGeom prst="rect">
            <a:avLst/>
          </a:prstGeom>
        </p:spPr>
        <p:txBody>
          <a:bodyPr tIns="0" bIns="0" anchor="t">
            <a:noAutofit/>
          </a:bodyPr>
          <a:lstStyle>
            <a:lvl1pPr marL="0" indent="0" algn="ctr">
              <a:buNone/>
              <a:defRPr sz="27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Name</a:t>
            </a:r>
            <a:endParaRPr lang="en-ID" dirty="0"/>
          </a:p>
        </p:txBody>
      </p:sp>
      <p:sp>
        <p:nvSpPr>
          <p:cNvPr id="9" name="Text Placeholder 29">
            <a:extLst>
              <a:ext uri="{FF2B5EF4-FFF2-40B4-BE49-F238E27FC236}">
                <a16:creationId xmlns:a16="http://schemas.microsoft.com/office/drawing/2014/main" id="{C7EF7556-5224-47F1-49F3-0572DF21F2EE}"/>
              </a:ext>
            </a:extLst>
          </p:cNvPr>
          <p:cNvSpPr>
            <a:spLocks noGrp="1"/>
          </p:cNvSpPr>
          <p:nvPr>
            <p:ph type="body" sz="quarter" idx="36" hasCustomPrompt="1"/>
          </p:nvPr>
        </p:nvSpPr>
        <p:spPr>
          <a:xfrm>
            <a:off x="1618767" y="7971288"/>
            <a:ext cx="4311279" cy="522696"/>
          </a:xfrm>
          <a:prstGeom prst="rect">
            <a:avLst/>
          </a:prstGeom>
        </p:spPr>
        <p:txBody>
          <a:bodyPr tIns="0" bIns="0" anchor="t">
            <a:noAutofit/>
          </a:bodyPr>
          <a:lstStyle>
            <a:lvl1pPr marL="0" indent="0" algn="ctr">
              <a:buNone/>
              <a:defRPr sz="2400" b="0">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Designation</a:t>
            </a:r>
            <a:endParaRPr lang="en-ID" dirty="0"/>
          </a:p>
        </p:txBody>
      </p:sp>
      <p:sp>
        <p:nvSpPr>
          <p:cNvPr id="25" name="Rectangle 24">
            <a:extLst>
              <a:ext uri="{FF2B5EF4-FFF2-40B4-BE49-F238E27FC236}">
                <a16:creationId xmlns:a16="http://schemas.microsoft.com/office/drawing/2014/main" id="{411B19D0-9F0D-EC21-F087-8B275D7C6526}"/>
              </a:ext>
            </a:extLst>
          </p:cNvPr>
          <p:cNvSpPr/>
          <p:nvPr userDrawn="1"/>
        </p:nvSpPr>
        <p:spPr>
          <a:xfrm>
            <a:off x="1618768" y="2752726"/>
            <a:ext cx="4311278" cy="426196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700">
              <a:solidFill>
                <a:schemeClr val="tx1"/>
              </a:solidFill>
            </a:endParaRPr>
          </a:p>
        </p:txBody>
      </p:sp>
      <p:sp>
        <p:nvSpPr>
          <p:cNvPr id="26" name="Picture Placeholder 11">
            <a:extLst>
              <a:ext uri="{FF2B5EF4-FFF2-40B4-BE49-F238E27FC236}">
                <a16:creationId xmlns:a16="http://schemas.microsoft.com/office/drawing/2014/main" id="{C53EE9AC-019F-1A80-298A-9207C2D4513E}"/>
              </a:ext>
            </a:extLst>
          </p:cNvPr>
          <p:cNvSpPr>
            <a:spLocks noGrp="1"/>
          </p:cNvSpPr>
          <p:nvPr>
            <p:ph type="pic" sz="quarter" idx="10"/>
          </p:nvPr>
        </p:nvSpPr>
        <p:spPr>
          <a:xfrm>
            <a:off x="1811748" y="2943407"/>
            <a:ext cx="3925314" cy="3880598"/>
          </a:xfrm>
          <a:prstGeom prst="rect">
            <a:avLst/>
          </a:prstGeom>
          <a:solidFill>
            <a:schemeClr val="accent2">
              <a:lumMod val="20000"/>
              <a:lumOff val="80000"/>
            </a:schemeClr>
          </a:solidFill>
        </p:spPr>
        <p:txBody>
          <a:bodyPr anchor="ctr">
            <a:normAutofit/>
          </a:bodyPr>
          <a:lstStyle>
            <a:lvl1pPr marL="0" indent="0" algn="ctr">
              <a:buNone/>
              <a:defRPr sz="2000">
                <a:solidFill>
                  <a:schemeClr val="tx1"/>
                </a:solidFill>
              </a:defRPr>
            </a:lvl1pPr>
          </a:lstStyle>
          <a:p>
            <a:endParaRPr lang="en-ID" dirty="0"/>
          </a:p>
        </p:txBody>
      </p:sp>
      <p:sp>
        <p:nvSpPr>
          <p:cNvPr id="28" name="Rectangle 27">
            <a:extLst>
              <a:ext uri="{FF2B5EF4-FFF2-40B4-BE49-F238E27FC236}">
                <a16:creationId xmlns:a16="http://schemas.microsoft.com/office/drawing/2014/main" id="{0E2D268C-F2F5-0F07-54EC-3F1273607340}"/>
              </a:ext>
            </a:extLst>
          </p:cNvPr>
          <p:cNvSpPr/>
          <p:nvPr userDrawn="1"/>
        </p:nvSpPr>
        <p:spPr>
          <a:xfrm rot="5400000">
            <a:off x="3679066" y="6090138"/>
            <a:ext cx="190682" cy="1658424"/>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GB" sz="2700">
              <a:solidFill>
                <a:schemeClr val="tx1"/>
              </a:solidFill>
            </a:endParaRPr>
          </a:p>
        </p:txBody>
      </p:sp>
      <p:sp>
        <p:nvSpPr>
          <p:cNvPr id="3" name="Text Placeholder 29">
            <a:extLst>
              <a:ext uri="{FF2B5EF4-FFF2-40B4-BE49-F238E27FC236}">
                <a16:creationId xmlns:a16="http://schemas.microsoft.com/office/drawing/2014/main" id="{4518A0DC-E128-0F12-668C-6928582E8AE7}"/>
              </a:ext>
            </a:extLst>
          </p:cNvPr>
          <p:cNvSpPr>
            <a:spLocks noGrp="1"/>
          </p:cNvSpPr>
          <p:nvPr>
            <p:ph type="body" sz="quarter" idx="37" hasCustomPrompt="1"/>
          </p:nvPr>
        </p:nvSpPr>
        <p:spPr>
          <a:xfrm>
            <a:off x="7005683" y="7340592"/>
            <a:ext cx="4311279" cy="522696"/>
          </a:xfrm>
          <a:prstGeom prst="rect">
            <a:avLst/>
          </a:prstGeom>
        </p:spPr>
        <p:txBody>
          <a:bodyPr tIns="0" bIns="0" anchor="t">
            <a:noAutofit/>
          </a:bodyPr>
          <a:lstStyle>
            <a:lvl1pPr marL="0" indent="0" algn="ctr">
              <a:buNone/>
              <a:defRPr sz="27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Name</a:t>
            </a:r>
            <a:endParaRPr lang="en-ID" dirty="0"/>
          </a:p>
        </p:txBody>
      </p:sp>
      <p:sp>
        <p:nvSpPr>
          <p:cNvPr id="5" name="Text Placeholder 29">
            <a:extLst>
              <a:ext uri="{FF2B5EF4-FFF2-40B4-BE49-F238E27FC236}">
                <a16:creationId xmlns:a16="http://schemas.microsoft.com/office/drawing/2014/main" id="{1AD91590-639E-AE13-F03A-3358E4253525}"/>
              </a:ext>
            </a:extLst>
          </p:cNvPr>
          <p:cNvSpPr>
            <a:spLocks noGrp="1"/>
          </p:cNvSpPr>
          <p:nvPr>
            <p:ph type="body" sz="quarter" idx="38" hasCustomPrompt="1"/>
          </p:nvPr>
        </p:nvSpPr>
        <p:spPr>
          <a:xfrm>
            <a:off x="7005683" y="7971288"/>
            <a:ext cx="4311279" cy="522696"/>
          </a:xfrm>
          <a:prstGeom prst="rect">
            <a:avLst/>
          </a:prstGeom>
        </p:spPr>
        <p:txBody>
          <a:bodyPr tIns="0" bIns="0" anchor="t">
            <a:noAutofit/>
          </a:bodyPr>
          <a:lstStyle>
            <a:lvl1pPr marL="0" indent="0" algn="ctr">
              <a:buNone/>
              <a:defRPr sz="2400" b="0">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Designation</a:t>
            </a:r>
            <a:endParaRPr lang="en-ID" dirty="0"/>
          </a:p>
        </p:txBody>
      </p:sp>
      <p:sp>
        <p:nvSpPr>
          <p:cNvPr id="6" name="Rectangle 5">
            <a:extLst>
              <a:ext uri="{FF2B5EF4-FFF2-40B4-BE49-F238E27FC236}">
                <a16:creationId xmlns:a16="http://schemas.microsoft.com/office/drawing/2014/main" id="{EADFE187-0F7B-AEDF-1B44-0B8CFE9312A7}"/>
              </a:ext>
            </a:extLst>
          </p:cNvPr>
          <p:cNvSpPr/>
          <p:nvPr userDrawn="1"/>
        </p:nvSpPr>
        <p:spPr>
          <a:xfrm>
            <a:off x="7005683" y="2752726"/>
            <a:ext cx="4311278" cy="426196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700">
              <a:solidFill>
                <a:schemeClr val="tx1"/>
              </a:solidFill>
            </a:endParaRPr>
          </a:p>
        </p:txBody>
      </p:sp>
      <p:sp>
        <p:nvSpPr>
          <p:cNvPr id="7" name="Picture Placeholder 11">
            <a:extLst>
              <a:ext uri="{FF2B5EF4-FFF2-40B4-BE49-F238E27FC236}">
                <a16:creationId xmlns:a16="http://schemas.microsoft.com/office/drawing/2014/main" id="{5AE25CFC-20C3-CA57-19FC-39F1CFBB15C1}"/>
              </a:ext>
            </a:extLst>
          </p:cNvPr>
          <p:cNvSpPr>
            <a:spLocks noGrp="1"/>
          </p:cNvSpPr>
          <p:nvPr>
            <p:ph type="pic" sz="quarter" idx="39"/>
          </p:nvPr>
        </p:nvSpPr>
        <p:spPr>
          <a:xfrm>
            <a:off x="7198664" y="2943407"/>
            <a:ext cx="3925314" cy="3880598"/>
          </a:xfrm>
          <a:prstGeom prst="rect">
            <a:avLst/>
          </a:prstGeom>
          <a:solidFill>
            <a:schemeClr val="accent2">
              <a:lumMod val="20000"/>
              <a:lumOff val="80000"/>
            </a:schemeClr>
          </a:solidFill>
        </p:spPr>
        <p:txBody>
          <a:bodyPr anchor="ctr">
            <a:normAutofit/>
          </a:bodyPr>
          <a:lstStyle>
            <a:lvl1pPr marL="0" indent="0" algn="ctr">
              <a:buNone/>
              <a:defRPr sz="2000">
                <a:solidFill>
                  <a:schemeClr val="tx1"/>
                </a:solidFill>
              </a:defRPr>
            </a:lvl1pPr>
          </a:lstStyle>
          <a:p>
            <a:endParaRPr lang="en-ID" dirty="0"/>
          </a:p>
        </p:txBody>
      </p:sp>
      <p:sp>
        <p:nvSpPr>
          <p:cNvPr id="10" name="Rectangle 9">
            <a:extLst>
              <a:ext uri="{FF2B5EF4-FFF2-40B4-BE49-F238E27FC236}">
                <a16:creationId xmlns:a16="http://schemas.microsoft.com/office/drawing/2014/main" id="{44CB7378-D470-D566-E662-D91532AC6DD6}"/>
              </a:ext>
            </a:extLst>
          </p:cNvPr>
          <p:cNvSpPr/>
          <p:nvPr userDrawn="1"/>
        </p:nvSpPr>
        <p:spPr>
          <a:xfrm rot="5400000">
            <a:off x="9065981" y="6090138"/>
            <a:ext cx="190683" cy="1658424"/>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GB" sz="2700">
              <a:solidFill>
                <a:schemeClr val="tx1"/>
              </a:solidFill>
            </a:endParaRPr>
          </a:p>
        </p:txBody>
      </p:sp>
      <p:sp>
        <p:nvSpPr>
          <p:cNvPr id="12" name="Text Placeholder 29">
            <a:extLst>
              <a:ext uri="{FF2B5EF4-FFF2-40B4-BE49-F238E27FC236}">
                <a16:creationId xmlns:a16="http://schemas.microsoft.com/office/drawing/2014/main" id="{83FECCF3-2E25-EAB1-41A5-5E1FEA812A0B}"/>
              </a:ext>
            </a:extLst>
          </p:cNvPr>
          <p:cNvSpPr>
            <a:spLocks noGrp="1"/>
          </p:cNvSpPr>
          <p:nvPr>
            <p:ph type="body" sz="quarter" idx="40" hasCustomPrompt="1"/>
          </p:nvPr>
        </p:nvSpPr>
        <p:spPr>
          <a:xfrm>
            <a:off x="12392598" y="7340592"/>
            <a:ext cx="4311279" cy="522696"/>
          </a:xfrm>
          <a:prstGeom prst="rect">
            <a:avLst/>
          </a:prstGeom>
        </p:spPr>
        <p:txBody>
          <a:bodyPr tIns="0" bIns="0" anchor="t">
            <a:noAutofit/>
          </a:bodyPr>
          <a:lstStyle>
            <a:lvl1pPr marL="0" indent="0" algn="ctr">
              <a:buNone/>
              <a:defRPr sz="27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Name</a:t>
            </a:r>
            <a:endParaRPr lang="en-ID" dirty="0"/>
          </a:p>
        </p:txBody>
      </p:sp>
      <p:sp>
        <p:nvSpPr>
          <p:cNvPr id="13" name="Text Placeholder 29">
            <a:extLst>
              <a:ext uri="{FF2B5EF4-FFF2-40B4-BE49-F238E27FC236}">
                <a16:creationId xmlns:a16="http://schemas.microsoft.com/office/drawing/2014/main" id="{2B2B4892-0CEA-2DD3-86CF-FD80D9793E87}"/>
              </a:ext>
            </a:extLst>
          </p:cNvPr>
          <p:cNvSpPr>
            <a:spLocks noGrp="1"/>
          </p:cNvSpPr>
          <p:nvPr>
            <p:ph type="body" sz="quarter" idx="41" hasCustomPrompt="1"/>
          </p:nvPr>
        </p:nvSpPr>
        <p:spPr>
          <a:xfrm>
            <a:off x="12392598" y="7971288"/>
            <a:ext cx="4311279" cy="522696"/>
          </a:xfrm>
          <a:prstGeom prst="rect">
            <a:avLst/>
          </a:prstGeom>
        </p:spPr>
        <p:txBody>
          <a:bodyPr tIns="0" bIns="0" anchor="t">
            <a:noAutofit/>
          </a:bodyPr>
          <a:lstStyle>
            <a:lvl1pPr marL="0" indent="0" algn="ctr">
              <a:buNone/>
              <a:defRPr sz="2400" b="0">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Designation</a:t>
            </a:r>
            <a:endParaRPr lang="en-ID" dirty="0"/>
          </a:p>
        </p:txBody>
      </p:sp>
      <p:sp>
        <p:nvSpPr>
          <p:cNvPr id="14" name="Rectangle 13">
            <a:extLst>
              <a:ext uri="{FF2B5EF4-FFF2-40B4-BE49-F238E27FC236}">
                <a16:creationId xmlns:a16="http://schemas.microsoft.com/office/drawing/2014/main" id="{4C4EB633-B082-E5C3-C0E3-FB500C3C5D40}"/>
              </a:ext>
            </a:extLst>
          </p:cNvPr>
          <p:cNvSpPr/>
          <p:nvPr userDrawn="1"/>
        </p:nvSpPr>
        <p:spPr>
          <a:xfrm>
            <a:off x="12392599" y="2752726"/>
            <a:ext cx="4311278" cy="426196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700">
              <a:solidFill>
                <a:schemeClr val="tx1"/>
              </a:solidFill>
            </a:endParaRPr>
          </a:p>
        </p:txBody>
      </p:sp>
      <p:sp>
        <p:nvSpPr>
          <p:cNvPr id="15" name="Picture Placeholder 11">
            <a:extLst>
              <a:ext uri="{FF2B5EF4-FFF2-40B4-BE49-F238E27FC236}">
                <a16:creationId xmlns:a16="http://schemas.microsoft.com/office/drawing/2014/main" id="{3F9C9B23-D20C-05B8-AD8D-39646658B0D1}"/>
              </a:ext>
            </a:extLst>
          </p:cNvPr>
          <p:cNvSpPr>
            <a:spLocks noGrp="1"/>
          </p:cNvSpPr>
          <p:nvPr>
            <p:ph type="pic" sz="quarter" idx="42"/>
          </p:nvPr>
        </p:nvSpPr>
        <p:spPr>
          <a:xfrm>
            <a:off x="12585579" y="2943407"/>
            <a:ext cx="3925314" cy="3880598"/>
          </a:xfrm>
          <a:prstGeom prst="rect">
            <a:avLst/>
          </a:prstGeom>
          <a:solidFill>
            <a:schemeClr val="accent2">
              <a:lumMod val="20000"/>
              <a:lumOff val="80000"/>
            </a:schemeClr>
          </a:solidFill>
        </p:spPr>
        <p:txBody>
          <a:bodyPr anchor="ctr">
            <a:normAutofit/>
          </a:bodyPr>
          <a:lstStyle>
            <a:lvl1pPr marL="0" indent="0" algn="ctr">
              <a:buNone/>
              <a:defRPr sz="2000">
                <a:solidFill>
                  <a:schemeClr val="tx1"/>
                </a:solidFill>
              </a:defRPr>
            </a:lvl1pPr>
          </a:lstStyle>
          <a:p>
            <a:endParaRPr lang="en-ID" dirty="0"/>
          </a:p>
        </p:txBody>
      </p:sp>
      <p:sp>
        <p:nvSpPr>
          <p:cNvPr id="17" name="Rectangle 16">
            <a:extLst>
              <a:ext uri="{FF2B5EF4-FFF2-40B4-BE49-F238E27FC236}">
                <a16:creationId xmlns:a16="http://schemas.microsoft.com/office/drawing/2014/main" id="{DB6750B0-504C-340B-E057-D02F0879CB31}"/>
              </a:ext>
            </a:extLst>
          </p:cNvPr>
          <p:cNvSpPr/>
          <p:nvPr userDrawn="1"/>
        </p:nvSpPr>
        <p:spPr>
          <a:xfrm rot="5400000">
            <a:off x="14452897" y="6090138"/>
            <a:ext cx="190682" cy="1658424"/>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GB" sz="2700">
              <a:solidFill>
                <a:schemeClr val="tx1"/>
              </a:solidFill>
            </a:endParaRPr>
          </a:p>
        </p:txBody>
      </p:sp>
    </p:spTree>
    <p:extLst>
      <p:ext uri="{BB962C8B-B14F-4D97-AF65-F5344CB8AC3E}">
        <p14:creationId xmlns:p14="http://schemas.microsoft.com/office/powerpoint/2010/main" val="2620734812"/>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am S07V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36477C-8D55-B4B8-85DD-DAF85A20D8C5}"/>
              </a:ext>
            </a:extLst>
          </p:cNvPr>
          <p:cNvSpPr>
            <a:spLocks noGrp="1"/>
          </p:cNvSpPr>
          <p:nvPr>
            <p:ph type="title"/>
          </p:nvPr>
        </p:nvSpPr>
        <p:spPr>
          <a:xfrm>
            <a:off x="1097165" y="879158"/>
            <a:ext cx="16309773" cy="1063943"/>
          </a:xfrm>
        </p:spPr>
        <p:txBody>
          <a:bodyPr anchor="t">
            <a:noAutofit/>
          </a:bodyPr>
          <a:lstStyle>
            <a:lvl1pPr>
              <a:defRPr>
                <a:solidFill>
                  <a:schemeClr val="tx1"/>
                </a:solidFill>
              </a:defRPr>
            </a:lvl1pPr>
          </a:lstStyle>
          <a:p>
            <a:r>
              <a:rPr lang="en-US" dirty="0"/>
              <a:t>Click to edit Master title style</a:t>
            </a:r>
            <a:endParaRPr lang="en-ID" dirty="0"/>
          </a:p>
        </p:txBody>
      </p:sp>
      <p:sp>
        <p:nvSpPr>
          <p:cNvPr id="11" name="Slide Number Placeholder 5">
            <a:extLst>
              <a:ext uri="{FF2B5EF4-FFF2-40B4-BE49-F238E27FC236}">
                <a16:creationId xmlns:a16="http://schemas.microsoft.com/office/drawing/2014/main" id="{752E3F75-A181-1CEF-4892-A00A828F0DEC}"/>
              </a:ext>
            </a:extLst>
          </p:cNvPr>
          <p:cNvSpPr>
            <a:spLocks noGrp="1"/>
          </p:cNvSpPr>
          <p:nvPr>
            <p:ph type="sldNum" sz="quarter" idx="4"/>
          </p:nvPr>
        </p:nvSpPr>
        <p:spPr>
          <a:xfrm>
            <a:off x="16587788" y="9614927"/>
            <a:ext cx="819150" cy="410699"/>
          </a:xfrm>
          <a:prstGeom prst="rect">
            <a:avLst/>
          </a:prstGeom>
        </p:spPr>
        <p:txBody>
          <a:bodyPr vert="horz" lIns="91440" tIns="45720" rIns="91440" bIns="45720" rtlCol="0" anchor="b"/>
          <a:lstStyle>
            <a:lvl1pPr algn="r">
              <a:defRPr sz="1800">
                <a:solidFill>
                  <a:schemeClr val="tx1"/>
                </a:solidFill>
                <a:latin typeface="+mn-lt"/>
              </a:defRPr>
            </a:lvl1pPr>
          </a:lstStyle>
          <a:p>
            <a:fld id="{5E0C3BBE-9543-48E5-A6E1-C646F9A01966}" type="slidenum">
              <a:rPr lang="en-ID" smtClean="0"/>
              <a:pPr/>
              <a:t>‹Nº›</a:t>
            </a:fld>
            <a:endParaRPr lang="en-ID" dirty="0"/>
          </a:p>
        </p:txBody>
      </p:sp>
      <p:cxnSp>
        <p:nvCxnSpPr>
          <p:cNvPr id="16" name="Straight Connector 15">
            <a:extLst>
              <a:ext uri="{FF2B5EF4-FFF2-40B4-BE49-F238E27FC236}">
                <a16:creationId xmlns:a16="http://schemas.microsoft.com/office/drawing/2014/main" id="{0657BBCF-CA9E-FB2C-CA76-82D2795FF965}"/>
              </a:ext>
            </a:extLst>
          </p:cNvPr>
          <p:cNvCxnSpPr>
            <a:cxnSpLocks/>
          </p:cNvCxnSpPr>
          <p:nvPr userDrawn="1"/>
        </p:nvCxnSpPr>
        <p:spPr>
          <a:xfrm>
            <a:off x="881063" y="878535"/>
            <a:ext cx="0" cy="1064565"/>
          </a:xfrm>
          <a:prstGeom prst="line">
            <a:avLst/>
          </a:prstGeom>
          <a:ln w="317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1" name="Footer Placeholder 4">
            <a:extLst>
              <a:ext uri="{FF2B5EF4-FFF2-40B4-BE49-F238E27FC236}">
                <a16:creationId xmlns:a16="http://schemas.microsoft.com/office/drawing/2014/main" id="{FC465D62-3382-034B-3BC4-9FA6DDBCBF3D}"/>
              </a:ext>
            </a:extLst>
          </p:cNvPr>
          <p:cNvSpPr>
            <a:spLocks noGrp="1"/>
          </p:cNvSpPr>
          <p:nvPr>
            <p:ph type="ftr" sz="quarter" idx="3"/>
          </p:nvPr>
        </p:nvSpPr>
        <p:spPr>
          <a:xfrm>
            <a:off x="876300" y="9546433"/>
            <a:ext cx="8267700" cy="547688"/>
          </a:xfrm>
          <a:prstGeom prst="rect">
            <a:avLst/>
          </a:prstGeom>
        </p:spPr>
        <p:txBody>
          <a:bodyPr vert="horz" lIns="91440" tIns="45720" rIns="91440" bIns="45720" rtlCol="0" anchor="ctr"/>
          <a:lstStyle>
            <a:lvl1pPr algn="l">
              <a:defRPr lang="en-GB" sz="1800">
                <a:solidFill>
                  <a:schemeClr val="tx1"/>
                </a:solidFill>
              </a:defRPr>
            </a:lvl1pPr>
          </a:lstStyle>
          <a:p>
            <a:r>
              <a:rPr lang="en-US"/>
              <a:t>PRESENTATION TITLE</a:t>
            </a:r>
            <a:endParaRPr lang="en-US" dirty="0"/>
          </a:p>
        </p:txBody>
      </p:sp>
      <p:sp>
        <p:nvSpPr>
          <p:cNvPr id="8" name="Text Placeholder 29">
            <a:extLst>
              <a:ext uri="{FF2B5EF4-FFF2-40B4-BE49-F238E27FC236}">
                <a16:creationId xmlns:a16="http://schemas.microsoft.com/office/drawing/2014/main" id="{2DDCCD52-4493-F59D-7027-7C212038D4AF}"/>
              </a:ext>
            </a:extLst>
          </p:cNvPr>
          <p:cNvSpPr>
            <a:spLocks noGrp="1"/>
          </p:cNvSpPr>
          <p:nvPr>
            <p:ph type="body" sz="quarter" idx="33" hasCustomPrompt="1"/>
          </p:nvPr>
        </p:nvSpPr>
        <p:spPr>
          <a:xfrm>
            <a:off x="881063" y="7029560"/>
            <a:ext cx="3807534" cy="522696"/>
          </a:xfrm>
          <a:prstGeom prst="rect">
            <a:avLst/>
          </a:prstGeom>
        </p:spPr>
        <p:txBody>
          <a:bodyPr tIns="0" bIns="0" anchor="t">
            <a:noAutofit/>
          </a:bodyPr>
          <a:lstStyle>
            <a:lvl1pPr marL="0" indent="0" algn="ctr">
              <a:buNone/>
              <a:defRPr sz="27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Name</a:t>
            </a:r>
            <a:endParaRPr lang="en-ID" dirty="0"/>
          </a:p>
        </p:txBody>
      </p:sp>
      <p:sp>
        <p:nvSpPr>
          <p:cNvPr id="9" name="Text Placeholder 29">
            <a:extLst>
              <a:ext uri="{FF2B5EF4-FFF2-40B4-BE49-F238E27FC236}">
                <a16:creationId xmlns:a16="http://schemas.microsoft.com/office/drawing/2014/main" id="{C7EF7556-5224-47F1-49F3-0572DF21F2EE}"/>
              </a:ext>
            </a:extLst>
          </p:cNvPr>
          <p:cNvSpPr>
            <a:spLocks noGrp="1"/>
          </p:cNvSpPr>
          <p:nvPr>
            <p:ph type="body" sz="quarter" idx="36" hasCustomPrompt="1"/>
          </p:nvPr>
        </p:nvSpPr>
        <p:spPr>
          <a:xfrm>
            <a:off x="881063" y="7660256"/>
            <a:ext cx="3807534" cy="522696"/>
          </a:xfrm>
          <a:prstGeom prst="rect">
            <a:avLst/>
          </a:prstGeom>
        </p:spPr>
        <p:txBody>
          <a:bodyPr tIns="0" bIns="0" anchor="t">
            <a:noAutofit/>
          </a:bodyPr>
          <a:lstStyle>
            <a:lvl1pPr marL="0" indent="0" algn="ctr">
              <a:buNone/>
              <a:defRPr sz="2400" b="0">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Designation</a:t>
            </a:r>
            <a:endParaRPr lang="en-ID" dirty="0"/>
          </a:p>
        </p:txBody>
      </p:sp>
      <p:sp>
        <p:nvSpPr>
          <p:cNvPr id="25" name="Rectangle 24">
            <a:extLst>
              <a:ext uri="{FF2B5EF4-FFF2-40B4-BE49-F238E27FC236}">
                <a16:creationId xmlns:a16="http://schemas.microsoft.com/office/drawing/2014/main" id="{411B19D0-9F0D-EC21-F087-8B275D7C6526}"/>
              </a:ext>
            </a:extLst>
          </p:cNvPr>
          <p:cNvSpPr/>
          <p:nvPr userDrawn="1"/>
        </p:nvSpPr>
        <p:spPr>
          <a:xfrm>
            <a:off x="881065" y="2995997"/>
            <a:ext cx="3807533" cy="3707657"/>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700">
              <a:solidFill>
                <a:schemeClr val="tx1"/>
              </a:solidFill>
            </a:endParaRPr>
          </a:p>
        </p:txBody>
      </p:sp>
      <p:sp>
        <p:nvSpPr>
          <p:cNvPr id="26" name="Picture Placeholder 11">
            <a:extLst>
              <a:ext uri="{FF2B5EF4-FFF2-40B4-BE49-F238E27FC236}">
                <a16:creationId xmlns:a16="http://schemas.microsoft.com/office/drawing/2014/main" id="{C53EE9AC-019F-1A80-298A-9207C2D4513E}"/>
              </a:ext>
            </a:extLst>
          </p:cNvPr>
          <p:cNvSpPr>
            <a:spLocks noGrp="1"/>
          </p:cNvSpPr>
          <p:nvPr>
            <p:ph type="pic" sz="quarter" idx="10"/>
          </p:nvPr>
        </p:nvSpPr>
        <p:spPr>
          <a:xfrm>
            <a:off x="1057463" y="3167688"/>
            <a:ext cx="3454734" cy="3364272"/>
          </a:xfrm>
          <a:prstGeom prst="rect">
            <a:avLst/>
          </a:prstGeom>
          <a:solidFill>
            <a:schemeClr val="accent2">
              <a:lumMod val="20000"/>
              <a:lumOff val="80000"/>
            </a:schemeClr>
          </a:solidFill>
        </p:spPr>
        <p:txBody>
          <a:bodyPr anchor="ctr">
            <a:normAutofit/>
          </a:bodyPr>
          <a:lstStyle>
            <a:lvl1pPr marL="0" indent="0" algn="ctr">
              <a:buNone/>
              <a:defRPr sz="2000">
                <a:solidFill>
                  <a:schemeClr val="tx1"/>
                </a:solidFill>
              </a:defRPr>
            </a:lvl1pPr>
          </a:lstStyle>
          <a:p>
            <a:endParaRPr lang="en-ID" dirty="0"/>
          </a:p>
        </p:txBody>
      </p:sp>
      <p:sp>
        <p:nvSpPr>
          <p:cNvPr id="28" name="Rectangle 27">
            <a:extLst>
              <a:ext uri="{FF2B5EF4-FFF2-40B4-BE49-F238E27FC236}">
                <a16:creationId xmlns:a16="http://schemas.microsoft.com/office/drawing/2014/main" id="{0E2D268C-F2F5-0F07-54EC-3F1273607340}"/>
              </a:ext>
            </a:extLst>
          </p:cNvPr>
          <p:cNvSpPr/>
          <p:nvPr userDrawn="1"/>
        </p:nvSpPr>
        <p:spPr>
          <a:xfrm rot="5400000">
            <a:off x="2696725" y="5786339"/>
            <a:ext cx="176213" cy="1658424"/>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GB" sz="2700">
              <a:solidFill>
                <a:schemeClr val="tx1"/>
              </a:solidFill>
            </a:endParaRPr>
          </a:p>
        </p:txBody>
      </p:sp>
      <p:sp>
        <p:nvSpPr>
          <p:cNvPr id="56" name="Text Placeholder 29">
            <a:extLst>
              <a:ext uri="{FF2B5EF4-FFF2-40B4-BE49-F238E27FC236}">
                <a16:creationId xmlns:a16="http://schemas.microsoft.com/office/drawing/2014/main" id="{1ADF9CF5-2476-8E41-6350-A7C4DA45897F}"/>
              </a:ext>
            </a:extLst>
          </p:cNvPr>
          <p:cNvSpPr>
            <a:spLocks noGrp="1"/>
          </p:cNvSpPr>
          <p:nvPr>
            <p:ph type="body" sz="quarter" idx="37" hasCustomPrompt="1"/>
          </p:nvPr>
        </p:nvSpPr>
        <p:spPr>
          <a:xfrm>
            <a:off x="5120511" y="7029560"/>
            <a:ext cx="3807534" cy="522696"/>
          </a:xfrm>
          <a:prstGeom prst="rect">
            <a:avLst/>
          </a:prstGeom>
        </p:spPr>
        <p:txBody>
          <a:bodyPr tIns="0" bIns="0" anchor="t">
            <a:noAutofit/>
          </a:bodyPr>
          <a:lstStyle>
            <a:lvl1pPr marL="0" indent="0" algn="ctr">
              <a:buNone/>
              <a:defRPr sz="27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Name</a:t>
            </a:r>
            <a:endParaRPr lang="en-ID" dirty="0"/>
          </a:p>
        </p:txBody>
      </p:sp>
      <p:sp>
        <p:nvSpPr>
          <p:cNvPr id="57" name="Text Placeholder 29">
            <a:extLst>
              <a:ext uri="{FF2B5EF4-FFF2-40B4-BE49-F238E27FC236}">
                <a16:creationId xmlns:a16="http://schemas.microsoft.com/office/drawing/2014/main" id="{0BDD4A12-1E41-0CB4-B1FE-BECEADBE28A9}"/>
              </a:ext>
            </a:extLst>
          </p:cNvPr>
          <p:cNvSpPr>
            <a:spLocks noGrp="1"/>
          </p:cNvSpPr>
          <p:nvPr>
            <p:ph type="body" sz="quarter" idx="38" hasCustomPrompt="1"/>
          </p:nvPr>
        </p:nvSpPr>
        <p:spPr>
          <a:xfrm>
            <a:off x="5120511" y="7660256"/>
            <a:ext cx="3807534" cy="522696"/>
          </a:xfrm>
          <a:prstGeom prst="rect">
            <a:avLst/>
          </a:prstGeom>
        </p:spPr>
        <p:txBody>
          <a:bodyPr tIns="0" bIns="0" anchor="t">
            <a:noAutofit/>
          </a:bodyPr>
          <a:lstStyle>
            <a:lvl1pPr marL="0" indent="0" algn="ctr">
              <a:buNone/>
              <a:defRPr sz="2400" b="0">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Designation</a:t>
            </a:r>
            <a:endParaRPr lang="en-ID" dirty="0"/>
          </a:p>
        </p:txBody>
      </p:sp>
      <p:sp>
        <p:nvSpPr>
          <p:cNvPr id="58" name="Rectangle 57">
            <a:extLst>
              <a:ext uri="{FF2B5EF4-FFF2-40B4-BE49-F238E27FC236}">
                <a16:creationId xmlns:a16="http://schemas.microsoft.com/office/drawing/2014/main" id="{1DFC2A2B-3E94-1715-B028-8AF8E20A67BF}"/>
              </a:ext>
            </a:extLst>
          </p:cNvPr>
          <p:cNvSpPr/>
          <p:nvPr userDrawn="1"/>
        </p:nvSpPr>
        <p:spPr>
          <a:xfrm>
            <a:off x="5120513" y="2995997"/>
            <a:ext cx="3807533" cy="3707657"/>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700">
              <a:solidFill>
                <a:schemeClr val="tx1"/>
              </a:solidFill>
            </a:endParaRPr>
          </a:p>
        </p:txBody>
      </p:sp>
      <p:sp>
        <p:nvSpPr>
          <p:cNvPr id="59" name="Picture Placeholder 11">
            <a:extLst>
              <a:ext uri="{FF2B5EF4-FFF2-40B4-BE49-F238E27FC236}">
                <a16:creationId xmlns:a16="http://schemas.microsoft.com/office/drawing/2014/main" id="{E225E4A7-3DEB-D57F-F54B-8666339A0553}"/>
              </a:ext>
            </a:extLst>
          </p:cNvPr>
          <p:cNvSpPr>
            <a:spLocks noGrp="1"/>
          </p:cNvSpPr>
          <p:nvPr>
            <p:ph type="pic" sz="quarter" idx="39"/>
          </p:nvPr>
        </p:nvSpPr>
        <p:spPr>
          <a:xfrm>
            <a:off x="5296911" y="3167688"/>
            <a:ext cx="3454734" cy="3364272"/>
          </a:xfrm>
          <a:prstGeom prst="rect">
            <a:avLst/>
          </a:prstGeom>
          <a:solidFill>
            <a:schemeClr val="accent2">
              <a:lumMod val="20000"/>
              <a:lumOff val="80000"/>
            </a:schemeClr>
          </a:solidFill>
        </p:spPr>
        <p:txBody>
          <a:bodyPr anchor="ctr">
            <a:normAutofit/>
          </a:bodyPr>
          <a:lstStyle>
            <a:lvl1pPr marL="0" indent="0" algn="ctr">
              <a:buNone/>
              <a:defRPr sz="2000">
                <a:solidFill>
                  <a:schemeClr val="tx1"/>
                </a:solidFill>
              </a:defRPr>
            </a:lvl1pPr>
          </a:lstStyle>
          <a:p>
            <a:endParaRPr lang="en-ID" dirty="0"/>
          </a:p>
        </p:txBody>
      </p:sp>
      <p:sp>
        <p:nvSpPr>
          <p:cNvPr id="60" name="Rectangle 59">
            <a:extLst>
              <a:ext uri="{FF2B5EF4-FFF2-40B4-BE49-F238E27FC236}">
                <a16:creationId xmlns:a16="http://schemas.microsoft.com/office/drawing/2014/main" id="{24F99E0D-C17C-BC62-15A3-4506F9D54E0D}"/>
              </a:ext>
            </a:extLst>
          </p:cNvPr>
          <p:cNvSpPr/>
          <p:nvPr userDrawn="1"/>
        </p:nvSpPr>
        <p:spPr>
          <a:xfrm rot="5400000">
            <a:off x="6936173" y="5786339"/>
            <a:ext cx="176213" cy="1658424"/>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GB" sz="2700">
              <a:solidFill>
                <a:schemeClr val="tx1"/>
              </a:solidFill>
            </a:endParaRPr>
          </a:p>
        </p:txBody>
      </p:sp>
      <p:sp>
        <p:nvSpPr>
          <p:cNvPr id="61" name="Text Placeholder 29">
            <a:extLst>
              <a:ext uri="{FF2B5EF4-FFF2-40B4-BE49-F238E27FC236}">
                <a16:creationId xmlns:a16="http://schemas.microsoft.com/office/drawing/2014/main" id="{749365FB-0E00-0B39-739F-D213FDA3E49A}"/>
              </a:ext>
            </a:extLst>
          </p:cNvPr>
          <p:cNvSpPr>
            <a:spLocks noGrp="1"/>
          </p:cNvSpPr>
          <p:nvPr>
            <p:ph type="body" sz="quarter" idx="40" hasCustomPrompt="1"/>
          </p:nvPr>
        </p:nvSpPr>
        <p:spPr>
          <a:xfrm>
            <a:off x="9359960" y="7029560"/>
            <a:ext cx="3807534" cy="522696"/>
          </a:xfrm>
          <a:prstGeom prst="rect">
            <a:avLst/>
          </a:prstGeom>
        </p:spPr>
        <p:txBody>
          <a:bodyPr tIns="0" bIns="0" anchor="t">
            <a:noAutofit/>
          </a:bodyPr>
          <a:lstStyle>
            <a:lvl1pPr marL="0" indent="0" algn="ctr">
              <a:buNone/>
              <a:defRPr sz="27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Name</a:t>
            </a:r>
            <a:endParaRPr lang="en-ID" dirty="0"/>
          </a:p>
        </p:txBody>
      </p:sp>
      <p:sp>
        <p:nvSpPr>
          <p:cNvPr id="62" name="Text Placeholder 29">
            <a:extLst>
              <a:ext uri="{FF2B5EF4-FFF2-40B4-BE49-F238E27FC236}">
                <a16:creationId xmlns:a16="http://schemas.microsoft.com/office/drawing/2014/main" id="{C80ED62C-19B8-98B1-DEE4-DA0DACC180E8}"/>
              </a:ext>
            </a:extLst>
          </p:cNvPr>
          <p:cNvSpPr>
            <a:spLocks noGrp="1"/>
          </p:cNvSpPr>
          <p:nvPr>
            <p:ph type="body" sz="quarter" idx="41" hasCustomPrompt="1"/>
          </p:nvPr>
        </p:nvSpPr>
        <p:spPr>
          <a:xfrm>
            <a:off x="9359960" y="7660256"/>
            <a:ext cx="3807534" cy="522696"/>
          </a:xfrm>
          <a:prstGeom prst="rect">
            <a:avLst/>
          </a:prstGeom>
        </p:spPr>
        <p:txBody>
          <a:bodyPr tIns="0" bIns="0" anchor="t">
            <a:noAutofit/>
          </a:bodyPr>
          <a:lstStyle>
            <a:lvl1pPr marL="0" indent="0" algn="ctr">
              <a:buNone/>
              <a:defRPr sz="2400" b="0">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Designation</a:t>
            </a:r>
            <a:endParaRPr lang="en-ID" dirty="0"/>
          </a:p>
        </p:txBody>
      </p:sp>
      <p:sp>
        <p:nvSpPr>
          <p:cNvPr id="63" name="Rectangle 62">
            <a:extLst>
              <a:ext uri="{FF2B5EF4-FFF2-40B4-BE49-F238E27FC236}">
                <a16:creationId xmlns:a16="http://schemas.microsoft.com/office/drawing/2014/main" id="{94827254-ACD9-3BAD-0F46-E7C297440429}"/>
              </a:ext>
            </a:extLst>
          </p:cNvPr>
          <p:cNvSpPr/>
          <p:nvPr userDrawn="1"/>
        </p:nvSpPr>
        <p:spPr>
          <a:xfrm>
            <a:off x="9359962" y="2995997"/>
            <a:ext cx="3807533" cy="3707657"/>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700">
              <a:solidFill>
                <a:schemeClr val="tx1"/>
              </a:solidFill>
            </a:endParaRPr>
          </a:p>
        </p:txBody>
      </p:sp>
      <p:sp>
        <p:nvSpPr>
          <p:cNvPr id="64" name="Picture Placeholder 11">
            <a:extLst>
              <a:ext uri="{FF2B5EF4-FFF2-40B4-BE49-F238E27FC236}">
                <a16:creationId xmlns:a16="http://schemas.microsoft.com/office/drawing/2014/main" id="{986D94D5-E16C-CED7-7F4B-47091AE12AA3}"/>
              </a:ext>
            </a:extLst>
          </p:cNvPr>
          <p:cNvSpPr>
            <a:spLocks noGrp="1"/>
          </p:cNvSpPr>
          <p:nvPr>
            <p:ph type="pic" sz="quarter" idx="42"/>
          </p:nvPr>
        </p:nvSpPr>
        <p:spPr>
          <a:xfrm>
            <a:off x="9536360" y="3167688"/>
            <a:ext cx="3454734" cy="3364272"/>
          </a:xfrm>
          <a:prstGeom prst="rect">
            <a:avLst/>
          </a:prstGeom>
          <a:solidFill>
            <a:schemeClr val="accent2">
              <a:lumMod val="20000"/>
              <a:lumOff val="80000"/>
            </a:schemeClr>
          </a:solidFill>
        </p:spPr>
        <p:txBody>
          <a:bodyPr anchor="ctr">
            <a:normAutofit/>
          </a:bodyPr>
          <a:lstStyle>
            <a:lvl1pPr marL="0" indent="0" algn="ctr">
              <a:buNone/>
              <a:defRPr sz="2000">
                <a:solidFill>
                  <a:schemeClr val="tx1"/>
                </a:solidFill>
              </a:defRPr>
            </a:lvl1pPr>
          </a:lstStyle>
          <a:p>
            <a:endParaRPr lang="en-ID" dirty="0"/>
          </a:p>
        </p:txBody>
      </p:sp>
      <p:sp>
        <p:nvSpPr>
          <p:cNvPr id="65" name="Rectangle 64">
            <a:extLst>
              <a:ext uri="{FF2B5EF4-FFF2-40B4-BE49-F238E27FC236}">
                <a16:creationId xmlns:a16="http://schemas.microsoft.com/office/drawing/2014/main" id="{A749C0DF-CEEC-1402-C026-AEE23E90E4F3}"/>
              </a:ext>
            </a:extLst>
          </p:cNvPr>
          <p:cNvSpPr/>
          <p:nvPr userDrawn="1"/>
        </p:nvSpPr>
        <p:spPr>
          <a:xfrm rot="5400000">
            <a:off x="11175622" y="5786339"/>
            <a:ext cx="176213" cy="1658424"/>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GB" sz="2700">
              <a:solidFill>
                <a:schemeClr val="tx1"/>
              </a:solidFill>
            </a:endParaRPr>
          </a:p>
        </p:txBody>
      </p:sp>
      <p:sp>
        <p:nvSpPr>
          <p:cNvPr id="66" name="Text Placeholder 29">
            <a:extLst>
              <a:ext uri="{FF2B5EF4-FFF2-40B4-BE49-F238E27FC236}">
                <a16:creationId xmlns:a16="http://schemas.microsoft.com/office/drawing/2014/main" id="{5DB982F9-9E70-5295-2AC2-AB8A887B2CAE}"/>
              </a:ext>
            </a:extLst>
          </p:cNvPr>
          <p:cNvSpPr>
            <a:spLocks noGrp="1"/>
          </p:cNvSpPr>
          <p:nvPr>
            <p:ph type="body" sz="quarter" idx="43" hasCustomPrompt="1"/>
          </p:nvPr>
        </p:nvSpPr>
        <p:spPr>
          <a:xfrm>
            <a:off x="13599407" y="7029560"/>
            <a:ext cx="3807534" cy="522696"/>
          </a:xfrm>
          <a:prstGeom prst="rect">
            <a:avLst/>
          </a:prstGeom>
        </p:spPr>
        <p:txBody>
          <a:bodyPr tIns="0" bIns="0" anchor="t">
            <a:noAutofit/>
          </a:bodyPr>
          <a:lstStyle>
            <a:lvl1pPr marL="0" indent="0" algn="ctr">
              <a:buNone/>
              <a:defRPr sz="27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Name</a:t>
            </a:r>
            <a:endParaRPr lang="en-ID" dirty="0"/>
          </a:p>
        </p:txBody>
      </p:sp>
      <p:sp>
        <p:nvSpPr>
          <p:cNvPr id="67" name="Text Placeholder 29">
            <a:extLst>
              <a:ext uri="{FF2B5EF4-FFF2-40B4-BE49-F238E27FC236}">
                <a16:creationId xmlns:a16="http://schemas.microsoft.com/office/drawing/2014/main" id="{CAFA9E86-DF70-CF38-6802-D2E3EB87364B}"/>
              </a:ext>
            </a:extLst>
          </p:cNvPr>
          <p:cNvSpPr>
            <a:spLocks noGrp="1"/>
          </p:cNvSpPr>
          <p:nvPr>
            <p:ph type="body" sz="quarter" idx="44" hasCustomPrompt="1"/>
          </p:nvPr>
        </p:nvSpPr>
        <p:spPr>
          <a:xfrm>
            <a:off x="13599407" y="7660256"/>
            <a:ext cx="3807534" cy="522696"/>
          </a:xfrm>
          <a:prstGeom prst="rect">
            <a:avLst/>
          </a:prstGeom>
        </p:spPr>
        <p:txBody>
          <a:bodyPr tIns="0" bIns="0" anchor="t">
            <a:noAutofit/>
          </a:bodyPr>
          <a:lstStyle>
            <a:lvl1pPr marL="0" indent="0" algn="ctr">
              <a:buNone/>
              <a:defRPr sz="2400" b="0">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Designation</a:t>
            </a:r>
            <a:endParaRPr lang="en-ID" dirty="0"/>
          </a:p>
        </p:txBody>
      </p:sp>
      <p:sp>
        <p:nvSpPr>
          <p:cNvPr id="68" name="Rectangle 67">
            <a:extLst>
              <a:ext uri="{FF2B5EF4-FFF2-40B4-BE49-F238E27FC236}">
                <a16:creationId xmlns:a16="http://schemas.microsoft.com/office/drawing/2014/main" id="{AE9A411D-631B-7C88-2CBD-FC7457A30235}"/>
              </a:ext>
            </a:extLst>
          </p:cNvPr>
          <p:cNvSpPr/>
          <p:nvPr userDrawn="1"/>
        </p:nvSpPr>
        <p:spPr>
          <a:xfrm>
            <a:off x="13599409" y="2995997"/>
            <a:ext cx="3807533" cy="3707657"/>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700">
              <a:solidFill>
                <a:schemeClr val="tx1"/>
              </a:solidFill>
            </a:endParaRPr>
          </a:p>
        </p:txBody>
      </p:sp>
      <p:sp>
        <p:nvSpPr>
          <p:cNvPr id="69" name="Picture Placeholder 11">
            <a:extLst>
              <a:ext uri="{FF2B5EF4-FFF2-40B4-BE49-F238E27FC236}">
                <a16:creationId xmlns:a16="http://schemas.microsoft.com/office/drawing/2014/main" id="{056E403A-C212-906A-0FB1-1364DCAB2FB0}"/>
              </a:ext>
            </a:extLst>
          </p:cNvPr>
          <p:cNvSpPr>
            <a:spLocks noGrp="1"/>
          </p:cNvSpPr>
          <p:nvPr>
            <p:ph type="pic" sz="quarter" idx="45"/>
          </p:nvPr>
        </p:nvSpPr>
        <p:spPr>
          <a:xfrm>
            <a:off x="13775807" y="3167688"/>
            <a:ext cx="3454734" cy="3364272"/>
          </a:xfrm>
          <a:prstGeom prst="rect">
            <a:avLst/>
          </a:prstGeom>
          <a:solidFill>
            <a:schemeClr val="accent2">
              <a:lumMod val="20000"/>
              <a:lumOff val="80000"/>
            </a:schemeClr>
          </a:solidFill>
        </p:spPr>
        <p:txBody>
          <a:bodyPr anchor="ctr">
            <a:normAutofit/>
          </a:bodyPr>
          <a:lstStyle>
            <a:lvl1pPr marL="0" indent="0" algn="ctr">
              <a:buNone/>
              <a:defRPr sz="2000">
                <a:solidFill>
                  <a:schemeClr val="tx1"/>
                </a:solidFill>
              </a:defRPr>
            </a:lvl1pPr>
          </a:lstStyle>
          <a:p>
            <a:endParaRPr lang="en-ID" dirty="0"/>
          </a:p>
        </p:txBody>
      </p:sp>
      <p:sp>
        <p:nvSpPr>
          <p:cNvPr id="70" name="Rectangle 69">
            <a:extLst>
              <a:ext uri="{FF2B5EF4-FFF2-40B4-BE49-F238E27FC236}">
                <a16:creationId xmlns:a16="http://schemas.microsoft.com/office/drawing/2014/main" id="{81BE01D9-6624-6803-8800-837FC0803980}"/>
              </a:ext>
            </a:extLst>
          </p:cNvPr>
          <p:cNvSpPr/>
          <p:nvPr userDrawn="1"/>
        </p:nvSpPr>
        <p:spPr>
          <a:xfrm rot="5400000">
            <a:off x="15415069" y="5786339"/>
            <a:ext cx="176213" cy="1658424"/>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GB" sz="2700">
              <a:solidFill>
                <a:schemeClr val="tx1"/>
              </a:solidFill>
            </a:endParaRPr>
          </a:p>
        </p:txBody>
      </p:sp>
    </p:spTree>
    <p:extLst>
      <p:ext uri="{BB962C8B-B14F-4D97-AF65-F5344CB8AC3E}">
        <p14:creationId xmlns:p14="http://schemas.microsoft.com/office/powerpoint/2010/main" val="2345064826"/>
      </p:ext>
    </p:extLst>
  </p:cSld>
  <p:clrMapOvr>
    <a:masterClrMapping/>
  </p:clrMapOvr>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eam S07V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36477C-8D55-B4B8-85DD-DAF85A20D8C5}"/>
              </a:ext>
            </a:extLst>
          </p:cNvPr>
          <p:cNvSpPr>
            <a:spLocks noGrp="1"/>
          </p:cNvSpPr>
          <p:nvPr>
            <p:ph type="title"/>
          </p:nvPr>
        </p:nvSpPr>
        <p:spPr>
          <a:xfrm>
            <a:off x="1097165" y="879158"/>
            <a:ext cx="16309773" cy="1063943"/>
          </a:xfrm>
        </p:spPr>
        <p:txBody>
          <a:bodyPr anchor="t">
            <a:noAutofit/>
          </a:bodyPr>
          <a:lstStyle>
            <a:lvl1pPr>
              <a:defRPr>
                <a:solidFill>
                  <a:schemeClr val="tx1"/>
                </a:solidFill>
              </a:defRPr>
            </a:lvl1pPr>
          </a:lstStyle>
          <a:p>
            <a:r>
              <a:rPr lang="en-US" dirty="0"/>
              <a:t>Click to edit Master title style</a:t>
            </a:r>
            <a:endParaRPr lang="en-ID" dirty="0"/>
          </a:p>
        </p:txBody>
      </p:sp>
      <p:sp>
        <p:nvSpPr>
          <p:cNvPr id="11" name="Slide Number Placeholder 5">
            <a:extLst>
              <a:ext uri="{FF2B5EF4-FFF2-40B4-BE49-F238E27FC236}">
                <a16:creationId xmlns:a16="http://schemas.microsoft.com/office/drawing/2014/main" id="{752E3F75-A181-1CEF-4892-A00A828F0DEC}"/>
              </a:ext>
            </a:extLst>
          </p:cNvPr>
          <p:cNvSpPr>
            <a:spLocks noGrp="1"/>
          </p:cNvSpPr>
          <p:nvPr>
            <p:ph type="sldNum" sz="quarter" idx="4"/>
          </p:nvPr>
        </p:nvSpPr>
        <p:spPr>
          <a:xfrm>
            <a:off x="16587788" y="9614927"/>
            <a:ext cx="819150" cy="410699"/>
          </a:xfrm>
          <a:prstGeom prst="rect">
            <a:avLst/>
          </a:prstGeom>
        </p:spPr>
        <p:txBody>
          <a:bodyPr vert="horz" lIns="91440" tIns="45720" rIns="91440" bIns="45720" rtlCol="0" anchor="b"/>
          <a:lstStyle>
            <a:lvl1pPr algn="r">
              <a:defRPr sz="1800">
                <a:solidFill>
                  <a:schemeClr val="tx1"/>
                </a:solidFill>
                <a:latin typeface="+mn-lt"/>
              </a:defRPr>
            </a:lvl1pPr>
          </a:lstStyle>
          <a:p>
            <a:fld id="{5E0C3BBE-9543-48E5-A6E1-C646F9A01966}" type="slidenum">
              <a:rPr lang="en-ID" smtClean="0"/>
              <a:pPr/>
              <a:t>‹Nº›</a:t>
            </a:fld>
            <a:endParaRPr lang="en-ID" dirty="0"/>
          </a:p>
        </p:txBody>
      </p:sp>
      <p:cxnSp>
        <p:nvCxnSpPr>
          <p:cNvPr id="16" name="Straight Connector 15">
            <a:extLst>
              <a:ext uri="{FF2B5EF4-FFF2-40B4-BE49-F238E27FC236}">
                <a16:creationId xmlns:a16="http://schemas.microsoft.com/office/drawing/2014/main" id="{0657BBCF-CA9E-FB2C-CA76-82D2795FF965}"/>
              </a:ext>
            </a:extLst>
          </p:cNvPr>
          <p:cNvCxnSpPr>
            <a:cxnSpLocks/>
          </p:cNvCxnSpPr>
          <p:nvPr userDrawn="1"/>
        </p:nvCxnSpPr>
        <p:spPr>
          <a:xfrm>
            <a:off x="881063" y="878535"/>
            <a:ext cx="0" cy="1064565"/>
          </a:xfrm>
          <a:prstGeom prst="line">
            <a:avLst/>
          </a:prstGeom>
          <a:ln w="317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1" name="Footer Placeholder 4">
            <a:extLst>
              <a:ext uri="{FF2B5EF4-FFF2-40B4-BE49-F238E27FC236}">
                <a16:creationId xmlns:a16="http://schemas.microsoft.com/office/drawing/2014/main" id="{FC465D62-3382-034B-3BC4-9FA6DDBCBF3D}"/>
              </a:ext>
            </a:extLst>
          </p:cNvPr>
          <p:cNvSpPr>
            <a:spLocks noGrp="1"/>
          </p:cNvSpPr>
          <p:nvPr>
            <p:ph type="ftr" sz="quarter" idx="3"/>
          </p:nvPr>
        </p:nvSpPr>
        <p:spPr>
          <a:xfrm>
            <a:off x="876300" y="9546433"/>
            <a:ext cx="8267700" cy="547688"/>
          </a:xfrm>
          <a:prstGeom prst="rect">
            <a:avLst/>
          </a:prstGeom>
        </p:spPr>
        <p:txBody>
          <a:bodyPr vert="horz" lIns="91440" tIns="45720" rIns="91440" bIns="45720" rtlCol="0" anchor="ctr"/>
          <a:lstStyle>
            <a:lvl1pPr algn="l">
              <a:defRPr lang="en-GB" sz="1800">
                <a:solidFill>
                  <a:schemeClr val="tx1"/>
                </a:solidFill>
              </a:defRPr>
            </a:lvl1pPr>
          </a:lstStyle>
          <a:p>
            <a:r>
              <a:rPr lang="en-US"/>
              <a:t>PRESENTATION TITLE</a:t>
            </a:r>
            <a:endParaRPr lang="en-US" dirty="0"/>
          </a:p>
        </p:txBody>
      </p:sp>
      <p:sp>
        <p:nvSpPr>
          <p:cNvPr id="8" name="Text Placeholder 29">
            <a:extLst>
              <a:ext uri="{FF2B5EF4-FFF2-40B4-BE49-F238E27FC236}">
                <a16:creationId xmlns:a16="http://schemas.microsoft.com/office/drawing/2014/main" id="{2DDCCD52-4493-F59D-7027-7C212038D4AF}"/>
              </a:ext>
            </a:extLst>
          </p:cNvPr>
          <p:cNvSpPr>
            <a:spLocks noGrp="1"/>
          </p:cNvSpPr>
          <p:nvPr>
            <p:ph type="body" sz="quarter" idx="33" hasCustomPrompt="1"/>
          </p:nvPr>
        </p:nvSpPr>
        <p:spPr>
          <a:xfrm>
            <a:off x="6119813" y="4544117"/>
            <a:ext cx="3024188" cy="419100"/>
          </a:xfrm>
          <a:prstGeom prst="rect">
            <a:avLst/>
          </a:prstGeom>
        </p:spPr>
        <p:txBody>
          <a:bodyPr tIns="0" bIns="0" anchor="b">
            <a:noAutofit/>
          </a:bodyPr>
          <a:lstStyle>
            <a:lvl1pPr marL="0" indent="0" algn="ctr">
              <a:buNone/>
              <a:defRPr sz="27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Name</a:t>
            </a:r>
            <a:endParaRPr lang="en-ID" dirty="0"/>
          </a:p>
        </p:txBody>
      </p:sp>
      <p:sp>
        <p:nvSpPr>
          <p:cNvPr id="9" name="Text Placeholder 29">
            <a:extLst>
              <a:ext uri="{FF2B5EF4-FFF2-40B4-BE49-F238E27FC236}">
                <a16:creationId xmlns:a16="http://schemas.microsoft.com/office/drawing/2014/main" id="{C7EF7556-5224-47F1-49F3-0572DF21F2EE}"/>
              </a:ext>
            </a:extLst>
          </p:cNvPr>
          <p:cNvSpPr>
            <a:spLocks noGrp="1"/>
          </p:cNvSpPr>
          <p:nvPr>
            <p:ph type="body" sz="quarter" idx="36" hasCustomPrompt="1"/>
          </p:nvPr>
        </p:nvSpPr>
        <p:spPr>
          <a:xfrm>
            <a:off x="6119813" y="5071216"/>
            <a:ext cx="3024188" cy="419100"/>
          </a:xfrm>
          <a:prstGeom prst="rect">
            <a:avLst/>
          </a:prstGeom>
        </p:spPr>
        <p:txBody>
          <a:bodyPr tIns="0" bIns="0" anchor="ctr">
            <a:noAutofit/>
          </a:bodyPr>
          <a:lstStyle>
            <a:lvl1pPr marL="0" indent="0" algn="ctr">
              <a:buNone/>
              <a:defRPr sz="2400" b="0">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Designation</a:t>
            </a:r>
            <a:endParaRPr lang="en-ID" dirty="0"/>
          </a:p>
        </p:txBody>
      </p:sp>
      <p:sp>
        <p:nvSpPr>
          <p:cNvPr id="3" name="Text Placeholder 29">
            <a:extLst>
              <a:ext uri="{FF2B5EF4-FFF2-40B4-BE49-F238E27FC236}">
                <a16:creationId xmlns:a16="http://schemas.microsoft.com/office/drawing/2014/main" id="{7F64118B-63D9-5EFC-AE27-9905DF35ED7F}"/>
              </a:ext>
            </a:extLst>
          </p:cNvPr>
          <p:cNvSpPr>
            <a:spLocks noGrp="1"/>
          </p:cNvSpPr>
          <p:nvPr>
            <p:ph type="body" sz="quarter" idx="37" hasCustomPrompt="1"/>
          </p:nvPr>
        </p:nvSpPr>
        <p:spPr>
          <a:xfrm>
            <a:off x="1097163" y="7271322"/>
            <a:ext cx="4640697" cy="522696"/>
          </a:xfrm>
          <a:prstGeom prst="rect">
            <a:avLst/>
          </a:prstGeom>
        </p:spPr>
        <p:txBody>
          <a:bodyPr tIns="0" bIns="0" anchor="t">
            <a:noAutofit/>
          </a:bodyPr>
          <a:lstStyle>
            <a:lvl1pPr marL="0" indent="0" algn="ctr">
              <a:buNone/>
              <a:defRPr sz="27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Name</a:t>
            </a:r>
            <a:endParaRPr lang="en-ID" dirty="0"/>
          </a:p>
        </p:txBody>
      </p:sp>
      <p:sp>
        <p:nvSpPr>
          <p:cNvPr id="5" name="Text Placeholder 29">
            <a:extLst>
              <a:ext uri="{FF2B5EF4-FFF2-40B4-BE49-F238E27FC236}">
                <a16:creationId xmlns:a16="http://schemas.microsoft.com/office/drawing/2014/main" id="{3AB05E8A-864F-ADC5-0115-1C2B806822E8}"/>
              </a:ext>
            </a:extLst>
          </p:cNvPr>
          <p:cNvSpPr>
            <a:spLocks noGrp="1"/>
          </p:cNvSpPr>
          <p:nvPr>
            <p:ph type="body" sz="quarter" idx="38" hasCustomPrompt="1"/>
          </p:nvPr>
        </p:nvSpPr>
        <p:spPr>
          <a:xfrm>
            <a:off x="1097163" y="7902018"/>
            <a:ext cx="4640697" cy="522696"/>
          </a:xfrm>
          <a:prstGeom prst="rect">
            <a:avLst/>
          </a:prstGeom>
        </p:spPr>
        <p:txBody>
          <a:bodyPr tIns="0" bIns="0" anchor="t">
            <a:noAutofit/>
          </a:bodyPr>
          <a:lstStyle>
            <a:lvl1pPr marL="0" indent="0" algn="ctr">
              <a:buNone/>
              <a:defRPr sz="2400" b="0">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Designation</a:t>
            </a:r>
            <a:endParaRPr lang="en-ID" dirty="0"/>
          </a:p>
        </p:txBody>
      </p:sp>
      <p:sp>
        <p:nvSpPr>
          <p:cNvPr id="6" name="Rectangle 5">
            <a:extLst>
              <a:ext uri="{FF2B5EF4-FFF2-40B4-BE49-F238E27FC236}">
                <a16:creationId xmlns:a16="http://schemas.microsoft.com/office/drawing/2014/main" id="{0A538E7C-9A0E-887C-DCD8-D9185C2A0319}"/>
              </a:ext>
            </a:extLst>
          </p:cNvPr>
          <p:cNvSpPr/>
          <p:nvPr userDrawn="1"/>
        </p:nvSpPr>
        <p:spPr>
          <a:xfrm>
            <a:off x="1097165" y="2357806"/>
            <a:ext cx="4640696" cy="458761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700">
              <a:solidFill>
                <a:schemeClr val="tx1"/>
              </a:solidFill>
            </a:endParaRPr>
          </a:p>
        </p:txBody>
      </p:sp>
      <p:sp>
        <p:nvSpPr>
          <p:cNvPr id="7" name="Picture Placeholder 11">
            <a:extLst>
              <a:ext uri="{FF2B5EF4-FFF2-40B4-BE49-F238E27FC236}">
                <a16:creationId xmlns:a16="http://schemas.microsoft.com/office/drawing/2014/main" id="{D0DC1411-1564-8D8A-2591-A02159FC3503}"/>
              </a:ext>
            </a:extLst>
          </p:cNvPr>
          <p:cNvSpPr>
            <a:spLocks noGrp="1"/>
          </p:cNvSpPr>
          <p:nvPr>
            <p:ph type="pic" sz="quarter" idx="10"/>
          </p:nvPr>
        </p:nvSpPr>
        <p:spPr>
          <a:xfrm>
            <a:off x="1304893" y="2577629"/>
            <a:ext cx="4225241" cy="4177107"/>
          </a:xfrm>
          <a:prstGeom prst="rect">
            <a:avLst/>
          </a:prstGeom>
          <a:solidFill>
            <a:schemeClr val="accent2">
              <a:lumMod val="20000"/>
              <a:lumOff val="80000"/>
            </a:schemeClr>
          </a:solidFill>
        </p:spPr>
        <p:txBody>
          <a:bodyPr anchor="ctr">
            <a:normAutofit/>
          </a:bodyPr>
          <a:lstStyle>
            <a:lvl1pPr marL="0" indent="0" algn="ctr">
              <a:buNone/>
              <a:defRPr sz="2000">
                <a:solidFill>
                  <a:schemeClr val="tx1"/>
                </a:solidFill>
              </a:defRPr>
            </a:lvl1pPr>
          </a:lstStyle>
          <a:p>
            <a:endParaRPr lang="en-ID" dirty="0"/>
          </a:p>
        </p:txBody>
      </p:sp>
      <p:sp>
        <p:nvSpPr>
          <p:cNvPr id="10" name="Rectangle 9">
            <a:extLst>
              <a:ext uri="{FF2B5EF4-FFF2-40B4-BE49-F238E27FC236}">
                <a16:creationId xmlns:a16="http://schemas.microsoft.com/office/drawing/2014/main" id="{0AD7F729-5269-AFDF-3998-4E3AB1894269}"/>
              </a:ext>
            </a:extLst>
          </p:cNvPr>
          <p:cNvSpPr/>
          <p:nvPr userDrawn="1"/>
        </p:nvSpPr>
        <p:spPr>
          <a:xfrm rot="5400000">
            <a:off x="3329407" y="6028101"/>
            <a:ext cx="176213" cy="1658424"/>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GB" sz="2700">
              <a:solidFill>
                <a:schemeClr val="tx1"/>
              </a:solidFill>
            </a:endParaRPr>
          </a:p>
        </p:txBody>
      </p:sp>
      <p:sp>
        <p:nvSpPr>
          <p:cNvPr id="12" name="Rectangle 11">
            <a:extLst>
              <a:ext uri="{FF2B5EF4-FFF2-40B4-BE49-F238E27FC236}">
                <a16:creationId xmlns:a16="http://schemas.microsoft.com/office/drawing/2014/main" id="{F51AFC85-C5C5-55B1-F31B-8358F5C506EC}"/>
              </a:ext>
            </a:extLst>
          </p:cNvPr>
          <p:cNvSpPr/>
          <p:nvPr userDrawn="1"/>
        </p:nvSpPr>
        <p:spPr>
          <a:xfrm>
            <a:off x="6599867" y="2357806"/>
            <a:ext cx="2064078" cy="2040467"/>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700">
              <a:solidFill>
                <a:schemeClr val="tx1"/>
              </a:solidFill>
            </a:endParaRPr>
          </a:p>
        </p:txBody>
      </p:sp>
      <p:sp>
        <p:nvSpPr>
          <p:cNvPr id="13" name="Picture Placeholder 11">
            <a:extLst>
              <a:ext uri="{FF2B5EF4-FFF2-40B4-BE49-F238E27FC236}">
                <a16:creationId xmlns:a16="http://schemas.microsoft.com/office/drawing/2014/main" id="{90CB544A-EEAB-8813-FC92-1879C0FB622C}"/>
              </a:ext>
            </a:extLst>
          </p:cNvPr>
          <p:cNvSpPr>
            <a:spLocks noGrp="1"/>
          </p:cNvSpPr>
          <p:nvPr userDrawn="1">
            <p:ph type="pic" sz="quarter" idx="39"/>
          </p:nvPr>
        </p:nvSpPr>
        <p:spPr>
          <a:xfrm>
            <a:off x="6692259" y="2455579"/>
            <a:ext cx="1879293" cy="1857884"/>
          </a:xfrm>
          <a:prstGeom prst="rect">
            <a:avLst/>
          </a:prstGeom>
          <a:solidFill>
            <a:schemeClr val="accent2">
              <a:lumMod val="20000"/>
              <a:lumOff val="80000"/>
            </a:schemeClr>
          </a:solidFill>
        </p:spPr>
        <p:txBody>
          <a:bodyPr anchor="ctr">
            <a:normAutofit/>
          </a:bodyPr>
          <a:lstStyle>
            <a:lvl1pPr marL="0" indent="0" algn="ctr">
              <a:buNone/>
              <a:defRPr sz="2000">
                <a:solidFill>
                  <a:schemeClr val="tx1"/>
                </a:solidFill>
              </a:defRPr>
            </a:lvl1pPr>
          </a:lstStyle>
          <a:p>
            <a:endParaRPr lang="en-ID" dirty="0"/>
          </a:p>
        </p:txBody>
      </p:sp>
      <p:sp>
        <p:nvSpPr>
          <p:cNvPr id="14" name="Rectangle 13">
            <a:extLst>
              <a:ext uri="{FF2B5EF4-FFF2-40B4-BE49-F238E27FC236}">
                <a16:creationId xmlns:a16="http://schemas.microsoft.com/office/drawing/2014/main" id="{88AF028D-F8B6-8181-E023-6C7A6BAA5E44}"/>
              </a:ext>
            </a:extLst>
          </p:cNvPr>
          <p:cNvSpPr/>
          <p:nvPr userDrawn="1"/>
        </p:nvSpPr>
        <p:spPr>
          <a:xfrm rot="5400000">
            <a:off x="7589502" y="3987055"/>
            <a:ext cx="84807" cy="73763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GB" sz="2700">
              <a:solidFill>
                <a:schemeClr val="tx1"/>
              </a:solidFill>
            </a:endParaRPr>
          </a:p>
        </p:txBody>
      </p:sp>
      <p:sp>
        <p:nvSpPr>
          <p:cNvPr id="34" name="Text Placeholder 29">
            <a:extLst>
              <a:ext uri="{FF2B5EF4-FFF2-40B4-BE49-F238E27FC236}">
                <a16:creationId xmlns:a16="http://schemas.microsoft.com/office/drawing/2014/main" id="{5786C9D3-1D93-ABE1-6A45-B596EA3EAADF}"/>
              </a:ext>
            </a:extLst>
          </p:cNvPr>
          <p:cNvSpPr>
            <a:spLocks noGrp="1"/>
          </p:cNvSpPr>
          <p:nvPr>
            <p:ph type="body" sz="quarter" idx="40" hasCustomPrompt="1"/>
          </p:nvPr>
        </p:nvSpPr>
        <p:spPr>
          <a:xfrm>
            <a:off x="10241663" y="4544117"/>
            <a:ext cx="3024188" cy="419100"/>
          </a:xfrm>
          <a:prstGeom prst="rect">
            <a:avLst/>
          </a:prstGeom>
        </p:spPr>
        <p:txBody>
          <a:bodyPr tIns="0" bIns="0" anchor="b">
            <a:noAutofit/>
          </a:bodyPr>
          <a:lstStyle>
            <a:lvl1pPr marL="0" indent="0" algn="ctr">
              <a:buNone/>
              <a:defRPr sz="27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Name</a:t>
            </a:r>
            <a:endParaRPr lang="en-ID" dirty="0"/>
          </a:p>
        </p:txBody>
      </p:sp>
      <p:sp>
        <p:nvSpPr>
          <p:cNvPr id="35" name="Text Placeholder 29">
            <a:extLst>
              <a:ext uri="{FF2B5EF4-FFF2-40B4-BE49-F238E27FC236}">
                <a16:creationId xmlns:a16="http://schemas.microsoft.com/office/drawing/2014/main" id="{7440F6D1-94E2-2729-C508-581BF4EEF180}"/>
              </a:ext>
            </a:extLst>
          </p:cNvPr>
          <p:cNvSpPr>
            <a:spLocks noGrp="1"/>
          </p:cNvSpPr>
          <p:nvPr>
            <p:ph type="body" sz="quarter" idx="41" hasCustomPrompt="1"/>
          </p:nvPr>
        </p:nvSpPr>
        <p:spPr>
          <a:xfrm>
            <a:off x="10241663" y="5071216"/>
            <a:ext cx="3024188" cy="419100"/>
          </a:xfrm>
          <a:prstGeom prst="rect">
            <a:avLst/>
          </a:prstGeom>
        </p:spPr>
        <p:txBody>
          <a:bodyPr tIns="0" bIns="0" anchor="ctr">
            <a:noAutofit/>
          </a:bodyPr>
          <a:lstStyle>
            <a:lvl1pPr marL="0" indent="0" algn="ctr">
              <a:buNone/>
              <a:defRPr sz="2400" b="0">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Designation</a:t>
            </a:r>
            <a:endParaRPr lang="en-ID" dirty="0"/>
          </a:p>
        </p:txBody>
      </p:sp>
      <p:sp>
        <p:nvSpPr>
          <p:cNvPr id="36" name="Rectangle 35">
            <a:extLst>
              <a:ext uri="{FF2B5EF4-FFF2-40B4-BE49-F238E27FC236}">
                <a16:creationId xmlns:a16="http://schemas.microsoft.com/office/drawing/2014/main" id="{402AB845-6A82-E0B3-7E5D-7AF9B866829C}"/>
              </a:ext>
            </a:extLst>
          </p:cNvPr>
          <p:cNvSpPr/>
          <p:nvPr userDrawn="1"/>
        </p:nvSpPr>
        <p:spPr>
          <a:xfrm>
            <a:off x="10721717" y="2357806"/>
            <a:ext cx="2064078" cy="2040467"/>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700">
              <a:solidFill>
                <a:schemeClr val="tx1"/>
              </a:solidFill>
            </a:endParaRPr>
          </a:p>
        </p:txBody>
      </p:sp>
      <p:sp>
        <p:nvSpPr>
          <p:cNvPr id="37" name="Picture Placeholder 11">
            <a:extLst>
              <a:ext uri="{FF2B5EF4-FFF2-40B4-BE49-F238E27FC236}">
                <a16:creationId xmlns:a16="http://schemas.microsoft.com/office/drawing/2014/main" id="{DA8FC45C-75AF-ADDF-65DD-847B5271A2B3}"/>
              </a:ext>
            </a:extLst>
          </p:cNvPr>
          <p:cNvSpPr>
            <a:spLocks noGrp="1"/>
          </p:cNvSpPr>
          <p:nvPr>
            <p:ph type="pic" sz="quarter" idx="42"/>
          </p:nvPr>
        </p:nvSpPr>
        <p:spPr>
          <a:xfrm>
            <a:off x="10814109" y="2455579"/>
            <a:ext cx="1879293" cy="1857884"/>
          </a:xfrm>
          <a:prstGeom prst="rect">
            <a:avLst/>
          </a:prstGeom>
          <a:solidFill>
            <a:schemeClr val="accent2">
              <a:lumMod val="20000"/>
              <a:lumOff val="80000"/>
            </a:schemeClr>
          </a:solidFill>
        </p:spPr>
        <p:txBody>
          <a:bodyPr anchor="ctr">
            <a:normAutofit/>
          </a:bodyPr>
          <a:lstStyle>
            <a:lvl1pPr marL="0" indent="0" algn="ctr">
              <a:buNone/>
              <a:defRPr sz="2000">
                <a:solidFill>
                  <a:schemeClr val="tx1"/>
                </a:solidFill>
              </a:defRPr>
            </a:lvl1pPr>
          </a:lstStyle>
          <a:p>
            <a:endParaRPr lang="en-ID" dirty="0"/>
          </a:p>
        </p:txBody>
      </p:sp>
      <p:sp>
        <p:nvSpPr>
          <p:cNvPr id="38" name="Rectangle 37">
            <a:extLst>
              <a:ext uri="{FF2B5EF4-FFF2-40B4-BE49-F238E27FC236}">
                <a16:creationId xmlns:a16="http://schemas.microsoft.com/office/drawing/2014/main" id="{C9F5C52D-3A8D-383E-1DFC-85B05949F4B3}"/>
              </a:ext>
            </a:extLst>
          </p:cNvPr>
          <p:cNvSpPr/>
          <p:nvPr userDrawn="1"/>
        </p:nvSpPr>
        <p:spPr>
          <a:xfrm rot="5400000">
            <a:off x="11711352" y="3987055"/>
            <a:ext cx="84807" cy="73763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GB" sz="2700">
              <a:solidFill>
                <a:schemeClr val="tx1"/>
              </a:solidFill>
            </a:endParaRPr>
          </a:p>
        </p:txBody>
      </p:sp>
      <p:sp>
        <p:nvSpPr>
          <p:cNvPr id="39" name="Text Placeholder 29">
            <a:extLst>
              <a:ext uri="{FF2B5EF4-FFF2-40B4-BE49-F238E27FC236}">
                <a16:creationId xmlns:a16="http://schemas.microsoft.com/office/drawing/2014/main" id="{5EE6E35E-5AE7-F341-F239-83A187F0F2F9}"/>
              </a:ext>
            </a:extLst>
          </p:cNvPr>
          <p:cNvSpPr>
            <a:spLocks noGrp="1"/>
          </p:cNvSpPr>
          <p:nvPr>
            <p:ph type="body" sz="quarter" idx="43" hasCustomPrompt="1"/>
          </p:nvPr>
        </p:nvSpPr>
        <p:spPr>
          <a:xfrm>
            <a:off x="14363515" y="4544117"/>
            <a:ext cx="3024188" cy="419100"/>
          </a:xfrm>
          <a:prstGeom prst="rect">
            <a:avLst/>
          </a:prstGeom>
        </p:spPr>
        <p:txBody>
          <a:bodyPr tIns="0" bIns="0" anchor="b">
            <a:noAutofit/>
          </a:bodyPr>
          <a:lstStyle>
            <a:lvl1pPr marL="0" indent="0" algn="ctr">
              <a:buNone/>
              <a:defRPr sz="27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Name</a:t>
            </a:r>
            <a:endParaRPr lang="en-ID" dirty="0"/>
          </a:p>
        </p:txBody>
      </p:sp>
      <p:sp>
        <p:nvSpPr>
          <p:cNvPr id="40" name="Text Placeholder 29">
            <a:extLst>
              <a:ext uri="{FF2B5EF4-FFF2-40B4-BE49-F238E27FC236}">
                <a16:creationId xmlns:a16="http://schemas.microsoft.com/office/drawing/2014/main" id="{7D863F3F-E03A-FF0C-6619-4A7380EAF15A}"/>
              </a:ext>
            </a:extLst>
          </p:cNvPr>
          <p:cNvSpPr>
            <a:spLocks noGrp="1"/>
          </p:cNvSpPr>
          <p:nvPr>
            <p:ph type="body" sz="quarter" idx="44" hasCustomPrompt="1"/>
          </p:nvPr>
        </p:nvSpPr>
        <p:spPr>
          <a:xfrm>
            <a:off x="14363515" y="5071216"/>
            <a:ext cx="3024188" cy="419100"/>
          </a:xfrm>
          <a:prstGeom prst="rect">
            <a:avLst/>
          </a:prstGeom>
        </p:spPr>
        <p:txBody>
          <a:bodyPr tIns="0" bIns="0" anchor="ctr">
            <a:noAutofit/>
          </a:bodyPr>
          <a:lstStyle>
            <a:lvl1pPr marL="0" indent="0" algn="ctr">
              <a:buNone/>
              <a:defRPr sz="2400" b="0">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Designation</a:t>
            </a:r>
            <a:endParaRPr lang="en-ID" dirty="0"/>
          </a:p>
        </p:txBody>
      </p:sp>
      <p:sp>
        <p:nvSpPr>
          <p:cNvPr id="41" name="Rectangle 40">
            <a:extLst>
              <a:ext uri="{FF2B5EF4-FFF2-40B4-BE49-F238E27FC236}">
                <a16:creationId xmlns:a16="http://schemas.microsoft.com/office/drawing/2014/main" id="{43A5444E-5B77-B950-EE9E-C9ED056CB60F}"/>
              </a:ext>
            </a:extLst>
          </p:cNvPr>
          <p:cNvSpPr/>
          <p:nvPr userDrawn="1"/>
        </p:nvSpPr>
        <p:spPr>
          <a:xfrm>
            <a:off x="14843568" y="2357806"/>
            <a:ext cx="2064078" cy="2040467"/>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700">
              <a:solidFill>
                <a:schemeClr val="tx1"/>
              </a:solidFill>
            </a:endParaRPr>
          </a:p>
        </p:txBody>
      </p:sp>
      <p:sp>
        <p:nvSpPr>
          <p:cNvPr id="42" name="Picture Placeholder 11">
            <a:extLst>
              <a:ext uri="{FF2B5EF4-FFF2-40B4-BE49-F238E27FC236}">
                <a16:creationId xmlns:a16="http://schemas.microsoft.com/office/drawing/2014/main" id="{CF28028D-66A8-B0B1-0A15-CC40AF4BEAB4}"/>
              </a:ext>
            </a:extLst>
          </p:cNvPr>
          <p:cNvSpPr>
            <a:spLocks noGrp="1"/>
          </p:cNvSpPr>
          <p:nvPr>
            <p:ph type="pic" sz="quarter" idx="45"/>
          </p:nvPr>
        </p:nvSpPr>
        <p:spPr>
          <a:xfrm>
            <a:off x="14935961" y="2455579"/>
            <a:ext cx="1879293" cy="1857884"/>
          </a:xfrm>
          <a:prstGeom prst="rect">
            <a:avLst/>
          </a:prstGeom>
          <a:solidFill>
            <a:schemeClr val="accent2">
              <a:lumMod val="20000"/>
              <a:lumOff val="80000"/>
            </a:schemeClr>
          </a:solidFill>
        </p:spPr>
        <p:txBody>
          <a:bodyPr anchor="ctr">
            <a:normAutofit/>
          </a:bodyPr>
          <a:lstStyle>
            <a:lvl1pPr marL="0" indent="0" algn="ctr">
              <a:buNone/>
              <a:defRPr sz="2000">
                <a:solidFill>
                  <a:schemeClr val="tx1"/>
                </a:solidFill>
              </a:defRPr>
            </a:lvl1pPr>
          </a:lstStyle>
          <a:p>
            <a:endParaRPr lang="en-ID" dirty="0"/>
          </a:p>
        </p:txBody>
      </p:sp>
      <p:sp>
        <p:nvSpPr>
          <p:cNvPr id="43" name="Rectangle 42">
            <a:extLst>
              <a:ext uri="{FF2B5EF4-FFF2-40B4-BE49-F238E27FC236}">
                <a16:creationId xmlns:a16="http://schemas.microsoft.com/office/drawing/2014/main" id="{DFE314B1-57B2-4F2B-E7BD-883FDE48B21B}"/>
              </a:ext>
            </a:extLst>
          </p:cNvPr>
          <p:cNvSpPr/>
          <p:nvPr userDrawn="1"/>
        </p:nvSpPr>
        <p:spPr>
          <a:xfrm rot="5400000">
            <a:off x="15833204" y="3987055"/>
            <a:ext cx="84807" cy="73763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GB" sz="2700">
              <a:solidFill>
                <a:schemeClr val="tx1"/>
              </a:solidFill>
            </a:endParaRPr>
          </a:p>
        </p:txBody>
      </p:sp>
      <p:sp>
        <p:nvSpPr>
          <p:cNvPr id="44" name="Text Placeholder 29">
            <a:extLst>
              <a:ext uri="{FF2B5EF4-FFF2-40B4-BE49-F238E27FC236}">
                <a16:creationId xmlns:a16="http://schemas.microsoft.com/office/drawing/2014/main" id="{43AEA689-1049-151B-2ACF-D9029E950109}"/>
              </a:ext>
            </a:extLst>
          </p:cNvPr>
          <p:cNvSpPr>
            <a:spLocks noGrp="1"/>
          </p:cNvSpPr>
          <p:nvPr>
            <p:ph type="body" sz="quarter" idx="46" hasCustomPrompt="1"/>
          </p:nvPr>
        </p:nvSpPr>
        <p:spPr>
          <a:xfrm>
            <a:off x="6119813" y="8172677"/>
            <a:ext cx="3024188" cy="419100"/>
          </a:xfrm>
          <a:prstGeom prst="rect">
            <a:avLst/>
          </a:prstGeom>
        </p:spPr>
        <p:txBody>
          <a:bodyPr tIns="0" bIns="0" anchor="b">
            <a:noAutofit/>
          </a:bodyPr>
          <a:lstStyle>
            <a:lvl1pPr marL="0" indent="0" algn="ctr">
              <a:buNone/>
              <a:defRPr sz="27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Name</a:t>
            </a:r>
            <a:endParaRPr lang="en-ID" dirty="0"/>
          </a:p>
        </p:txBody>
      </p:sp>
      <p:sp>
        <p:nvSpPr>
          <p:cNvPr id="45" name="Text Placeholder 29">
            <a:extLst>
              <a:ext uri="{FF2B5EF4-FFF2-40B4-BE49-F238E27FC236}">
                <a16:creationId xmlns:a16="http://schemas.microsoft.com/office/drawing/2014/main" id="{551D2FE5-497A-3A75-359D-A5CA4F61CCEF}"/>
              </a:ext>
            </a:extLst>
          </p:cNvPr>
          <p:cNvSpPr>
            <a:spLocks noGrp="1"/>
          </p:cNvSpPr>
          <p:nvPr>
            <p:ph type="body" sz="quarter" idx="47" hasCustomPrompt="1"/>
          </p:nvPr>
        </p:nvSpPr>
        <p:spPr>
          <a:xfrm>
            <a:off x="6119813" y="8699777"/>
            <a:ext cx="3024188" cy="419100"/>
          </a:xfrm>
          <a:prstGeom prst="rect">
            <a:avLst/>
          </a:prstGeom>
        </p:spPr>
        <p:txBody>
          <a:bodyPr tIns="0" bIns="0" anchor="ctr">
            <a:noAutofit/>
          </a:bodyPr>
          <a:lstStyle>
            <a:lvl1pPr marL="0" indent="0" algn="ctr">
              <a:buNone/>
              <a:defRPr sz="2400" b="0">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Designation</a:t>
            </a:r>
            <a:endParaRPr lang="en-ID" dirty="0"/>
          </a:p>
        </p:txBody>
      </p:sp>
      <p:sp>
        <p:nvSpPr>
          <p:cNvPr id="46" name="Rectangle 45">
            <a:extLst>
              <a:ext uri="{FF2B5EF4-FFF2-40B4-BE49-F238E27FC236}">
                <a16:creationId xmlns:a16="http://schemas.microsoft.com/office/drawing/2014/main" id="{D0962E8E-A4EB-F05A-E6A0-AD9A04ECE5C5}"/>
              </a:ext>
            </a:extLst>
          </p:cNvPr>
          <p:cNvSpPr/>
          <p:nvPr userDrawn="1"/>
        </p:nvSpPr>
        <p:spPr>
          <a:xfrm>
            <a:off x="6599867" y="5986366"/>
            <a:ext cx="2064078" cy="2040467"/>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700">
              <a:solidFill>
                <a:schemeClr val="tx1"/>
              </a:solidFill>
            </a:endParaRPr>
          </a:p>
        </p:txBody>
      </p:sp>
      <p:sp>
        <p:nvSpPr>
          <p:cNvPr id="47" name="Picture Placeholder 11">
            <a:extLst>
              <a:ext uri="{FF2B5EF4-FFF2-40B4-BE49-F238E27FC236}">
                <a16:creationId xmlns:a16="http://schemas.microsoft.com/office/drawing/2014/main" id="{6A50B464-6F40-13DB-4283-5C54180534D0}"/>
              </a:ext>
            </a:extLst>
          </p:cNvPr>
          <p:cNvSpPr>
            <a:spLocks noGrp="1"/>
          </p:cNvSpPr>
          <p:nvPr>
            <p:ph type="pic" sz="quarter" idx="48"/>
          </p:nvPr>
        </p:nvSpPr>
        <p:spPr>
          <a:xfrm>
            <a:off x="6692259" y="6084139"/>
            <a:ext cx="1879293" cy="1857884"/>
          </a:xfrm>
          <a:prstGeom prst="rect">
            <a:avLst/>
          </a:prstGeom>
          <a:solidFill>
            <a:schemeClr val="accent2">
              <a:lumMod val="20000"/>
              <a:lumOff val="80000"/>
            </a:schemeClr>
          </a:solidFill>
        </p:spPr>
        <p:txBody>
          <a:bodyPr anchor="ctr">
            <a:normAutofit/>
          </a:bodyPr>
          <a:lstStyle>
            <a:lvl1pPr marL="0" indent="0" algn="ctr">
              <a:buNone/>
              <a:defRPr sz="2000">
                <a:solidFill>
                  <a:schemeClr val="tx1"/>
                </a:solidFill>
              </a:defRPr>
            </a:lvl1pPr>
          </a:lstStyle>
          <a:p>
            <a:endParaRPr lang="en-ID" dirty="0"/>
          </a:p>
        </p:txBody>
      </p:sp>
      <p:sp>
        <p:nvSpPr>
          <p:cNvPr id="48" name="Rectangle 47">
            <a:extLst>
              <a:ext uri="{FF2B5EF4-FFF2-40B4-BE49-F238E27FC236}">
                <a16:creationId xmlns:a16="http://schemas.microsoft.com/office/drawing/2014/main" id="{EF5AE4CF-54F9-739C-7BDC-FF543E27961F}"/>
              </a:ext>
            </a:extLst>
          </p:cNvPr>
          <p:cNvSpPr/>
          <p:nvPr userDrawn="1"/>
        </p:nvSpPr>
        <p:spPr>
          <a:xfrm rot="5400000">
            <a:off x="7589502" y="7615615"/>
            <a:ext cx="84807" cy="73763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GB" sz="2700">
              <a:solidFill>
                <a:schemeClr val="tx1"/>
              </a:solidFill>
            </a:endParaRPr>
          </a:p>
        </p:txBody>
      </p:sp>
      <p:sp>
        <p:nvSpPr>
          <p:cNvPr id="49" name="Text Placeholder 29">
            <a:extLst>
              <a:ext uri="{FF2B5EF4-FFF2-40B4-BE49-F238E27FC236}">
                <a16:creationId xmlns:a16="http://schemas.microsoft.com/office/drawing/2014/main" id="{376D9218-ACFF-1CB6-DD61-45099A00EAB8}"/>
              </a:ext>
            </a:extLst>
          </p:cNvPr>
          <p:cNvSpPr>
            <a:spLocks noGrp="1"/>
          </p:cNvSpPr>
          <p:nvPr>
            <p:ph type="body" sz="quarter" idx="49" hasCustomPrompt="1"/>
          </p:nvPr>
        </p:nvSpPr>
        <p:spPr>
          <a:xfrm>
            <a:off x="10241663" y="8172677"/>
            <a:ext cx="3024188" cy="419100"/>
          </a:xfrm>
          <a:prstGeom prst="rect">
            <a:avLst/>
          </a:prstGeom>
        </p:spPr>
        <p:txBody>
          <a:bodyPr tIns="0" bIns="0" anchor="b">
            <a:noAutofit/>
          </a:bodyPr>
          <a:lstStyle>
            <a:lvl1pPr marL="0" indent="0" algn="ctr">
              <a:buNone/>
              <a:defRPr sz="27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Name</a:t>
            </a:r>
            <a:endParaRPr lang="en-ID" dirty="0"/>
          </a:p>
        </p:txBody>
      </p:sp>
      <p:sp>
        <p:nvSpPr>
          <p:cNvPr id="50" name="Text Placeholder 29">
            <a:extLst>
              <a:ext uri="{FF2B5EF4-FFF2-40B4-BE49-F238E27FC236}">
                <a16:creationId xmlns:a16="http://schemas.microsoft.com/office/drawing/2014/main" id="{83034B80-257C-97C7-D556-7BB8C80E7E90}"/>
              </a:ext>
            </a:extLst>
          </p:cNvPr>
          <p:cNvSpPr>
            <a:spLocks noGrp="1"/>
          </p:cNvSpPr>
          <p:nvPr>
            <p:ph type="body" sz="quarter" idx="50" hasCustomPrompt="1"/>
          </p:nvPr>
        </p:nvSpPr>
        <p:spPr>
          <a:xfrm>
            <a:off x="10241663" y="8699777"/>
            <a:ext cx="3024188" cy="419100"/>
          </a:xfrm>
          <a:prstGeom prst="rect">
            <a:avLst/>
          </a:prstGeom>
        </p:spPr>
        <p:txBody>
          <a:bodyPr tIns="0" bIns="0" anchor="ctr">
            <a:noAutofit/>
          </a:bodyPr>
          <a:lstStyle>
            <a:lvl1pPr marL="0" indent="0" algn="ctr">
              <a:buNone/>
              <a:defRPr sz="2400" b="0">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Designation</a:t>
            </a:r>
            <a:endParaRPr lang="en-ID" dirty="0"/>
          </a:p>
        </p:txBody>
      </p:sp>
      <p:sp>
        <p:nvSpPr>
          <p:cNvPr id="51" name="Rectangle 50">
            <a:extLst>
              <a:ext uri="{FF2B5EF4-FFF2-40B4-BE49-F238E27FC236}">
                <a16:creationId xmlns:a16="http://schemas.microsoft.com/office/drawing/2014/main" id="{1F65FCA2-90E5-A6E5-5EA3-9F1A99254E71}"/>
              </a:ext>
            </a:extLst>
          </p:cNvPr>
          <p:cNvSpPr/>
          <p:nvPr userDrawn="1"/>
        </p:nvSpPr>
        <p:spPr>
          <a:xfrm>
            <a:off x="10721717" y="5986366"/>
            <a:ext cx="2064078" cy="2040467"/>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700">
              <a:solidFill>
                <a:schemeClr val="tx1"/>
              </a:solidFill>
            </a:endParaRPr>
          </a:p>
        </p:txBody>
      </p:sp>
      <p:sp>
        <p:nvSpPr>
          <p:cNvPr id="52" name="Picture Placeholder 11">
            <a:extLst>
              <a:ext uri="{FF2B5EF4-FFF2-40B4-BE49-F238E27FC236}">
                <a16:creationId xmlns:a16="http://schemas.microsoft.com/office/drawing/2014/main" id="{37C86593-6FB0-300B-B75D-9076D07FBC78}"/>
              </a:ext>
            </a:extLst>
          </p:cNvPr>
          <p:cNvSpPr>
            <a:spLocks noGrp="1"/>
          </p:cNvSpPr>
          <p:nvPr>
            <p:ph type="pic" sz="quarter" idx="51"/>
          </p:nvPr>
        </p:nvSpPr>
        <p:spPr>
          <a:xfrm>
            <a:off x="10814109" y="6084139"/>
            <a:ext cx="1879293" cy="1857884"/>
          </a:xfrm>
          <a:prstGeom prst="rect">
            <a:avLst/>
          </a:prstGeom>
          <a:solidFill>
            <a:schemeClr val="accent2">
              <a:lumMod val="20000"/>
              <a:lumOff val="80000"/>
            </a:schemeClr>
          </a:solidFill>
        </p:spPr>
        <p:txBody>
          <a:bodyPr anchor="ctr">
            <a:normAutofit/>
          </a:bodyPr>
          <a:lstStyle>
            <a:lvl1pPr marL="0" indent="0" algn="ctr">
              <a:buNone/>
              <a:defRPr sz="2000">
                <a:solidFill>
                  <a:schemeClr val="tx1"/>
                </a:solidFill>
              </a:defRPr>
            </a:lvl1pPr>
          </a:lstStyle>
          <a:p>
            <a:endParaRPr lang="en-ID" dirty="0"/>
          </a:p>
        </p:txBody>
      </p:sp>
      <p:sp>
        <p:nvSpPr>
          <p:cNvPr id="53" name="Rectangle 52">
            <a:extLst>
              <a:ext uri="{FF2B5EF4-FFF2-40B4-BE49-F238E27FC236}">
                <a16:creationId xmlns:a16="http://schemas.microsoft.com/office/drawing/2014/main" id="{AB737247-997F-70CB-38DA-EBA66288CBF2}"/>
              </a:ext>
            </a:extLst>
          </p:cNvPr>
          <p:cNvSpPr/>
          <p:nvPr userDrawn="1"/>
        </p:nvSpPr>
        <p:spPr>
          <a:xfrm rot="5400000">
            <a:off x="11711351" y="7615615"/>
            <a:ext cx="84809" cy="73763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GB" sz="2700">
              <a:solidFill>
                <a:schemeClr val="tx1"/>
              </a:solidFill>
            </a:endParaRPr>
          </a:p>
        </p:txBody>
      </p:sp>
      <p:sp>
        <p:nvSpPr>
          <p:cNvPr id="54" name="Text Placeholder 29">
            <a:extLst>
              <a:ext uri="{FF2B5EF4-FFF2-40B4-BE49-F238E27FC236}">
                <a16:creationId xmlns:a16="http://schemas.microsoft.com/office/drawing/2014/main" id="{434B2A53-4811-465A-8A65-6EE43564DF9E}"/>
              </a:ext>
            </a:extLst>
          </p:cNvPr>
          <p:cNvSpPr>
            <a:spLocks noGrp="1"/>
          </p:cNvSpPr>
          <p:nvPr>
            <p:ph type="body" sz="quarter" idx="52" hasCustomPrompt="1"/>
          </p:nvPr>
        </p:nvSpPr>
        <p:spPr>
          <a:xfrm>
            <a:off x="14363515" y="8172677"/>
            <a:ext cx="3024188" cy="419100"/>
          </a:xfrm>
          <a:prstGeom prst="rect">
            <a:avLst/>
          </a:prstGeom>
        </p:spPr>
        <p:txBody>
          <a:bodyPr tIns="0" bIns="0" anchor="b">
            <a:noAutofit/>
          </a:bodyPr>
          <a:lstStyle>
            <a:lvl1pPr marL="0" indent="0" algn="ctr">
              <a:buNone/>
              <a:defRPr sz="27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Name</a:t>
            </a:r>
            <a:endParaRPr lang="en-ID" dirty="0"/>
          </a:p>
        </p:txBody>
      </p:sp>
      <p:sp>
        <p:nvSpPr>
          <p:cNvPr id="55" name="Text Placeholder 29">
            <a:extLst>
              <a:ext uri="{FF2B5EF4-FFF2-40B4-BE49-F238E27FC236}">
                <a16:creationId xmlns:a16="http://schemas.microsoft.com/office/drawing/2014/main" id="{BF1C73F4-318E-2E28-0961-FB8906CEAB14}"/>
              </a:ext>
            </a:extLst>
          </p:cNvPr>
          <p:cNvSpPr>
            <a:spLocks noGrp="1"/>
          </p:cNvSpPr>
          <p:nvPr>
            <p:ph type="body" sz="quarter" idx="53" hasCustomPrompt="1"/>
          </p:nvPr>
        </p:nvSpPr>
        <p:spPr>
          <a:xfrm>
            <a:off x="14363515" y="8699777"/>
            <a:ext cx="3024188" cy="419100"/>
          </a:xfrm>
          <a:prstGeom prst="rect">
            <a:avLst/>
          </a:prstGeom>
        </p:spPr>
        <p:txBody>
          <a:bodyPr tIns="0" bIns="0" anchor="ctr">
            <a:noAutofit/>
          </a:bodyPr>
          <a:lstStyle>
            <a:lvl1pPr marL="0" indent="0" algn="ctr">
              <a:buNone/>
              <a:defRPr sz="2400" b="0">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Designation</a:t>
            </a:r>
            <a:endParaRPr lang="en-ID" dirty="0"/>
          </a:p>
        </p:txBody>
      </p:sp>
      <p:sp>
        <p:nvSpPr>
          <p:cNvPr id="56" name="Rectangle 55">
            <a:extLst>
              <a:ext uri="{FF2B5EF4-FFF2-40B4-BE49-F238E27FC236}">
                <a16:creationId xmlns:a16="http://schemas.microsoft.com/office/drawing/2014/main" id="{48D26E8A-CA91-9505-BFAB-5BBEAF3B52C5}"/>
              </a:ext>
            </a:extLst>
          </p:cNvPr>
          <p:cNvSpPr/>
          <p:nvPr userDrawn="1"/>
        </p:nvSpPr>
        <p:spPr>
          <a:xfrm>
            <a:off x="14843568" y="5986366"/>
            <a:ext cx="2064078" cy="2040467"/>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700">
              <a:solidFill>
                <a:schemeClr val="tx1"/>
              </a:solidFill>
            </a:endParaRPr>
          </a:p>
        </p:txBody>
      </p:sp>
      <p:sp>
        <p:nvSpPr>
          <p:cNvPr id="57" name="Picture Placeholder 11">
            <a:extLst>
              <a:ext uri="{FF2B5EF4-FFF2-40B4-BE49-F238E27FC236}">
                <a16:creationId xmlns:a16="http://schemas.microsoft.com/office/drawing/2014/main" id="{A2FC0688-BD0F-E835-F7A8-8DA7EFA8A5C7}"/>
              </a:ext>
            </a:extLst>
          </p:cNvPr>
          <p:cNvSpPr>
            <a:spLocks noGrp="1"/>
          </p:cNvSpPr>
          <p:nvPr>
            <p:ph type="pic" sz="quarter" idx="54"/>
          </p:nvPr>
        </p:nvSpPr>
        <p:spPr>
          <a:xfrm>
            <a:off x="14935961" y="6084139"/>
            <a:ext cx="1879293" cy="1857884"/>
          </a:xfrm>
          <a:prstGeom prst="rect">
            <a:avLst/>
          </a:prstGeom>
          <a:solidFill>
            <a:schemeClr val="accent2">
              <a:lumMod val="20000"/>
              <a:lumOff val="80000"/>
            </a:schemeClr>
          </a:solidFill>
        </p:spPr>
        <p:txBody>
          <a:bodyPr anchor="ctr">
            <a:normAutofit/>
          </a:bodyPr>
          <a:lstStyle>
            <a:lvl1pPr marL="0" indent="0" algn="ctr">
              <a:buNone/>
              <a:defRPr sz="2000">
                <a:solidFill>
                  <a:schemeClr val="tx1"/>
                </a:solidFill>
              </a:defRPr>
            </a:lvl1pPr>
          </a:lstStyle>
          <a:p>
            <a:endParaRPr lang="en-ID" dirty="0"/>
          </a:p>
        </p:txBody>
      </p:sp>
      <p:sp>
        <p:nvSpPr>
          <p:cNvPr id="58" name="Rectangle 57">
            <a:extLst>
              <a:ext uri="{FF2B5EF4-FFF2-40B4-BE49-F238E27FC236}">
                <a16:creationId xmlns:a16="http://schemas.microsoft.com/office/drawing/2014/main" id="{B4440F56-945F-3AA4-1251-7228FE59EBD7}"/>
              </a:ext>
            </a:extLst>
          </p:cNvPr>
          <p:cNvSpPr/>
          <p:nvPr userDrawn="1"/>
        </p:nvSpPr>
        <p:spPr>
          <a:xfrm rot="5400000">
            <a:off x="15833204" y="7615615"/>
            <a:ext cx="84807" cy="73763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GB" sz="2700">
              <a:solidFill>
                <a:schemeClr val="tx1"/>
              </a:solidFill>
            </a:endParaRPr>
          </a:p>
        </p:txBody>
      </p:sp>
    </p:spTree>
    <p:extLst>
      <p:ext uri="{BB962C8B-B14F-4D97-AF65-F5344CB8AC3E}">
        <p14:creationId xmlns:p14="http://schemas.microsoft.com/office/powerpoint/2010/main" val="3679811626"/>
      </p:ext>
    </p:extLst>
  </p:cSld>
  <p:clrMapOvr>
    <a:masterClrMapping/>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ntents S08V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36477C-8D55-B4B8-85DD-DAF85A20D8C5}"/>
              </a:ext>
            </a:extLst>
          </p:cNvPr>
          <p:cNvSpPr>
            <a:spLocks noGrp="1"/>
          </p:cNvSpPr>
          <p:nvPr>
            <p:ph type="title"/>
          </p:nvPr>
        </p:nvSpPr>
        <p:spPr>
          <a:xfrm>
            <a:off x="1097165" y="879158"/>
            <a:ext cx="16309773" cy="1063943"/>
          </a:xfrm>
        </p:spPr>
        <p:txBody>
          <a:bodyPr anchor="t">
            <a:noAutofit/>
          </a:bodyPr>
          <a:lstStyle>
            <a:lvl1pPr>
              <a:defRPr>
                <a:solidFill>
                  <a:schemeClr val="tx1"/>
                </a:solidFill>
              </a:defRPr>
            </a:lvl1pPr>
          </a:lstStyle>
          <a:p>
            <a:r>
              <a:rPr lang="en-US" dirty="0"/>
              <a:t>Click to edit Master title style</a:t>
            </a:r>
            <a:endParaRPr lang="en-ID" dirty="0"/>
          </a:p>
        </p:txBody>
      </p:sp>
      <p:sp>
        <p:nvSpPr>
          <p:cNvPr id="11" name="Slide Number Placeholder 5">
            <a:extLst>
              <a:ext uri="{FF2B5EF4-FFF2-40B4-BE49-F238E27FC236}">
                <a16:creationId xmlns:a16="http://schemas.microsoft.com/office/drawing/2014/main" id="{752E3F75-A181-1CEF-4892-A00A828F0DEC}"/>
              </a:ext>
            </a:extLst>
          </p:cNvPr>
          <p:cNvSpPr>
            <a:spLocks noGrp="1"/>
          </p:cNvSpPr>
          <p:nvPr>
            <p:ph type="sldNum" sz="quarter" idx="4"/>
          </p:nvPr>
        </p:nvSpPr>
        <p:spPr>
          <a:xfrm>
            <a:off x="16587788" y="9614927"/>
            <a:ext cx="819150" cy="410699"/>
          </a:xfrm>
          <a:prstGeom prst="rect">
            <a:avLst/>
          </a:prstGeom>
        </p:spPr>
        <p:txBody>
          <a:bodyPr vert="horz" lIns="91440" tIns="45720" rIns="91440" bIns="45720" rtlCol="0" anchor="b"/>
          <a:lstStyle>
            <a:lvl1pPr algn="r">
              <a:defRPr sz="1800">
                <a:solidFill>
                  <a:schemeClr val="tx1"/>
                </a:solidFill>
                <a:latin typeface="+mn-lt"/>
              </a:defRPr>
            </a:lvl1pPr>
          </a:lstStyle>
          <a:p>
            <a:fld id="{5E0C3BBE-9543-48E5-A6E1-C646F9A01966}" type="slidenum">
              <a:rPr lang="en-ID" smtClean="0"/>
              <a:pPr/>
              <a:t>‹Nº›</a:t>
            </a:fld>
            <a:endParaRPr lang="en-ID" dirty="0"/>
          </a:p>
        </p:txBody>
      </p:sp>
      <p:cxnSp>
        <p:nvCxnSpPr>
          <p:cNvPr id="16" name="Straight Connector 15">
            <a:extLst>
              <a:ext uri="{FF2B5EF4-FFF2-40B4-BE49-F238E27FC236}">
                <a16:creationId xmlns:a16="http://schemas.microsoft.com/office/drawing/2014/main" id="{0657BBCF-CA9E-FB2C-CA76-82D2795FF965}"/>
              </a:ext>
            </a:extLst>
          </p:cNvPr>
          <p:cNvCxnSpPr>
            <a:cxnSpLocks/>
          </p:cNvCxnSpPr>
          <p:nvPr userDrawn="1"/>
        </p:nvCxnSpPr>
        <p:spPr>
          <a:xfrm>
            <a:off x="881063" y="878535"/>
            <a:ext cx="0" cy="1064565"/>
          </a:xfrm>
          <a:prstGeom prst="line">
            <a:avLst/>
          </a:prstGeom>
          <a:ln w="317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1" name="Footer Placeholder 4">
            <a:extLst>
              <a:ext uri="{FF2B5EF4-FFF2-40B4-BE49-F238E27FC236}">
                <a16:creationId xmlns:a16="http://schemas.microsoft.com/office/drawing/2014/main" id="{FC465D62-3382-034B-3BC4-9FA6DDBCBF3D}"/>
              </a:ext>
            </a:extLst>
          </p:cNvPr>
          <p:cNvSpPr>
            <a:spLocks noGrp="1"/>
          </p:cNvSpPr>
          <p:nvPr>
            <p:ph type="ftr" sz="quarter" idx="3"/>
          </p:nvPr>
        </p:nvSpPr>
        <p:spPr>
          <a:xfrm>
            <a:off x="876300" y="9546433"/>
            <a:ext cx="8267700" cy="547688"/>
          </a:xfrm>
          <a:prstGeom prst="rect">
            <a:avLst/>
          </a:prstGeom>
        </p:spPr>
        <p:txBody>
          <a:bodyPr vert="horz" lIns="91440" tIns="45720" rIns="91440" bIns="45720" rtlCol="0" anchor="ctr"/>
          <a:lstStyle>
            <a:lvl1pPr algn="l">
              <a:defRPr lang="en-GB" sz="1800">
                <a:solidFill>
                  <a:schemeClr val="tx1"/>
                </a:solidFill>
              </a:defRPr>
            </a:lvl1pPr>
          </a:lstStyle>
          <a:p>
            <a:r>
              <a:rPr lang="en-US"/>
              <a:t>PRESENTATION TITLE</a:t>
            </a:r>
            <a:endParaRPr lang="en-US" dirty="0"/>
          </a:p>
        </p:txBody>
      </p:sp>
      <p:sp>
        <p:nvSpPr>
          <p:cNvPr id="19" name="Content Placeholder 17">
            <a:extLst>
              <a:ext uri="{FF2B5EF4-FFF2-40B4-BE49-F238E27FC236}">
                <a16:creationId xmlns:a16="http://schemas.microsoft.com/office/drawing/2014/main" id="{D6A9C922-A55E-7618-1823-587FBB425DFB}"/>
              </a:ext>
            </a:extLst>
          </p:cNvPr>
          <p:cNvSpPr>
            <a:spLocks noGrp="1"/>
          </p:cNvSpPr>
          <p:nvPr>
            <p:ph sz="quarter" idx="11"/>
          </p:nvPr>
        </p:nvSpPr>
        <p:spPr>
          <a:xfrm>
            <a:off x="1097167" y="2314575"/>
            <a:ext cx="16309772" cy="6729411"/>
          </a:xfrm>
        </p:spPr>
        <p:txBody>
          <a:bodyPr/>
          <a:lstStyle>
            <a:lvl1pPr marL="428625" indent="-428625">
              <a:buClr>
                <a:schemeClr val="accent1"/>
              </a:buClr>
              <a:buFont typeface="Wingdings" panose="05000000000000000000" pitchFamily="2" charset="2"/>
              <a:buChar char="§"/>
              <a:defRPr sz="2700" b="0">
                <a:solidFill>
                  <a:schemeClr val="tx1"/>
                </a:solidFill>
              </a:defRPr>
            </a:lvl1pPr>
            <a:lvl2pPr marL="943010" indent="-257175">
              <a:buClr>
                <a:schemeClr val="accent1"/>
              </a:buClr>
              <a:buFont typeface="Wingdings" panose="05000000000000000000" pitchFamily="2" charset="2"/>
              <a:buChar char="§"/>
              <a:defRPr sz="1575" b="0">
                <a:solidFill>
                  <a:schemeClr val="tx1"/>
                </a:solidFill>
              </a:defRPr>
            </a:lvl2pPr>
            <a:lvl3pPr marL="1628844" indent="-257175">
              <a:buClr>
                <a:schemeClr val="accent1"/>
              </a:buClr>
              <a:buFont typeface="Wingdings" panose="05000000000000000000" pitchFamily="2" charset="2"/>
              <a:buChar char="§"/>
              <a:defRPr sz="1575" b="0">
                <a:solidFill>
                  <a:schemeClr val="tx1"/>
                </a:solidFill>
              </a:defRPr>
            </a:lvl3pPr>
            <a:lvl4pPr marL="2314679" indent="-257175">
              <a:buClr>
                <a:schemeClr val="accent1"/>
              </a:buClr>
              <a:buFont typeface="Wingdings" panose="05000000000000000000" pitchFamily="2" charset="2"/>
              <a:buChar char="§"/>
              <a:defRPr sz="1575" b="0">
                <a:solidFill>
                  <a:schemeClr val="tx1"/>
                </a:solidFill>
              </a:defRPr>
            </a:lvl4pPr>
            <a:lvl5pPr marL="3000512" indent="-257175">
              <a:buClr>
                <a:schemeClr val="accent1"/>
              </a:buClr>
              <a:buFont typeface="Wingdings" panose="05000000000000000000" pitchFamily="2" charset="2"/>
              <a:buChar char="§"/>
              <a:defRPr sz="1575" b="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049897295"/>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Question S09V1">
    <p:spTree>
      <p:nvGrpSpPr>
        <p:cNvPr id="1" name=""/>
        <p:cNvGrpSpPr/>
        <p:nvPr/>
      </p:nvGrpSpPr>
      <p:grpSpPr>
        <a:xfrm>
          <a:off x="0" y="0"/>
          <a:ext cx="0" cy="0"/>
          <a:chOff x="0" y="0"/>
          <a:chExt cx="0" cy="0"/>
        </a:xfrm>
      </p:grpSpPr>
      <p:sp>
        <p:nvSpPr>
          <p:cNvPr id="11" name="Slide Number Placeholder 5">
            <a:extLst>
              <a:ext uri="{FF2B5EF4-FFF2-40B4-BE49-F238E27FC236}">
                <a16:creationId xmlns:a16="http://schemas.microsoft.com/office/drawing/2014/main" id="{752E3F75-A181-1CEF-4892-A00A828F0DEC}"/>
              </a:ext>
            </a:extLst>
          </p:cNvPr>
          <p:cNvSpPr>
            <a:spLocks noGrp="1"/>
          </p:cNvSpPr>
          <p:nvPr>
            <p:ph type="sldNum" sz="quarter" idx="4"/>
          </p:nvPr>
        </p:nvSpPr>
        <p:spPr>
          <a:xfrm>
            <a:off x="16587788" y="9614927"/>
            <a:ext cx="819150" cy="410699"/>
          </a:xfrm>
          <a:prstGeom prst="rect">
            <a:avLst/>
          </a:prstGeom>
        </p:spPr>
        <p:txBody>
          <a:bodyPr vert="horz" lIns="91440" tIns="45720" rIns="91440" bIns="45720" rtlCol="0" anchor="b"/>
          <a:lstStyle>
            <a:lvl1pPr algn="r">
              <a:defRPr sz="1800">
                <a:solidFill>
                  <a:schemeClr val="tx1"/>
                </a:solidFill>
                <a:latin typeface="+mn-lt"/>
              </a:defRPr>
            </a:lvl1pPr>
          </a:lstStyle>
          <a:p>
            <a:fld id="{5E0C3BBE-9543-48E5-A6E1-C646F9A01966}" type="slidenum">
              <a:rPr lang="en-ID" smtClean="0"/>
              <a:pPr/>
              <a:t>‹Nº›</a:t>
            </a:fld>
            <a:endParaRPr lang="en-ID" dirty="0"/>
          </a:p>
        </p:txBody>
      </p:sp>
      <p:sp>
        <p:nvSpPr>
          <p:cNvPr id="21" name="Footer Placeholder 4">
            <a:extLst>
              <a:ext uri="{FF2B5EF4-FFF2-40B4-BE49-F238E27FC236}">
                <a16:creationId xmlns:a16="http://schemas.microsoft.com/office/drawing/2014/main" id="{FC465D62-3382-034B-3BC4-9FA6DDBCBF3D}"/>
              </a:ext>
            </a:extLst>
          </p:cNvPr>
          <p:cNvSpPr>
            <a:spLocks noGrp="1"/>
          </p:cNvSpPr>
          <p:nvPr>
            <p:ph type="ftr" sz="quarter" idx="3"/>
          </p:nvPr>
        </p:nvSpPr>
        <p:spPr>
          <a:xfrm>
            <a:off x="876300" y="9546433"/>
            <a:ext cx="8267700" cy="547688"/>
          </a:xfrm>
          <a:prstGeom prst="rect">
            <a:avLst/>
          </a:prstGeom>
        </p:spPr>
        <p:txBody>
          <a:bodyPr vert="horz" lIns="91440" tIns="45720" rIns="91440" bIns="45720" rtlCol="0" anchor="ctr"/>
          <a:lstStyle>
            <a:lvl1pPr algn="l">
              <a:defRPr lang="en-GB" sz="1800">
                <a:solidFill>
                  <a:schemeClr val="tx1"/>
                </a:solidFill>
              </a:defRPr>
            </a:lvl1pPr>
          </a:lstStyle>
          <a:p>
            <a:r>
              <a:rPr lang="en-US"/>
              <a:t>PRESENTATION TITLE</a:t>
            </a:r>
            <a:endParaRPr lang="en-US" dirty="0"/>
          </a:p>
        </p:txBody>
      </p:sp>
      <p:sp>
        <p:nvSpPr>
          <p:cNvPr id="37" name="Rectangle 36">
            <a:extLst>
              <a:ext uri="{FF2B5EF4-FFF2-40B4-BE49-F238E27FC236}">
                <a16:creationId xmlns:a16="http://schemas.microsoft.com/office/drawing/2014/main" id="{EB6055E9-E6F7-641B-80FB-0B939D173EF4}"/>
              </a:ext>
            </a:extLst>
          </p:cNvPr>
          <p:cNvSpPr/>
          <p:nvPr userDrawn="1"/>
        </p:nvSpPr>
        <p:spPr>
          <a:xfrm>
            <a:off x="0" y="3850893"/>
            <a:ext cx="7996236" cy="2578482"/>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700">
              <a:solidFill>
                <a:schemeClr val="tx1"/>
              </a:solidFill>
            </a:endParaRPr>
          </a:p>
        </p:txBody>
      </p:sp>
      <p:sp>
        <p:nvSpPr>
          <p:cNvPr id="38" name="Title 1">
            <a:extLst>
              <a:ext uri="{FF2B5EF4-FFF2-40B4-BE49-F238E27FC236}">
                <a16:creationId xmlns:a16="http://schemas.microsoft.com/office/drawing/2014/main" id="{A830DC25-802B-19A0-E4B3-1D633449CFAA}"/>
              </a:ext>
            </a:extLst>
          </p:cNvPr>
          <p:cNvSpPr>
            <a:spLocks noGrp="1"/>
          </p:cNvSpPr>
          <p:nvPr>
            <p:ph type="title" hasCustomPrompt="1"/>
          </p:nvPr>
        </p:nvSpPr>
        <p:spPr>
          <a:xfrm>
            <a:off x="876302" y="4055895"/>
            <a:ext cx="6638925" cy="2168478"/>
          </a:xfrm>
        </p:spPr>
        <p:txBody>
          <a:bodyPr anchor="ctr">
            <a:noAutofit/>
          </a:bodyPr>
          <a:lstStyle>
            <a:lvl1pPr>
              <a:defRPr>
                <a:solidFill>
                  <a:srgbClr val="FFFFFF"/>
                </a:solidFill>
              </a:defRPr>
            </a:lvl1pPr>
          </a:lstStyle>
          <a:p>
            <a:r>
              <a:rPr lang="en-US" dirty="0"/>
              <a:t>Click to edit Master text</a:t>
            </a:r>
            <a:endParaRPr lang="en-ID" dirty="0"/>
          </a:p>
        </p:txBody>
      </p:sp>
      <p:cxnSp>
        <p:nvCxnSpPr>
          <p:cNvPr id="39" name="Straight Connector 38">
            <a:extLst>
              <a:ext uri="{FF2B5EF4-FFF2-40B4-BE49-F238E27FC236}">
                <a16:creationId xmlns:a16="http://schemas.microsoft.com/office/drawing/2014/main" id="{0990EA30-774B-C58A-0F2E-BA47E1EB0D86}"/>
              </a:ext>
            </a:extLst>
          </p:cNvPr>
          <p:cNvCxnSpPr>
            <a:cxnSpLocks/>
          </p:cNvCxnSpPr>
          <p:nvPr userDrawn="1"/>
        </p:nvCxnSpPr>
        <p:spPr>
          <a:xfrm>
            <a:off x="7795332" y="4318836"/>
            <a:ext cx="0" cy="1642596"/>
          </a:xfrm>
          <a:prstGeom prst="line">
            <a:avLst/>
          </a:prstGeom>
          <a:ln w="317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ext Placeholder 29">
            <a:extLst>
              <a:ext uri="{FF2B5EF4-FFF2-40B4-BE49-F238E27FC236}">
                <a16:creationId xmlns:a16="http://schemas.microsoft.com/office/drawing/2014/main" id="{9BDF026E-254E-B87A-48B7-871E0FA3BF93}"/>
              </a:ext>
            </a:extLst>
          </p:cNvPr>
          <p:cNvSpPr>
            <a:spLocks noGrp="1"/>
          </p:cNvSpPr>
          <p:nvPr>
            <p:ph type="body" sz="quarter" idx="39"/>
          </p:nvPr>
        </p:nvSpPr>
        <p:spPr>
          <a:xfrm>
            <a:off x="9144001" y="2262890"/>
            <a:ext cx="8262929" cy="1237410"/>
          </a:xfrm>
          <a:prstGeom prst="rect">
            <a:avLst/>
          </a:prstGeom>
        </p:spPr>
        <p:txBody>
          <a:bodyPr tIns="0" bIns="0" anchor="b">
            <a:noAutofit/>
          </a:bodyPr>
          <a:lstStyle>
            <a:lvl1pPr marL="0" indent="0">
              <a:buNone/>
              <a:defRPr sz="27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4" name="Text Placeholder 29">
            <a:extLst>
              <a:ext uri="{FF2B5EF4-FFF2-40B4-BE49-F238E27FC236}">
                <a16:creationId xmlns:a16="http://schemas.microsoft.com/office/drawing/2014/main" id="{12D822FC-7C13-905B-1DD8-093115672943}"/>
              </a:ext>
            </a:extLst>
          </p:cNvPr>
          <p:cNvSpPr>
            <a:spLocks noGrp="1"/>
          </p:cNvSpPr>
          <p:nvPr>
            <p:ph type="body" sz="quarter" idx="40"/>
          </p:nvPr>
        </p:nvSpPr>
        <p:spPr>
          <a:xfrm>
            <a:off x="9144001" y="3608296"/>
            <a:ext cx="8262929" cy="4578443"/>
          </a:xfrm>
          <a:prstGeom prst="rect">
            <a:avLst/>
          </a:prstGeom>
        </p:spPr>
        <p:txBody>
          <a:bodyPr tIns="0" bIns="0">
            <a:noAutofit/>
          </a:bodyPr>
          <a:lstStyle>
            <a:lvl1pPr marL="0" indent="0">
              <a:buNone/>
              <a:defRPr sz="2400" b="0">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Tree>
    <p:extLst>
      <p:ext uri="{BB962C8B-B14F-4D97-AF65-F5344CB8AC3E}">
        <p14:creationId xmlns:p14="http://schemas.microsoft.com/office/powerpoint/2010/main" val="2100062759"/>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 Text Box T20V1">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3A9602D4-D75A-D7F4-FFCF-22F1F764C7A2}"/>
              </a:ext>
            </a:extLst>
          </p:cNvPr>
          <p:cNvSpPr/>
          <p:nvPr userDrawn="1"/>
        </p:nvSpPr>
        <p:spPr>
          <a:xfrm>
            <a:off x="881063" y="0"/>
            <a:ext cx="16525875" cy="3679269"/>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700">
              <a:solidFill>
                <a:schemeClr val="tx1"/>
              </a:solidFill>
            </a:endParaRPr>
          </a:p>
        </p:txBody>
      </p:sp>
      <p:sp>
        <p:nvSpPr>
          <p:cNvPr id="6" name="Text Placeholder 29">
            <a:extLst>
              <a:ext uri="{FF2B5EF4-FFF2-40B4-BE49-F238E27FC236}">
                <a16:creationId xmlns:a16="http://schemas.microsoft.com/office/drawing/2014/main" id="{F28F550A-A637-E065-107C-7C7A9E6C01FA}"/>
              </a:ext>
            </a:extLst>
          </p:cNvPr>
          <p:cNvSpPr>
            <a:spLocks noGrp="1"/>
          </p:cNvSpPr>
          <p:nvPr>
            <p:ph type="body" sz="quarter" idx="39"/>
          </p:nvPr>
        </p:nvSpPr>
        <p:spPr>
          <a:xfrm>
            <a:off x="1097163" y="5731762"/>
            <a:ext cx="16309766" cy="485282"/>
          </a:xfrm>
          <a:prstGeom prst="rect">
            <a:avLst/>
          </a:prstGeom>
        </p:spPr>
        <p:txBody>
          <a:bodyPr tIns="0" bIns="0" anchor="ctr">
            <a:noAutofit/>
          </a:bodyPr>
          <a:lstStyle>
            <a:lvl1pPr marL="0" indent="0">
              <a:buNone/>
              <a:defRPr sz="27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7" name="Text Placeholder 29">
            <a:extLst>
              <a:ext uri="{FF2B5EF4-FFF2-40B4-BE49-F238E27FC236}">
                <a16:creationId xmlns:a16="http://schemas.microsoft.com/office/drawing/2014/main" id="{1BDAC654-D9AC-B935-534C-0FF7A6BB04C7}"/>
              </a:ext>
            </a:extLst>
          </p:cNvPr>
          <p:cNvSpPr>
            <a:spLocks noGrp="1"/>
          </p:cNvSpPr>
          <p:nvPr>
            <p:ph type="body" sz="quarter" idx="40"/>
          </p:nvPr>
        </p:nvSpPr>
        <p:spPr>
          <a:xfrm>
            <a:off x="1097163" y="6325040"/>
            <a:ext cx="16309766" cy="2601791"/>
          </a:xfrm>
          <a:prstGeom prst="rect">
            <a:avLst/>
          </a:prstGeom>
        </p:spPr>
        <p:txBody>
          <a:bodyPr tIns="0" bIns="0">
            <a:noAutofit/>
          </a:bodyPr>
          <a:lstStyle>
            <a:lvl1pPr marL="0" indent="0">
              <a:buNone/>
              <a:defRPr sz="2400" b="0">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2" name="Title 1">
            <a:extLst>
              <a:ext uri="{FF2B5EF4-FFF2-40B4-BE49-F238E27FC236}">
                <a16:creationId xmlns:a16="http://schemas.microsoft.com/office/drawing/2014/main" id="{1036477C-8D55-B4B8-85DD-DAF85A20D8C5}"/>
              </a:ext>
            </a:extLst>
          </p:cNvPr>
          <p:cNvSpPr>
            <a:spLocks noGrp="1"/>
          </p:cNvSpPr>
          <p:nvPr>
            <p:ph type="title"/>
          </p:nvPr>
        </p:nvSpPr>
        <p:spPr>
          <a:xfrm>
            <a:off x="1097165" y="3989070"/>
            <a:ext cx="16309773" cy="1154430"/>
          </a:xfrm>
        </p:spPr>
        <p:txBody>
          <a:bodyPr anchor="ctr">
            <a:noAutofit/>
          </a:bodyPr>
          <a:lstStyle>
            <a:lvl1pPr>
              <a:defRPr>
                <a:solidFill>
                  <a:schemeClr val="tx1"/>
                </a:solidFill>
              </a:defRPr>
            </a:lvl1pPr>
          </a:lstStyle>
          <a:p>
            <a:r>
              <a:rPr lang="en-US" dirty="0"/>
              <a:t>Click to edit Master title style</a:t>
            </a:r>
            <a:endParaRPr lang="en-ID" dirty="0"/>
          </a:p>
        </p:txBody>
      </p:sp>
      <p:sp>
        <p:nvSpPr>
          <p:cNvPr id="11" name="Slide Number Placeholder 5">
            <a:extLst>
              <a:ext uri="{FF2B5EF4-FFF2-40B4-BE49-F238E27FC236}">
                <a16:creationId xmlns:a16="http://schemas.microsoft.com/office/drawing/2014/main" id="{752E3F75-A181-1CEF-4892-A00A828F0DEC}"/>
              </a:ext>
            </a:extLst>
          </p:cNvPr>
          <p:cNvSpPr>
            <a:spLocks noGrp="1"/>
          </p:cNvSpPr>
          <p:nvPr>
            <p:ph type="sldNum" sz="quarter" idx="4"/>
          </p:nvPr>
        </p:nvSpPr>
        <p:spPr>
          <a:xfrm>
            <a:off x="16587788" y="9614927"/>
            <a:ext cx="819150" cy="410699"/>
          </a:xfrm>
          <a:prstGeom prst="rect">
            <a:avLst/>
          </a:prstGeom>
        </p:spPr>
        <p:txBody>
          <a:bodyPr vert="horz" lIns="91440" tIns="45720" rIns="91440" bIns="45720" rtlCol="0" anchor="b"/>
          <a:lstStyle>
            <a:lvl1pPr algn="r">
              <a:defRPr sz="1800">
                <a:solidFill>
                  <a:schemeClr val="tx1"/>
                </a:solidFill>
                <a:latin typeface="+mn-lt"/>
              </a:defRPr>
            </a:lvl1pPr>
          </a:lstStyle>
          <a:p>
            <a:fld id="{5E0C3BBE-9543-48E5-A6E1-C646F9A01966}" type="slidenum">
              <a:rPr lang="en-ID" smtClean="0"/>
              <a:pPr/>
              <a:t>‹Nº›</a:t>
            </a:fld>
            <a:endParaRPr lang="en-ID" dirty="0"/>
          </a:p>
        </p:txBody>
      </p:sp>
      <p:sp>
        <p:nvSpPr>
          <p:cNvPr id="15" name="Picture Placeholder 11">
            <a:extLst>
              <a:ext uri="{FF2B5EF4-FFF2-40B4-BE49-F238E27FC236}">
                <a16:creationId xmlns:a16="http://schemas.microsoft.com/office/drawing/2014/main" id="{62F44640-A9EB-C412-36D2-BCAA7BA09086}"/>
              </a:ext>
            </a:extLst>
          </p:cNvPr>
          <p:cNvSpPr>
            <a:spLocks noGrp="1"/>
          </p:cNvSpPr>
          <p:nvPr>
            <p:ph type="pic" sz="quarter" idx="10"/>
          </p:nvPr>
        </p:nvSpPr>
        <p:spPr>
          <a:xfrm>
            <a:off x="1057275" y="1"/>
            <a:ext cx="16173450" cy="3500438"/>
          </a:xfrm>
          <a:prstGeom prst="rect">
            <a:avLst/>
          </a:prstGeom>
          <a:solidFill>
            <a:schemeClr val="accent2">
              <a:lumMod val="20000"/>
              <a:lumOff val="80000"/>
            </a:schemeClr>
          </a:solidFill>
        </p:spPr>
        <p:txBody>
          <a:bodyPr anchor="ctr">
            <a:normAutofit/>
          </a:bodyPr>
          <a:lstStyle>
            <a:lvl1pPr marL="0" indent="0" algn="ctr">
              <a:buNone/>
              <a:defRPr sz="2000">
                <a:solidFill>
                  <a:schemeClr val="tx1"/>
                </a:solidFill>
              </a:defRPr>
            </a:lvl1pPr>
          </a:lstStyle>
          <a:p>
            <a:endParaRPr lang="en-ID"/>
          </a:p>
        </p:txBody>
      </p:sp>
      <p:cxnSp>
        <p:nvCxnSpPr>
          <p:cNvPr id="16" name="Straight Connector 15">
            <a:extLst>
              <a:ext uri="{FF2B5EF4-FFF2-40B4-BE49-F238E27FC236}">
                <a16:creationId xmlns:a16="http://schemas.microsoft.com/office/drawing/2014/main" id="{0657BBCF-CA9E-FB2C-CA76-82D2795FF965}"/>
              </a:ext>
            </a:extLst>
          </p:cNvPr>
          <p:cNvCxnSpPr>
            <a:cxnSpLocks/>
          </p:cNvCxnSpPr>
          <p:nvPr userDrawn="1"/>
        </p:nvCxnSpPr>
        <p:spPr>
          <a:xfrm>
            <a:off x="881063" y="3989070"/>
            <a:ext cx="0" cy="1151334"/>
          </a:xfrm>
          <a:prstGeom prst="line">
            <a:avLst/>
          </a:prstGeom>
          <a:ln w="317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1" name="Footer Placeholder 4">
            <a:extLst>
              <a:ext uri="{FF2B5EF4-FFF2-40B4-BE49-F238E27FC236}">
                <a16:creationId xmlns:a16="http://schemas.microsoft.com/office/drawing/2014/main" id="{FC465D62-3382-034B-3BC4-9FA6DDBCBF3D}"/>
              </a:ext>
            </a:extLst>
          </p:cNvPr>
          <p:cNvSpPr>
            <a:spLocks noGrp="1"/>
          </p:cNvSpPr>
          <p:nvPr>
            <p:ph type="ftr" sz="quarter" idx="3"/>
          </p:nvPr>
        </p:nvSpPr>
        <p:spPr>
          <a:xfrm>
            <a:off x="876300" y="9546433"/>
            <a:ext cx="8267700" cy="547688"/>
          </a:xfrm>
          <a:prstGeom prst="rect">
            <a:avLst/>
          </a:prstGeom>
        </p:spPr>
        <p:txBody>
          <a:bodyPr vert="horz" lIns="91440" tIns="45720" rIns="91440" bIns="45720" rtlCol="0" anchor="ctr"/>
          <a:lstStyle>
            <a:lvl1pPr algn="l">
              <a:defRPr lang="en-GB" sz="1800">
                <a:solidFill>
                  <a:schemeClr val="tx1"/>
                </a:solidFill>
              </a:defRPr>
            </a:lvl1pPr>
          </a:lstStyle>
          <a:p>
            <a:r>
              <a:rPr lang="en-US"/>
              <a:t>PRESENTATION TITLE</a:t>
            </a:r>
            <a:endParaRPr lang="en-US" dirty="0"/>
          </a:p>
        </p:txBody>
      </p:sp>
      <p:sp>
        <p:nvSpPr>
          <p:cNvPr id="26" name="Rectangle 25">
            <a:extLst>
              <a:ext uri="{FF2B5EF4-FFF2-40B4-BE49-F238E27FC236}">
                <a16:creationId xmlns:a16="http://schemas.microsoft.com/office/drawing/2014/main" id="{AAAC1303-0EC3-5E1E-D38D-9DAA61834E0B}"/>
              </a:ext>
            </a:extLst>
          </p:cNvPr>
          <p:cNvSpPr/>
          <p:nvPr userDrawn="1"/>
        </p:nvSpPr>
        <p:spPr>
          <a:xfrm rot="5400000">
            <a:off x="9054585" y="2161109"/>
            <a:ext cx="178830" cy="2857497"/>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GB" sz="2700">
              <a:solidFill>
                <a:schemeClr val="tx1"/>
              </a:solidFill>
            </a:endParaRPr>
          </a:p>
        </p:txBody>
      </p:sp>
    </p:spTree>
    <p:extLst>
      <p:ext uri="{BB962C8B-B14F-4D97-AF65-F5344CB8AC3E}">
        <p14:creationId xmlns:p14="http://schemas.microsoft.com/office/powerpoint/2010/main" val="2981762647"/>
      </p:ext>
    </p:extLst>
  </p:cSld>
  <p:clrMapOvr>
    <a:masterClrMapping/>
  </p:clrMapOvr>
  <p:extLst>
    <p:ext uri="{DCECCB84-F9BA-43D5-87BE-67443E8EF086}">
      <p15:sldGuideLst xmlns:p15="http://schemas.microsoft.com/office/powerpoint/2012/main"/>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 Text Box T20V2">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BD442C6-EECF-FD33-A672-5BDA5C831C7A}"/>
              </a:ext>
            </a:extLst>
          </p:cNvPr>
          <p:cNvSpPr/>
          <p:nvPr userDrawn="1"/>
        </p:nvSpPr>
        <p:spPr>
          <a:xfrm>
            <a:off x="9601198" y="1266825"/>
            <a:ext cx="8686802" cy="775272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700">
              <a:solidFill>
                <a:schemeClr val="tx1"/>
              </a:solidFill>
            </a:endParaRPr>
          </a:p>
        </p:txBody>
      </p:sp>
      <p:sp>
        <p:nvSpPr>
          <p:cNvPr id="6" name="Text Placeholder 29">
            <a:extLst>
              <a:ext uri="{FF2B5EF4-FFF2-40B4-BE49-F238E27FC236}">
                <a16:creationId xmlns:a16="http://schemas.microsoft.com/office/drawing/2014/main" id="{F28F550A-A637-E065-107C-7C7A9E6C01FA}"/>
              </a:ext>
            </a:extLst>
          </p:cNvPr>
          <p:cNvSpPr>
            <a:spLocks noGrp="1"/>
          </p:cNvSpPr>
          <p:nvPr>
            <p:ph type="body" sz="quarter" idx="39"/>
          </p:nvPr>
        </p:nvSpPr>
        <p:spPr>
          <a:xfrm>
            <a:off x="1097165" y="3860960"/>
            <a:ext cx="8046837" cy="915612"/>
          </a:xfrm>
          <a:prstGeom prst="rect">
            <a:avLst/>
          </a:prstGeom>
        </p:spPr>
        <p:txBody>
          <a:bodyPr tIns="0" bIns="0" anchor="b">
            <a:noAutofit/>
          </a:bodyPr>
          <a:lstStyle>
            <a:lvl1pPr marL="0" indent="0">
              <a:buNone/>
              <a:defRPr sz="27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7" name="Text Placeholder 29">
            <a:extLst>
              <a:ext uri="{FF2B5EF4-FFF2-40B4-BE49-F238E27FC236}">
                <a16:creationId xmlns:a16="http://schemas.microsoft.com/office/drawing/2014/main" id="{1BDAC654-D9AC-B935-534C-0FF7A6BB04C7}"/>
              </a:ext>
            </a:extLst>
          </p:cNvPr>
          <p:cNvSpPr>
            <a:spLocks noGrp="1"/>
          </p:cNvSpPr>
          <p:nvPr>
            <p:ph type="body" sz="quarter" idx="40"/>
          </p:nvPr>
        </p:nvSpPr>
        <p:spPr>
          <a:xfrm>
            <a:off x="1097165" y="4884566"/>
            <a:ext cx="8046837" cy="4134986"/>
          </a:xfrm>
          <a:prstGeom prst="rect">
            <a:avLst/>
          </a:prstGeom>
        </p:spPr>
        <p:txBody>
          <a:bodyPr tIns="0" bIns="0">
            <a:noAutofit/>
          </a:bodyPr>
          <a:lstStyle>
            <a:lvl1pPr marL="0" indent="0">
              <a:buNone/>
              <a:defRPr sz="2400" b="0">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2" name="Title 1">
            <a:extLst>
              <a:ext uri="{FF2B5EF4-FFF2-40B4-BE49-F238E27FC236}">
                <a16:creationId xmlns:a16="http://schemas.microsoft.com/office/drawing/2014/main" id="{1036477C-8D55-B4B8-85DD-DAF85A20D8C5}"/>
              </a:ext>
            </a:extLst>
          </p:cNvPr>
          <p:cNvSpPr>
            <a:spLocks noGrp="1"/>
          </p:cNvSpPr>
          <p:nvPr>
            <p:ph type="title"/>
          </p:nvPr>
        </p:nvSpPr>
        <p:spPr>
          <a:xfrm>
            <a:off x="1097165" y="1267448"/>
            <a:ext cx="8046836" cy="2002155"/>
          </a:xfrm>
        </p:spPr>
        <p:txBody>
          <a:bodyPr anchor="t">
            <a:noAutofit/>
          </a:bodyPr>
          <a:lstStyle>
            <a:lvl1pPr>
              <a:defRPr>
                <a:solidFill>
                  <a:schemeClr val="tx1"/>
                </a:solidFill>
              </a:defRPr>
            </a:lvl1pPr>
          </a:lstStyle>
          <a:p>
            <a:r>
              <a:rPr lang="en-US" dirty="0"/>
              <a:t>Click to edit Master title style</a:t>
            </a:r>
            <a:endParaRPr lang="en-ID" dirty="0"/>
          </a:p>
        </p:txBody>
      </p:sp>
      <p:sp>
        <p:nvSpPr>
          <p:cNvPr id="11" name="Slide Number Placeholder 5">
            <a:extLst>
              <a:ext uri="{FF2B5EF4-FFF2-40B4-BE49-F238E27FC236}">
                <a16:creationId xmlns:a16="http://schemas.microsoft.com/office/drawing/2014/main" id="{752E3F75-A181-1CEF-4892-A00A828F0DEC}"/>
              </a:ext>
            </a:extLst>
          </p:cNvPr>
          <p:cNvSpPr>
            <a:spLocks noGrp="1"/>
          </p:cNvSpPr>
          <p:nvPr>
            <p:ph type="sldNum" sz="quarter" idx="4"/>
          </p:nvPr>
        </p:nvSpPr>
        <p:spPr>
          <a:xfrm>
            <a:off x="16587788" y="9614927"/>
            <a:ext cx="819150" cy="410699"/>
          </a:xfrm>
          <a:prstGeom prst="rect">
            <a:avLst/>
          </a:prstGeom>
        </p:spPr>
        <p:txBody>
          <a:bodyPr vert="horz" lIns="91440" tIns="45720" rIns="91440" bIns="45720" rtlCol="0" anchor="b"/>
          <a:lstStyle>
            <a:lvl1pPr algn="r">
              <a:defRPr sz="1800">
                <a:solidFill>
                  <a:schemeClr val="tx1"/>
                </a:solidFill>
                <a:latin typeface="+mn-lt"/>
              </a:defRPr>
            </a:lvl1pPr>
          </a:lstStyle>
          <a:p>
            <a:fld id="{5E0C3BBE-9543-48E5-A6E1-C646F9A01966}" type="slidenum">
              <a:rPr lang="en-ID" smtClean="0"/>
              <a:pPr/>
              <a:t>‹Nº›</a:t>
            </a:fld>
            <a:endParaRPr lang="en-ID" dirty="0"/>
          </a:p>
        </p:txBody>
      </p:sp>
      <p:sp>
        <p:nvSpPr>
          <p:cNvPr id="15" name="Picture Placeholder 11">
            <a:extLst>
              <a:ext uri="{FF2B5EF4-FFF2-40B4-BE49-F238E27FC236}">
                <a16:creationId xmlns:a16="http://schemas.microsoft.com/office/drawing/2014/main" id="{62F44640-A9EB-C412-36D2-BCAA7BA09086}"/>
              </a:ext>
            </a:extLst>
          </p:cNvPr>
          <p:cNvSpPr>
            <a:spLocks noGrp="1"/>
          </p:cNvSpPr>
          <p:nvPr>
            <p:ph type="pic" sz="quarter" idx="10"/>
          </p:nvPr>
        </p:nvSpPr>
        <p:spPr>
          <a:xfrm>
            <a:off x="9777411" y="1443039"/>
            <a:ext cx="8510589" cy="7400922"/>
          </a:xfrm>
          <a:prstGeom prst="rect">
            <a:avLst/>
          </a:prstGeom>
          <a:solidFill>
            <a:schemeClr val="accent2">
              <a:lumMod val="20000"/>
              <a:lumOff val="80000"/>
            </a:schemeClr>
          </a:solidFill>
        </p:spPr>
        <p:txBody>
          <a:bodyPr anchor="ctr">
            <a:normAutofit/>
          </a:bodyPr>
          <a:lstStyle>
            <a:lvl1pPr marL="0" indent="0" algn="ctr">
              <a:buNone/>
              <a:defRPr sz="2000">
                <a:solidFill>
                  <a:schemeClr val="tx1"/>
                </a:solidFill>
              </a:defRPr>
            </a:lvl1pPr>
          </a:lstStyle>
          <a:p>
            <a:endParaRPr lang="en-ID"/>
          </a:p>
        </p:txBody>
      </p:sp>
      <p:cxnSp>
        <p:nvCxnSpPr>
          <p:cNvPr id="16" name="Straight Connector 15">
            <a:extLst>
              <a:ext uri="{FF2B5EF4-FFF2-40B4-BE49-F238E27FC236}">
                <a16:creationId xmlns:a16="http://schemas.microsoft.com/office/drawing/2014/main" id="{0657BBCF-CA9E-FB2C-CA76-82D2795FF965}"/>
              </a:ext>
            </a:extLst>
          </p:cNvPr>
          <p:cNvCxnSpPr>
            <a:cxnSpLocks/>
          </p:cNvCxnSpPr>
          <p:nvPr userDrawn="1"/>
        </p:nvCxnSpPr>
        <p:spPr>
          <a:xfrm>
            <a:off x="881063" y="1266825"/>
            <a:ext cx="0" cy="2003400"/>
          </a:xfrm>
          <a:prstGeom prst="line">
            <a:avLst/>
          </a:prstGeom>
          <a:ln w="317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1" name="Footer Placeholder 4">
            <a:extLst>
              <a:ext uri="{FF2B5EF4-FFF2-40B4-BE49-F238E27FC236}">
                <a16:creationId xmlns:a16="http://schemas.microsoft.com/office/drawing/2014/main" id="{FC465D62-3382-034B-3BC4-9FA6DDBCBF3D}"/>
              </a:ext>
            </a:extLst>
          </p:cNvPr>
          <p:cNvSpPr>
            <a:spLocks noGrp="1"/>
          </p:cNvSpPr>
          <p:nvPr>
            <p:ph type="ftr" sz="quarter" idx="3"/>
          </p:nvPr>
        </p:nvSpPr>
        <p:spPr>
          <a:xfrm>
            <a:off x="876300" y="9546433"/>
            <a:ext cx="8267700" cy="547688"/>
          </a:xfrm>
          <a:prstGeom prst="rect">
            <a:avLst/>
          </a:prstGeom>
        </p:spPr>
        <p:txBody>
          <a:bodyPr vert="horz" lIns="91440" tIns="45720" rIns="91440" bIns="45720" rtlCol="0" anchor="ctr"/>
          <a:lstStyle>
            <a:lvl1pPr algn="l">
              <a:defRPr lang="en-GB" sz="1800">
                <a:solidFill>
                  <a:schemeClr val="tx1"/>
                </a:solidFill>
              </a:defRPr>
            </a:lvl1pPr>
          </a:lstStyle>
          <a:p>
            <a:r>
              <a:rPr lang="en-US"/>
              <a:t>PRESENTATION TITLE</a:t>
            </a:r>
            <a:endParaRPr lang="en-US" dirty="0"/>
          </a:p>
        </p:txBody>
      </p:sp>
      <p:sp>
        <p:nvSpPr>
          <p:cNvPr id="14" name="Rectangle 13">
            <a:extLst>
              <a:ext uri="{FF2B5EF4-FFF2-40B4-BE49-F238E27FC236}">
                <a16:creationId xmlns:a16="http://schemas.microsoft.com/office/drawing/2014/main" id="{EF328576-5150-CD3D-CA2F-222FFB2D228B}"/>
              </a:ext>
            </a:extLst>
          </p:cNvPr>
          <p:cNvSpPr/>
          <p:nvPr userDrawn="1"/>
        </p:nvSpPr>
        <p:spPr>
          <a:xfrm>
            <a:off x="9601198" y="3714752"/>
            <a:ext cx="176213" cy="2857497"/>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GB" sz="2700">
              <a:solidFill>
                <a:schemeClr val="tx1"/>
              </a:solidFill>
            </a:endParaRPr>
          </a:p>
        </p:txBody>
      </p:sp>
    </p:spTree>
    <p:extLst>
      <p:ext uri="{BB962C8B-B14F-4D97-AF65-F5344CB8AC3E}">
        <p14:creationId xmlns:p14="http://schemas.microsoft.com/office/powerpoint/2010/main" val="4059785727"/>
      </p:ext>
    </p:extLst>
  </p:cSld>
  <p:clrMapOvr>
    <a:masterClrMapping/>
  </p:clrMapOvr>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 Text Box T20V3">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E048E2C7-E138-739F-9BB2-FE2FD28A155A}"/>
              </a:ext>
            </a:extLst>
          </p:cNvPr>
          <p:cNvGrpSpPr/>
          <p:nvPr userDrawn="1"/>
        </p:nvGrpSpPr>
        <p:grpSpPr>
          <a:xfrm flipH="1">
            <a:off x="1" y="1266825"/>
            <a:ext cx="6119813" cy="7752726"/>
            <a:chOff x="6400798" y="844550"/>
            <a:chExt cx="4079875" cy="5168484"/>
          </a:xfrm>
        </p:grpSpPr>
        <p:sp>
          <p:nvSpPr>
            <p:cNvPr id="10" name="Rectangle 9">
              <a:extLst>
                <a:ext uri="{FF2B5EF4-FFF2-40B4-BE49-F238E27FC236}">
                  <a16:creationId xmlns:a16="http://schemas.microsoft.com/office/drawing/2014/main" id="{FBD442C6-EECF-FD33-A672-5BDA5C831C7A}"/>
                </a:ext>
              </a:extLst>
            </p:cNvPr>
            <p:cNvSpPr/>
            <p:nvPr userDrawn="1"/>
          </p:nvSpPr>
          <p:spPr>
            <a:xfrm flipH="1">
              <a:off x="6400798" y="844550"/>
              <a:ext cx="4079875" cy="5168484"/>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700">
                <a:solidFill>
                  <a:schemeClr val="tx1"/>
                </a:solidFill>
              </a:endParaRPr>
            </a:p>
          </p:txBody>
        </p:sp>
        <p:sp>
          <p:nvSpPr>
            <p:cNvPr id="14" name="Rectangle 13">
              <a:extLst>
                <a:ext uri="{FF2B5EF4-FFF2-40B4-BE49-F238E27FC236}">
                  <a16:creationId xmlns:a16="http://schemas.microsoft.com/office/drawing/2014/main" id="{EF328576-5150-CD3D-CA2F-222FFB2D228B}"/>
                </a:ext>
              </a:extLst>
            </p:cNvPr>
            <p:cNvSpPr/>
            <p:nvPr userDrawn="1"/>
          </p:nvSpPr>
          <p:spPr>
            <a:xfrm flipH="1">
              <a:off x="6400798" y="2476501"/>
              <a:ext cx="117475" cy="1904998"/>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700" dirty="0">
                <a:solidFill>
                  <a:schemeClr val="tx1"/>
                </a:solidFill>
              </a:endParaRPr>
            </a:p>
          </p:txBody>
        </p:sp>
      </p:grpSp>
      <p:sp>
        <p:nvSpPr>
          <p:cNvPr id="6" name="Text Placeholder 29">
            <a:extLst>
              <a:ext uri="{FF2B5EF4-FFF2-40B4-BE49-F238E27FC236}">
                <a16:creationId xmlns:a16="http://schemas.microsoft.com/office/drawing/2014/main" id="{F28F550A-A637-E065-107C-7C7A9E6C01FA}"/>
              </a:ext>
            </a:extLst>
          </p:cNvPr>
          <p:cNvSpPr>
            <a:spLocks noGrp="1"/>
          </p:cNvSpPr>
          <p:nvPr>
            <p:ph type="body" sz="quarter" idx="39"/>
          </p:nvPr>
        </p:nvSpPr>
        <p:spPr>
          <a:xfrm>
            <a:off x="7502725" y="3860960"/>
            <a:ext cx="9904211" cy="915612"/>
          </a:xfrm>
          <a:prstGeom prst="rect">
            <a:avLst/>
          </a:prstGeom>
          <a:solidFill>
            <a:schemeClr val="accent1"/>
          </a:solidFill>
        </p:spPr>
        <p:txBody>
          <a:bodyPr tIns="0" bIns="0" anchor="ctr">
            <a:noAutofit/>
          </a:bodyPr>
          <a:lstStyle>
            <a:lvl1pPr marL="0" indent="0">
              <a:buNone/>
              <a:defRPr sz="2700" b="1">
                <a:solidFill>
                  <a:srgbClr val="FFFFFF"/>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7" name="Text Placeholder 29">
            <a:extLst>
              <a:ext uri="{FF2B5EF4-FFF2-40B4-BE49-F238E27FC236}">
                <a16:creationId xmlns:a16="http://schemas.microsoft.com/office/drawing/2014/main" id="{1BDAC654-D9AC-B935-534C-0FF7A6BB04C7}"/>
              </a:ext>
            </a:extLst>
          </p:cNvPr>
          <p:cNvSpPr>
            <a:spLocks noGrp="1"/>
          </p:cNvSpPr>
          <p:nvPr>
            <p:ph type="body" sz="quarter" idx="40"/>
          </p:nvPr>
        </p:nvSpPr>
        <p:spPr>
          <a:xfrm>
            <a:off x="7502725" y="4884566"/>
            <a:ext cx="9904211" cy="4134986"/>
          </a:xfrm>
          <a:prstGeom prst="rect">
            <a:avLst/>
          </a:prstGeom>
          <a:solidFill>
            <a:schemeClr val="accent1"/>
          </a:solidFill>
        </p:spPr>
        <p:txBody>
          <a:bodyPr lIns="91440" tIns="126000" rIns="91440" bIns="0">
            <a:noAutofit/>
          </a:bodyPr>
          <a:lstStyle>
            <a:lvl1pPr marL="0" indent="0">
              <a:buNone/>
              <a:defRPr sz="2400" b="0">
                <a:solidFill>
                  <a:srgbClr val="FFFFFF"/>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2" name="Title 1">
            <a:extLst>
              <a:ext uri="{FF2B5EF4-FFF2-40B4-BE49-F238E27FC236}">
                <a16:creationId xmlns:a16="http://schemas.microsoft.com/office/drawing/2014/main" id="{1036477C-8D55-B4B8-85DD-DAF85A20D8C5}"/>
              </a:ext>
            </a:extLst>
          </p:cNvPr>
          <p:cNvSpPr>
            <a:spLocks noGrp="1"/>
          </p:cNvSpPr>
          <p:nvPr>
            <p:ph type="title"/>
          </p:nvPr>
        </p:nvSpPr>
        <p:spPr>
          <a:xfrm>
            <a:off x="7502726" y="1267448"/>
            <a:ext cx="9904212" cy="2002155"/>
          </a:xfrm>
        </p:spPr>
        <p:txBody>
          <a:bodyPr anchor="t">
            <a:noAutofit/>
          </a:bodyPr>
          <a:lstStyle>
            <a:lvl1pPr>
              <a:defRPr>
                <a:solidFill>
                  <a:schemeClr val="tx1"/>
                </a:solidFill>
              </a:defRPr>
            </a:lvl1pPr>
          </a:lstStyle>
          <a:p>
            <a:r>
              <a:rPr lang="en-US" dirty="0"/>
              <a:t>Click to edit Master title style</a:t>
            </a:r>
            <a:endParaRPr lang="en-ID" dirty="0"/>
          </a:p>
        </p:txBody>
      </p:sp>
      <p:sp>
        <p:nvSpPr>
          <p:cNvPr id="11" name="Slide Number Placeholder 5">
            <a:extLst>
              <a:ext uri="{FF2B5EF4-FFF2-40B4-BE49-F238E27FC236}">
                <a16:creationId xmlns:a16="http://schemas.microsoft.com/office/drawing/2014/main" id="{752E3F75-A181-1CEF-4892-A00A828F0DEC}"/>
              </a:ext>
            </a:extLst>
          </p:cNvPr>
          <p:cNvSpPr>
            <a:spLocks noGrp="1"/>
          </p:cNvSpPr>
          <p:nvPr>
            <p:ph type="sldNum" sz="quarter" idx="4"/>
          </p:nvPr>
        </p:nvSpPr>
        <p:spPr>
          <a:xfrm>
            <a:off x="16587788" y="9614927"/>
            <a:ext cx="819150" cy="410699"/>
          </a:xfrm>
          <a:prstGeom prst="rect">
            <a:avLst/>
          </a:prstGeom>
        </p:spPr>
        <p:txBody>
          <a:bodyPr vert="horz" lIns="91440" tIns="45720" rIns="91440" bIns="45720" rtlCol="0" anchor="b"/>
          <a:lstStyle>
            <a:lvl1pPr algn="r">
              <a:defRPr sz="1800">
                <a:solidFill>
                  <a:schemeClr val="tx1"/>
                </a:solidFill>
                <a:latin typeface="+mn-lt"/>
              </a:defRPr>
            </a:lvl1pPr>
          </a:lstStyle>
          <a:p>
            <a:fld id="{5E0C3BBE-9543-48E5-A6E1-C646F9A01966}" type="slidenum">
              <a:rPr lang="en-ID" smtClean="0"/>
              <a:pPr/>
              <a:t>‹Nº›</a:t>
            </a:fld>
            <a:endParaRPr lang="en-ID" dirty="0"/>
          </a:p>
        </p:txBody>
      </p:sp>
      <p:sp>
        <p:nvSpPr>
          <p:cNvPr id="15" name="Picture Placeholder 11">
            <a:extLst>
              <a:ext uri="{FF2B5EF4-FFF2-40B4-BE49-F238E27FC236}">
                <a16:creationId xmlns:a16="http://schemas.microsoft.com/office/drawing/2014/main" id="{62F44640-A9EB-C412-36D2-BCAA7BA09086}"/>
              </a:ext>
            </a:extLst>
          </p:cNvPr>
          <p:cNvSpPr>
            <a:spLocks noGrp="1"/>
          </p:cNvSpPr>
          <p:nvPr>
            <p:ph type="pic" sz="quarter" idx="10"/>
          </p:nvPr>
        </p:nvSpPr>
        <p:spPr>
          <a:xfrm>
            <a:off x="0" y="1443039"/>
            <a:ext cx="5943600" cy="7400922"/>
          </a:xfrm>
          <a:prstGeom prst="rect">
            <a:avLst/>
          </a:prstGeom>
          <a:solidFill>
            <a:schemeClr val="accent2">
              <a:lumMod val="20000"/>
              <a:lumOff val="80000"/>
            </a:schemeClr>
          </a:solidFill>
        </p:spPr>
        <p:txBody>
          <a:bodyPr anchor="ctr">
            <a:normAutofit/>
          </a:bodyPr>
          <a:lstStyle>
            <a:lvl1pPr marL="0" indent="0" algn="ctr">
              <a:buNone/>
              <a:defRPr sz="2000">
                <a:solidFill>
                  <a:schemeClr val="tx1"/>
                </a:solidFill>
              </a:defRPr>
            </a:lvl1pPr>
          </a:lstStyle>
          <a:p>
            <a:endParaRPr lang="en-ID"/>
          </a:p>
        </p:txBody>
      </p:sp>
      <p:cxnSp>
        <p:nvCxnSpPr>
          <p:cNvPr id="16" name="Straight Connector 15">
            <a:extLst>
              <a:ext uri="{FF2B5EF4-FFF2-40B4-BE49-F238E27FC236}">
                <a16:creationId xmlns:a16="http://schemas.microsoft.com/office/drawing/2014/main" id="{0657BBCF-CA9E-FB2C-CA76-82D2795FF965}"/>
              </a:ext>
            </a:extLst>
          </p:cNvPr>
          <p:cNvCxnSpPr>
            <a:cxnSpLocks/>
          </p:cNvCxnSpPr>
          <p:nvPr userDrawn="1"/>
        </p:nvCxnSpPr>
        <p:spPr>
          <a:xfrm>
            <a:off x="7286624" y="1266825"/>
            <a:ext cx="0" cy="2003400"/>
          </a:xfrm>
          <a:prstGeom prst="line">
            <a:avLst/>
          </a:prstGeom>
          <a:ln w="317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1" name="Footer Placeholder 4">
            <a:extLst>
              <a:ext uri="{FF2B5EF4-FFF2-40B4-BE49-F238E27FC236}">
                <a16:creationId xmlns:a16="http://schemas.microsoft.com/office/drawing/2014/main" id="{FC465D62-3382-034B-3BC4-9FA6DDBCBF3D}"/>
              </a:ext>
            </a:extLst>
          </p:cNvPr>
          <p:cNvSpPr>
            <a:spLocks noGrp="1"/>
          </p:cNvSpPr>
          <p:nvPr>
            <p:ph type="ftr" sz="quarter" idx="3"/>
          </p:nvPr>
        </p:nvSpPr>
        <p:spPr>
          <a:xfrm>
            <a:off x="876300" y="9546433"/>
            <a:ext cx="8267700" cy="547688"/>
          </a:xfrm>
          <a:prstGeom prst="rect">
            <a:avLst/>
          </a:prstGeom>
        </p:spPr>
        <p:txBody>
          <a:bodyPr vert="horz" lIns="91440" tIns="45720" rIns="91440" bIns="45720" rtlCol="0" anchor="ctr"/>
          <a:lstStyle>
            <a:lvl1pPr algn="l">
              <a:defRPr lang="en-GB" sz="1800">
                <a:solidFill>
                  <a:schemeClr val="tx1"/>
                </a:solidFill>
              </a:defRPr>
            </a:lvl1pPr>
          </a:lstStyle>
          <a:p>
            <a:r>
              <a:rPr lang="en-US"/>
              <a:t>PRESENTATION TITLE</a:t>
            </a:r>
            <a:endParaRPr lang="en-US" dirty="0"/>
          </a:p>
        </p:txBody>
      </p:sp>
    </p:spTree>
    <p:extLst>
      <p:ext uri="{BB962C8B-B14F-4D97-AF65-F5344CB8AC3E}">
        <p14:creationId xmlns:p14="http://schemas.microsoft.com/office/powerpoint/2010/main" val="3474393961"/>
      </p:ext>
    </p:extLst>
  </p:cSld>
  <p:clrMapOvr>
    <a:masterClrMapping/>
  </p:clrMapOvr>
  <p:extLst>
    <p:ext uri="{DCECCB84-F9BA-43D5-87BE-67443E8EF086}">
      <p15:sldGuideLst xmlns:p15="http://schemas.microsoft.com/office/powerpoint/2012/main"/>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 Text Box T20V4">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BD442C6-EECF-FD33-A672-5BDA5C831C7A}"/>
              </a:ext>
            </a:extLst>
          </p:cNvPr>
          <p:cNvSpPr/>
          <p:nvPr userDrawn="1"/>
        </p:nvSpPr>
        <p:spPr>
          <a:xfrm>
            <a:off x="881064" y="2092313"/>
            <a:ext cx="6837036" cy="610175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700">
              <a:solidFill>
                <a:schemeClr val="tx1"/>
              </a:solidFill>
            </a:endParaRPr>
          </a:p>
        </p:txBody>
      </p:sp>
      <p:sp>
        <p:nvSpPr>
          <p:cNvPr id="11" name="Slide Number Placeholder 5">
            <a:extLst>
              <a:ext uri="{FF2B5EF4-FFF2-40B4-BE49-F238E27FC236}">
                <a16:creationId xmlns:a16="http://schemas.microsoft.com/office/drawing/2014/main" id="{752E3F75-A181-1CEF-4892-A00A828F0DEC}"/>
              </a:ext>
            </a:extLst>
          </p:cNvPr>
          <p:cNvSpPr>
            <a:spLocks noGrp="1"/>
          </p:cNvSpPr>
          <p:nvPr>
            <p:ph type="sldNum" sz="quarter" idx="4"/>
          </p:nvPr>
        </p:nvSpPr>
        <p:spPr>
          <a:xfrm>
            <a:off x="16587788" y="9614927"/>
            <a:ext cx="819150" cy="410699"/>
          </a:xfrm>
          <a:prstGeom prst="rect">
            <a:avLst/>
          </a:prstGeom>
        </p:spPr>
        <p:txBody>
          <a:bodyPr vert="horz" lIns="91440" tIns="45720" rIns="91440" bIns="45720" rtlCol="0" anchor="b"/>
          <a:lstStyle>
            <a:lvl1pPr algn="r">
              <a:defRPr sz="1800">
                <a:solidFill>
                  <a:schemeClr val="tx1"/>
                </a:solidFill>
                <a:latin typeface="+mn-lt"/>
              </a:defRPr>
            </a:lvl1pPr>
          </a:lstStyle>
          <a:p>
            <a:fld id="{5E0C3BBE-9543-48E5-A6E1-C646F9A01966}" type="slidenum">
              <a:rPr lang="en-ID" smtClean="0"/>
              <a:pPr/>
              <a:t>‹Nº›</a:t>
            </a:fld>
            <a:endParaRPr lang="en-ID" dirty="0"/>
          </a:p>
        </p:txBody>
      </p:sp>
      <p:sp>
        <p:nvSpPr>
          <p:cNvPr id="15" name="Picture Placeholder 11">
            <a:extLst>
              <a:ext uri="{FF2B5EF4-FFF2-40B4-BE49-F238E27FC236}">
                <a16:creationId xmlns:a16="http://schemas.microsoft.com/office/drawing/2014/main" id="{62F44640-A9EB-C412-36D2-BCAA7BA09086}"/>
              </a:ext>
            </a:extLst>
          </p:cNvPr>
          <p:cNvSpPr>
            <a:spLocks noGrp="1"/>
          </p:cNvSpPr>
          <p:nvPr>
            <p:ph type="pic" sz="quarter" idx="10"/>
          </p:nvPr>
        </p:nvSpPr>
        <p:spPr>
          <a:xfrm>
            <a:off x="1057274" y="2273297"/>
            <a:ext cx="6484613" cy="5739783"/>
          </a:xfrm>
          <a:prstGeom prst="rect">
            <a:avLst/>
          </a:prstGeom>
          <a:solidFill>
            <a:schemeClr val="accent2">
              <a:lumMod val="20000"/>
              <a:lumOff val="80000"/>
            </a:schemeClr>
          </a:solidFill>
        </p:spPr>
        <p:txBody>
          <a:bodyPr anchor="ctr">
            <a:normAutofit/>
          </a:bodyPr>
          <a:lstStyle>
            <a:lvl1pPr marL="0" indent="0" algn="ctr">
              <a:buNone/>
              <a:defRPr sz="2000">
                <a:solidFill>
                  <a:schemeClr val="tx1"/>
                </a:solidFill>
              </a:defRPr>
            </a:lvl1pPr>
          </a:lstStyle>
          <a:p>
            <a:endParaRPr lang="en-ID"/>
          </a:p>
        </p:txBody>
      </p:sp>
      <p:sp>
        <p:nvSpPr>
          <p:cNvPr id="21" name="Footer Placeholder 4">
            <a:extLst>
              <a:ext uri="{FF2B5EF4-FFF2-40B4-BE49-F238E27FC236}">
                <a16:creationId xmlns:a16="http://schemas.microsoft.com/office/drawing/2014/main" id="{FC465D62-3382-034B-3BC4-9FA6DDBCBF3D}"/>
              </a:ext>
            </a:extLst>
          </p:cNvPr>
          <p:cNvSpPr>
            <a:spLocks noGrp="1"/>
          </p:cNvSpPr>
          <p:nvPr>
            <p:ph type="ftr" sz="quarter" idx="3"/>
          </p:nvPr>
        </p:nvSpPr>
        <p:spPr>
          <a:xfrm>
            <a:off x="876300" y="9546433"/>
            <a:ext cx="8267700" cy="547688"/>
          </a:xfrm>
          <a:prstGeom prst="rect">
            <a:avLst/>
          </a:prstGeom>
        </p:spPr>
        <p:txBody>
          <a:bodyPr vert="horz" lIns="91440" tIns="45720" rIns="91440" bIns="45720" rtlCol="0" anchor="ctr"/>
          <a:lstStyle>
            <a:lvl1pPr algn="l">
              <a:defRPr lang="en-GB" sz="1800">
                <a:solidFill>
                  <a:schemeClr val="tx1"/>
                </a:solidFill>
              </a:defRPr>
            </a:lvl1pPr>
          </a:lstStyle>
          <a:p>
            <a:r>
              <a:rPr lang="en-US"/>
              <a:t>PRESENTATION TITLE</a:t>
            </a:r>
            <a:endParaRPr lang="en-US" dirty="0"/>
          </a:p>
        </p:txBody>
      </p:sp>
      <p:sp>
        <p:nvSpPr>
          <p:cNvPr id="14" name="Rectangle 13">
            <a:extLst>
              <a:ext uri="{FF2B5EF4-FFF2-40B4-BE49-F238E27FC236}">
                <a16:creationId xmlns:a16="http://schemas.microsoft.com/office/drawing/2014/main" id="{EF328576-5150-CD3D-CA2F-222FFB2D228B}"/>
              </a:ext>
            </a:extLst>
          </p:cNvPr>
          <p:cNvSpPr/>
          <p:nvPr userDrawn="1"/>
        </p:nvSpPr>
        <p:spPr>
          <a:xfrm>
            <a:off x="881063" y="3714440"/>
            <a:ext cx="176213" cy="2857497"/>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GB" sz="2700">
              <a:solidFill>
                <a:schemeClr val="tx1"/>
              </a:solidFill>
            </a:endParaRPr>
          </a:p>
        </p:txBody>
      </p:sp>
      <p:sp>
        <p:nvSpPr>
          <p:cNvPr id="3" name="Rectangle 2">
            <a:extLst>
              <a:ext uri="{FF2B5EF4-FFF2-40B4-BE49-F238E27FC236}">
                <a16:creationId xmlns:a16="http://schemas.microsoft.com/office/drawing/2014/main" id="{C0033A8B-FF98-1E02-BE1A-38B8A2DBADF2}"/>
              </a:ext>
            </a:extLst>
          </p:cNvPr>
          <p:cNvSpPr/>
          <p:nvPr userDrawn="1"/>
        </p:nvSpPr>
        <p:spPr>
          <a:xfrm>
            <a:off x="7541888" y="3714440"/>
            <a:ext cx="176213" cy="2857497"/>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GB" sz="2700">
              <a:solidFill>
                <a:schemeClr val="tx1"/>
              </a:solidFill>
            </a:endParaRPr>
          </a:p>
        </p:txBody>
      </p:sp>
      <p:sp>
        <p:nvSpPr>
          <p:cNvPr id="8" name="Text Placeholder 29">
            <a:extLst>
              <a:ext uri="{FF2B5EF4-FFF2-40B4-BE49-F238E27FC236}">
                <a16:creationId xmlns:a16="http://schemas.microsoft.com/office/drawing/2014/main" id="{F28F550A-A637-E065-107C-7C7A9E6C01FA}"/>
              </a:ext>
            </a:extLst>
          </p:cNvPr>
          <p:cNvSpPr>
            <a:spLocks noGrp="1"/>
          </p:cNvSpPr>
          <p:nvPr>
            <p:ph type="body" sz="quarter" idx="39"/>
          </p:nvPr>
        </p:nvSpPr>
        <p:spPr>
          <a:xfrm>
            <a:off x="9360101" y="3860960"/>
            <a:ext cx="8046837" cy="915612"/>
          </a:xfrm>
          <a:prstGeom prst="rect">
            <a:avLst/>
          </a:prstGeom>
        </p:spPr>
        <p:txBody>
          <a:bodyPr tIns="0" bIns="0" anchor="b">
            <a:noAutofit/>
          </a:bodyPr>
          <a:lstStyle>
            <a:lvl1pPr marL="0" indent="0">
              <a:buNone/>
              <a:defRPr sz="27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9" name="Text Placeholder 29">
            <a:extLst>
              <a:ext uri="{FF2B5EF4-FFF2-40B4-BE49-F238E27FC236}">
                <a16:creationId xmlns:a16="http://schemas.microsoft.com/office/drawing/2014/main" id="{1BDAC654-D9AC-B935-534C-0FF7A6BB04C7}"/>
              </a:ext>
            </a:extLst>
          </p:cNvPr>
          <p:cNvSpPr>
            <a:spLocks noGrp="1"/>
          </p:cNvSpPr>
          <p:nvPr>
            <p:ph type="body" sz="quarter" idx="40"/>
          </p:nvPr>
        </p:nvSpPr>
        <p:spPr>
          <a:xfrm>
            <a:off x="9360101" y="4884568"/>
            <a:ext cx="8046837" cy="3309497"/>
          </a:xfrm>
          <a:prstGeom prst="rect">
            <a:avLst/>
          </a:prstGeom>
        </p:spPr>
        <p:txBody>
          <a:bodyPr tIns="0" bIns="0">
            <a:noAutofit/>
          </a:bodyPr>
          <a:lstStyle>
            <a:lvl1pPr marL="0" indent="0">
              <a:buNone/>
              <a:defRPr sz="2400" b="0">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12" name="Title 1">
            <a:extLst>
              <a:ext uri="{FF2B5EF4-FFF2-40B4-BE49-F238E27FC236}">
                <a16:creationId xmlns:a16="http://schemas.microsoft.com/office/drawing/2014/main" id="{1036477C-8D55-B4B8-85DD-DAF85A20D8C5}"/>
              </a:ext>
            </a:extLst>
          </p:cNvPr>
          <p:cNvSpPr>
            <a:spLocks noGrp="1"/>
          </p:cNvSpPr>
          <p:nvPr>
            <p:ph type="title"/>
          </p:nvPr>
        </p:nvSpPr>
        <p:spPr>
          <a:xfrm>
            <a:off x="9360101" y="1267448"/>
            <a:ext cx="8046836" cy="2002155"/>
          </a:xfrm>
        </p:spPr>
        <p:txBody>
          <a:bodyPr anchor="t">
            <a:noAutofit/>
          </a:bodyPr>
          <a:lstStyle>
            <a:lvl1pPr>
              <a:defRPr>
                <a:solidFill>
                  <a:schemeClr val="tx1"/>
                </a:solidFill>
              </a:defRPr>
            </a:lvl1pPr>
          </a:lstStyle>
          <a:p>
            <a:r>
              <a:rPr lang="en-US" dirty="0"/>
              <a:t>Click to edit Master title style</a:t>
            </a:r>
            <a:endParaRPr lang="en-ID" dirty="0"/>
          </a:p>
        </p:txBody>
      </p:sp>
      <p:cxnSp>
        <p:nvCxnSpPr>
          <p:cNvPr id="13" name="Straight Connector 12">
            <a:extLst>
              <a:ext uri="{FF2B5EF4-FFF2-40B4-BE49-F238E27FC236}">
                <a16:creationId xmlns:a16="http://schemas.microsoft.com/office/drawing/2014/main" id="{0657BBCF-CA9E-FB2C-CA76-82D2795FF965}"/>
              </a:ext>
            </a:extLst>
          </p:cNvPr>
          <p:cNvCxnSpPr>
            <a:cxnSpLocks/>
          </p:cNvCxnSpPr>
          <p:nvPr userDrawn="1"/>
        </p:nvCxnSpPr>
        <p:spPr>
          <a:xfrm>
            <a:off x="9143999" y="1266825"/>
            <a:ext cx="0" cy="2003400"/>
          </a:xfrm>
          <a:prstGeom prst="line">
            <a:avLst/>
          </a:prstGeom>
          <a:ln w="317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87261975"/>
      </p:ext>
    </p:extLst>
  </p:cSld>
  <p:clrMapOvr>
    <a:masterClrMapping/>
  </p:clrMapOvr>
  <p:extLst>
    <p:ext uri="{DCECCB84-F9BA-43D5-87BE-67443E8EF086}">
      <p15:sldGuideLst xmlns:p15="http://schemas.microsoft.com/office/powerpoint/2012/main"/>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 Text Box T20V5">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B4AC0811-B538-6793-87C0-3D6ED1AC6059}"/>
              </a:ext>
            </a:extLst>
          </p:cNvPr>
          <p:cNvGrpSpPr/>
          <p:nvPr userDrawn="1"/>
        </p:nvGrpSpPr>
        <p:grpSpPr>
          <a:xfrm rot="16200000">
            <a:off x="2465430" y="2504242"/>
            <a:ext cx="4383879" cy="9314739"/>
            <a:chOff x="2224091" y="-1834672"/>
            <a:chExt cx="2922586" cy="6209826"/>
          </a:xfrm>
        </p:grpSpPr>
        <p:sp>
          <p:nvSpPr>
            <p:cNvPr id="5" name="Rectangle 4">
              <a:extLst>
                <a:ext uri="{FF2B5EF4-FFF2-40B4-BE49-F238E27FC236}">
                  <a16:creationId xmlns:a16="http://schemas.microsoft.com/office/drawing/2014/main" id="{49286371-865F-C37D-9350-2A89CD104834}"/>
                </a:ext>
              </a:extLst>
            </p:cNvPr>
            <p:cNvSpPr/>
            <p:nvPr userDrawn="1"/>
          </p:nvSpPr>
          <p:spPr>
            <a:xfrm>
              <a:off x="2224091" y="-1834672"/>
              <a:ext cx="2922582" cy="620982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700">
                <a:solidFill>
                  <a:schemeClr val="tx1"/>
                </a:solidFill>
              </a:endParaRPr>
            </a:p>
          </p:txBody>
        </p:sp>
        <p:sp>
          <p:nvSpPr>
            <p:cNvPr id="8" name="Freeform: Shape 7">
              <a:extLst>
                <a:ext uri="{FF2B5EF4-FFF2-40B4-BE49-F238E27FC236}">
                  <a16:creationId xmlns:a16="http://schemas.microsoft.com/office/drawing/2014/main" id="{0C2FC66A-70C2-DBA2-3626-C933F4A5FF1E}"/>
                </a:ext>
              </a:extLst>
            </p:cNvPr>
            <p:cNvSpPr/>
            <p:nvPr userDrawn="1"/>
          </p:nvSpPr>
          <p:spPr>
            <a:xfrm rot="5400000">
              <a:off x="4191507" y="3419982"/>
              <a:ext cx="954001" cy="956339"/>
            </a:xfrm>
            <a:custGeom>
              <a:avLst/>
              <a:gdLst>
                <a:gd name="connsiteX0" fmla="*/ 0 w 954001"/>
                <a:gd name="connsiteY0" fmla="*/ 117476 h 956339"/>
                <a:gd name="connsiteX1" fmla="*/ 0 w 954001"/>
                <a:gd name="connsiteY1" fmla="*/ 0 h 956339"/>
                <a:gd name="connsiteX2" fmla="*/ 954001 w 954001"/>
                <a:gd name="connsiteY2" fmla="*/ 0 h 956339"/>
                <a:gd name="connsiteX3" fmla="*/ 954001 w 954001"/>
                <a:gd name="connsiteY3" fmla="*/ 117476 h 956339"/>
                <a:gd name="connsiteX4" fmla="*/ 954000 w 954001"/>
                <a:gd name="connsiteY4" fmla="*/ 117476 h 956339"/>
                <a:gd name="connsiteX5" fmla="*/ 954000 w 954001"/>
                <a:gd name="connsiteY5" fmla="*/ 956339 h 956339"/>
                <a:gd name="connsiteX6" fmla="*/ 836525 w 954001"/>
                <a:gd name="connsiteY6" fmla="*/ 956339 h 956339"/>
                <a:gd name="connsiteX7" fmla="*/ 836525 w 954001"/>
                <a:gd name="connsiteY7" fmla="*/ 117476 h 956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4001" h="956339">
                  <a:moveTo>
                    <a:pt x="0" y="117476"/>
                  </a:moveTo>
                  <a:lnTo>
                    <a:pt x="0" y="0"/>
                  </a:lnTo>
                  <a:lnTo>
                    <a:pt x="954001" y="0"/>
                  </a:lnTo>
                  <a:lnTo>
                    <a:pt x="954001" y="117476"/>
                  </a:lnTo>
                  <a:lnTo>
                    <a:pt x="954000" y="117476"/>
                  </a:lnTo>
                  <a:lnTo>
                    <a:pt x="954000" y="956339"/>
                  </a:lnTo>
                  <a:lnTo>
                    <a:pt x="836525" y="956339"/>
                  </a:lnTo>
                  <a:lnTo>
                    <a:pt x="836525" y="117476"/>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sz="2700" dirty="0">
                <a:solidFill>
                  <a:schemeClr val="tx1"/>
                </a:solidFill>
              </a:endParaRPr>
            </a:p>
          </p:txBody>
        </p:sp>
      </p:grpSp>
      <p:sp>
        <p:nvSpPr>
          <p:cNvPr id="15" name="Picture Placeholder 11">
            <a:extLst>
              <a:ext uri="{FF2B5EF4-FFF2-40B4-BE49-F238E27FC236}">
                <a16:creationId xmlns:a16="http://schemas.microsoft.com/office/drawing/2014/main" id="{62F44640-A9EB-C412-36D2-BCAA7BA09086}"/>
              </a:ext>
            </a:extLst>
          </p:cNvPr>
          <p:cNvSpPr>
            <a:spLocks noGrp="1"/>
          </p:cNvSpPr>
          <p:nvPr>
            <p:ph type="pic" sz="quarter" idx="10"/>
          </p:nvPr>
        </p:nvSpPr>
        <p:spPr>
          <a:xfrm>
            <a:off x="0" y="5143501"/>
            <a:ext cx="9144000" cy="4210049"/>
          </a:xfrm>
          <a:prstGeom prst="rect">
            <a:avLst/>
          </a:prstGeom>
          <a:solidFill>
            <a:schemeClr val="accent2">
              <a:lumMod val="20000"/>
              <a:lumOff val="80000"/>
            </a:schemeClr>
          </a:solidFill>
        </p:spPr>
        <p:txBody>
          <a:bodyPr anchor="ctr">
            <a:normAutofit/>
          </a:bodyPr>
          <a:lstStyle>
            <a:lvl1pPr marL="0" indent="0" algn="ctr">
              <a:buNone/>
              <a:defRPr sz="2000">
                <a:solidFill>
                  <a:schemeClr val="tx1"/>
                </a:solidFill>
              </a:defRPr>
            </a:lvl1pPr>
          </a:lstStyle>
          <a:p>
            <a:endParaRPr lang="en-ID"/>
          </a:p>
        </p:txBody>
      </p:sp>
      <p:sp>
        <p:nvSpPr>
          <p:cNvPr id="10" name="Rectangle 9">
            <a:extLst>
              <a:ext uri="{FF2B5EF4-FFF2-40B4-BE49-F238E27FC236}">
                <a16:creationId xmlns:a16="http://schemas.microsoft.com/office/drawing/2014/main" id="{FBD442C6-EECF-FD33-A672-5BDA5C831C7A}"/>
              </a:ext>
            </a:extLst>
          </p:cNvPr>
          <p:cNvSpPr/>
          <p:nvPr userDrawn="1"/>
        </p:nvSpPr>
        <p:spPr>
          <a:xfrm>
            <a:off x="10658476" y="-1"/>
            <a:ext cx="7629524" cy="9353549"/>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700">
              <a:solidFill>
                <a:schemeClr val="tx1"/>
              </a:solidFill>
            </a:endParaRPr>
          </a:p>
        </p:txBody>
      </p:sp>
      <p:sp>
        <p:nvSpPr>
          <p:cNvPr id="6" name="Text Placeholder 29">
            <a:extLst>
              <a:ext uri="{FF2B5EF4-FFF2-40B4-BE49-F238E27FC236}">
                <a16:creationId xmlns:a16="http://schemas.microsoft.com/office/drawing/2014/main" id="{F28F550A-A637-E065-107C-7C7A9E6C01FA}"/>
              </a:ext>
            </a:extLst>
          </p:cNvPr>
          <p:cNvSpPr>
            <a:spLocks noGrp="1"/>
          </p:cNvSpPr>
          <p:nvPr>
            <p:ph type="body" sz="quarter" idx="39"/>
          </p:nvPr>
        </p:nvSpPr>
        <p:spPr>
          <a:xfrm>
            <a:off x="11122228" y="2338388"/>
            <a:ext cx="6284711" cy="1313427"/>
          </a:xfrm>
          <a:prstGeom prst="rect">
            <a:avLst/>
          </a:prstGeom>
        </p:spPr>
        <p:txBody>
          <a:bodyPr tIns="0" bIns="0" anchor="b">
            <a:noAutofit/>
          </a:bodyPr>
          <a:lstStyle>
            <a:lvl1pPr marL="0" indent="0">
              <a:buNone/>
              <a:defRPr sz="2700" b="1">
                <a:solidFill>
                  <a:srgbClr val="FFFFFF"/>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marL="0" marR="0" lvl="0" indent="0" algn="l" defTabSz="1371669"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Click to edit Master text styles</a:t>
            </a:r>
            <a:endParaRPr lang="en-ID" dirty="0"/>
          </a:p>
        </p:txBody>
      </p:sp>
      <p:sp>
        <p:nvSpPr>
          <p:cNvPr id="7" name="Text Placeholder 29">
            <a:extLst>
              <a:ext uri="{FF2B5EF4-FFF2-40B4-BE49-F238E27FC236}">
                <a16:creationId xmlns:a16="http://schemas.microsoft.com/office/drawing/2014/main" id="{1BDAC654-D9AC-B935-534C-0FF7A6BB04C7}"/>
              </a:ext>
            </a:extLst>
          </p:cNvPr>
          <p:cNvSpPr>
            <a:spLocks noGrp="1"/>
          </p:cNvSpPr>
          <p:nvPr>
            <p:ph type="body" sz="quarter" idx="40"/>
          </p:nvPr>
        </p:nvSpPr>
        <p:spPr>
          <a:xfrm>
            <a:off x="11122228" y="3759809"/>
            <a:ext cx="6284711" cy="4188804"/>
          </a:xfrm>
          <a:prstGeom prst="rect">
            <a:avLst/>
          </a:prstGeom>
        </p:spPr>
        <p:txBody>
          <a:bodyPr tIns="0" bIns="0">
            <a:noAutofit/>
          </a:bodyPr>
          <a:lstStyle>
            <a:lvl1pPr marL="0" indent="0">
              <a:buNone/>
              <a:defRPr sz="2400" b="0">
                <a:solidFill>
                  <a:srgbClr val="FFFFFF"/>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2" name="Title 1">
            <a:extLst>
              <a:ext uri="{FF2B5EF4-FFF2-40B4-BE49-F238E27FC236}">
                <a16:creationId xmlns:a16="http://schemas.microsoft.com/office/drawing/2014/main" id="{1036477C-8D55-B4B8-85DD-DAF85A20D8C5}"/>
              </a:ext>
            </a:extLst>
          </p:cNvPr>
          <p:cNvSpPr>
            <a:spLocks noGrp="1"/>
          </p:cNvSpPr>
          <p:nvPr>
            <p:ph type="title"/>
          </p:nvPr>
        </p:nvSpPr>
        <p:spPr>
          <a:xfrm>
            <a:off x="1097165" y="1267448"/>
            <a:ext cx="8046836" cy="2002155"/>
          </a:xfrm>
        </p:spPr>
        <p:txBody>
          <a:bodyPr anchor="t">
            <a:noAutofit/>
          </a:bodyPr>
          <a:lstStyle>
            <a:lvl1pPr>
              <a:defRPr>
                <a:solidFill>
                  <a:schemeClr val="tx1"/>
                </a:solidFill>
              </a:defRPr>
            </a:lvl1pPr>
          </a:lstStyle>
          <a:p>
            <a:r>
              <a:rPr lang="en-US" dirty="0"/>
              <a:t>Click to edit Master title style</a:t>
            </a:r>
            <a:endParaRPr lang="en-ID" dirty="0"/>
          </a:p>
        </p:txBody>
      </p:sp>
      <p:sp>
        <p:nvSpPr>
          <p:cNvPr id="11" name="Slide Number Placeholder 5">
            <a:extLst>
              <a:ext uri="{FF2B5EF4-FFF2-40B4-BE49-F238E27FC236}">
                <a16:creationId xmlns:a16="http://schemas.microsoft.com/office/drawing/2014/main" id="{752E3F75-A181-1CEF-4892-A00A828F0DEC}"/>
              </a:ext>
            </a:extLst>
          </p:cNvPr>
          <p:cNvSpPr>
            <a:spLocks noGrp="1"/>
          </p:cNvSpPr>
          <p:nvPr>
            <p:ph type="sldNum" sz="quarter" idx="4"/>
          </p:nvPr>
        </p:nvSpPr>
        <p:spPr>
          <a:xfrm>
            <a:off x="16587788" y="9614927"/>
            <a:ext cx="819150" cy="410699"/>
          </a:xfrm>
          <a:prstGeom prst="rect">
            <a:avLst/>
          </a:prstGeom>
        </p:spPr>
        <p:txBody>
          <a:bodyPr vert="horz" lIns="91440" tIns="45720" rIns="91440" bIns="45720" rtlCol="0" anchor="b"/>
          <a:lstStyle>
            <a:lvl1pPr algn="r">
              <a:defRPr sz="1800">
                <a:solidFill>
                  <a:schemeClr val="tx1"/>
                </a:solidFill>
                <a:latin typeface="+mn-lt"/>
              </a:defRPr>
            </a:lvl1pPr>
          </a:lstStyle>
          <a:p>
            <a:fld id="{5E0C3BBE-9543-48E5-A6E1-C646F9A01966}" type="slidenum">
              <a:rPr lang="en-ID" smtClean="0"/>
              <a:pPr/>
              <a:t>‹Nº›</a:t>
            </a:fld>
            <a:endParaRPr lang="en-ID" dirty="0"/>
          </a:p>
        </p:txBody>
      </p:sp>
      <p:cxnSp>
        <p:nvCxnSpPr>
          <p:cNvPr id="16" name="Straight Connector 15">
            <a:extLst>
              <a:ext uri="{FF2B5EF4-FFF2-40B4-BE49-F238E27FC236}">
                <a16:creationId xmlns:a16="http://schemas.microsoft.com/office/drawing/2014/main" id="{0657BBCF-CA9E-FB2C-CA76-82D2795FF965}"/>
              </a:ext>
            </a:extLst>
          </p:cNvPr>
          <p:cNvCxnSpPr>
            <a:cxnSpLocks/>
          </p:cNvCxnSpPr>
          <p:nvPr userDrawn="1"/>
        </p:nvCxnSpPr>
        <p:spPr>
          <a:xfrm>
            <a:off x="881063" y="1266825"/>
            <a:ext cx="0" cy="2003400"/>
          </a:xfrm>
          <a:prstGeom prst="line">
            <a:avLst/>
          </a:prstGeom>
          <a:ln w="317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1" name="Footer Placeholder 4">
            <a:extLst>
              <a:ext uri="{FF2B5EF4-FFF2-40B4-BE49-F238E27FC236}">
                <a16:creationId xmlns:a16="http://schemas.microsoft.com/office/drawing/2014/main" id="{FC465D62-3382-034B-3BC4-9FA6DDBCBF3D}"/>
              </a:ext>
            </a:extLst>
          </p:cNvPr>
          <p:cNvSpPr>
            <a:spLocks noGrp="1"/>
          </p:cNvSpPr>
          <p:nvPr>
            <p:ph type="ftr" sz="quarter" idx="3"/>
          </p:nvPr>
        </p:nvSpPr>
        <p:spPr>
          <a:xfrm>
            <a:off x="876300" y="9546433"/>
            <a:ext cx="8267700" cy="547688"/>
          </a:xfrm>
          <a:prstGeom prst="rect">
            <a:avLst/>
          </a:prstGeom>
        </p:spPr>
        <p:txBody>
          <a:bodyPr vert="horz" lIns="91440" tIns="45720" rIns="91440" bIns="45720" rtlCol="0" anchor="ctr"/>
          <a:lstStyle>
            <a:lvl1pPr algn="l">
              <a:defRPr lang="en-GB" sz="1800">
                <a:solidFill>
                  <a:schemeClr val="tx1"/>
                </a:solidFill>
              </a:defRPr>
            </a:lvl1pPr>
          </a:lstStyle>
          <a:p>
            <a:r>
              <a:rPr lang="en-US"/>
              <a:t>PRESENTATION TITLE</a:t>
            </a:r>
            <a:endParaRPr lang="en-US" dirty="0"/>
          </a:p>
        </p:txBody>
      </p:sp>
    </p:spTree>
    <p:extLst>
      <p:ext uri="{BB962C8B-B14F-4D97-AF65-F5344CB8AC3E}">
        <p14:creationId xmlns:p14="http://schemas.microsoft.com/office/powerpoint/2010/main" val="1459153313"/>
      </p:ext>
    </p:extLst>
  </p:cSld>
  <p:clrMapOvr>
    <a:masterClrMapping/>
  </p:clrMapOvr>
  <p:extLst>
    <p:ext uri="{DCECCB84-F9BA-43D5-87BE-67443E8EF086}">
      <p15:sldGuideLst xmlns:p15="http://schemas.microsoft.com/office/powerpoint/2012/main"/>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 Text Box T20V6">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B4AC0811-B538-6793-87C0-3D6ED1AC6059}"/>
              </a:ext>
            </a:extLst>
          </p:cNvPr>
          <p:cNvGrpSpPr/>
          <p:nvPr userDrawn="1"/>
        </p:nvGrpSpPr>
        <p:grpSpPr>
          <a:xfrm rot="5400000">
            <a:off x="11444556" y="-2471288"/>
            <a:ext cx="4383879" cy="9326454"/>
            <a:chOff x="2224091" y="-1842482"/>
            <a:chExt cx="2922586" cy="6217636"/>
          </a:xfrm>
        </p:grpSpPr>
        <p:sp>
          <p:nvSpPr>
            <p:cNvPr id="5" name="Rectangle 4">
              <a:extLst>
                <a:ext uri="{FF2B5EF4-FFF2-40B4-BE49-F238E27FC236}">
                  <a16:creationId xmlns:a16="http://schemas.microsoft.com/office/drawing/2014/main" id="{49286371-865F-C37D-9350-2A89CD104834}"/>
                </a:ext>
              </a:extLst>
            </p:cNvPr>
            <p:cNvSpPr/>
            <p:nvPr userDrawn="1"/>
          </p:nvSpPr>
          <p:spPr>
            <a:xfrm>
              <a:off x="2224091" y="-1842482"/>
              <a:ext cx="2922582" cy="621763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700">
                <a:solidFill>
                  <a:schemeClr val="tx1"/>
                </a:solidFill>
              </a:endParaRPr>
            </a:p>
          </p:txBody>
        </p:sp>
        <p:sp>
          <p:nvSpPr>
            <p:cNvPr id="8" name="Freeform: Shape 7">
              <a:extLst>
                <a:ext uri="{FF2B5EF4-FFF2-40B4-BE49-F238E27FC236}">
                  <a16:creationId xmlns:a16="http://schemas.microsoft.com/office/drawing/2014/main" id="{0C2FC66A-70C2-DBA2-3626-C933F4A5FF1E}"/>
                </a:ext>
              </a:extLst>
            </p:cNvPr>
            <p:cNvSpPr/>
            <p:nvPr userDrawn="1"/>
          </p:nvSpPr>
          <p:spPr>
            <a:xfrm rot="5400000">
              <a:off x="4191507" y="3419982"/>
              <a:ext cx="954001" cy="956339"/>
            </a:xfrm>
            <a:custGeom>
              <a:avLst/>
              <a:gdLst>
                <a:gd name="connsiteX0" fmla="*/ 0 w 954001"/>
                <a:gd name="connsiteY0" fmla="*/ 117476 h 956339"/>
                <a:gd name="connsiteX1" fmla="*/ 0 w 954001"/>
                <a:gd name="connsiteY1" fmla="*/ 0 h 956339"/>
                <a:gd name="connsiteX2" fmla="*/ 954001 w 954001"/>
                <a:gd name="connsiteY2" fmla="*/ 0 h 956339"/>
                <a:gd name="connsiteX3" fmla="*/ 954001 w 954001"/>
                <a:gd name="connsiteY3" fmla="*/ 117476 h 956339"/>
                <a:gd name="connsiteX4" fmla="*/ 954000 w 954001"/>
                <a:gd name="connsiteY4" fmla="*/ 117476 h 956339"/>
                <a:gd name="connsiteX5" fmla="*/ 954000 w 954001"/>
                <a:gd name="connsiteY5" fmla="*/ 956339 h 956339"/>
                <a:gd name="connsiteX6" fmla="*/ 836525 w 954001"/>
                <a:gd name="connsiteY6" fmla="*/ 956339 h 956339"/>
                <a:gd name="connsiteX7" fmla="*/ 836525 w 954001"/>
                <a:gd name="connsiteY7" fmla="*/ 117476 h 956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4001" h="956339">
                  <a:moveTo>
                    <a:pt x="0" y="117476"/>
                  </a:moveTo>
                  <a:lnTo>
                    <a:pt x="0" y="0"/>
                  </a:lnTo>
                  <a:lnTo>
                    <a:pt x="954001" y="0"/>
                  </a:lnTo>
                  <a:lnTo>
                    <a:pt x="954001" y="117476"/>
                  </a:lnTo>
                  <a:lnTo>
                    <a:pt x="954000" y="117476"/>
                  </a:lnTo>
                  <a:lnTo>
                    <a:pt x="954000" y="956339"/>
                  </a:lnTo>
                  <a:lnTo>
                    <a:pt x="836525" y="956339"/>
                  </a:lnTo>
                  <a:lnTo>
                    <a:pt x="836525" y="117476"/>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sz="2700">
                <a:solidFill>
                  <a:schemeClr val="tx1"/>
                </a:solidFill>
              </a:endParaRPr>
            </a:p>
          </p:txBody>
        </p:sp>
      </p:grpSp>
      <p:sp>
        <p:nvSpPr>
          <p:cNvPr id="10" name="Rectangle 9">
            <a:extLst>
              <a:ext uri="{FF2B5EF4-FFF2-40B4-BE49-F238E27FC236}">
                <a16:creationId xmlns:a16="http://schemas.microsoft.com/office/drawing/2014/main" id="{FBD442C6-EECF-FD33-A672-5BDA5C831C7A}"/>
              </a:ext>
            </a:extLst>
          </p:cNvPr>
          <p:cNvSpPr/>
          <p:nvPr userDrawn="1"/>
        </p:nvSpPr>
        <p:spPr>
          <a:xfrm>
            <a:off x="1" y="-1"/>
            <a:ext cx="7629524" cy="8483162"/>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700">
              <a:solidFill>
                <a:schemeClr val="tx1"/>
              </a:solidFill>
            </a:endParaRPr>
          </a:p>
        </p:txBody>
      </p:sp>
      <p:sp>
        <p:nvSpPr>
          <p:cNvPr id="6" name="Text Placeholder 29">
            <a:extLst>
              <a:ext uri="{FF2B5EF4-FFF2-40B4-BE49-F238E27FC236}">
                <a16:creationId xmlns:a16="http://schemas.microsoft.com/office/drawing/2014/main" id="{F28F550A-A637-E065-107C-7C7A9E6C01FA}"/>
              </a:ext>
            </a:extLst>
          </p:cNvPr>
          <p:cNvSpPr>
            <a:spLocks noGrp="1"/>
          </p:cNvSpPr>
          <p:nvPr>
            <p:ph type="body" sz="quarter" idx="39"/>
          </p:nvPr>
        </p:nvSpPr>
        <p:spPr>
          <a:xfrm>
            <a:off x="463753" y="876300"/>
            <a:ext cx="6284711" cy="1313427"/>
          </a:xfrm>
          <a:prstGeom prst="rect">
            <a:avLst/>
          </a:prstGeom>
        </p:spPr>
        <p:txBody>
          <a:bodyPr tIns="0" bIns="0" anchor="b">
            <a:noAutofit/>
          </a:bodyPr>
          <a:lstStyle>
            <a:lvl1pPr marL="0" indent="0">
              <a:buNone/>
              <a:defRPr sz="2700" b="1">
                <a:solidFill>
                  <a:srgbClr val="FFFFFF"/>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marL="0" marR="0" lvl="0" indent="0" algn="l" defTabSz="1371669"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Click to edit Master text styles</a:t>
            </a:r>
            <a:endParaRPr lang="en-ID" dirty="0"/>
          </a:p>
        </p:txBody>
      </p:sp>
      <p:sp>
        <p:nvSpPr>
          <p:cNvPr id="7" name="Text Placeholder 29">
            <a:extLst>
              <a:ext uri="{FF2B5EF4-FFF2-40B4-BE49-F238E27FC236}">
                <a16:creationId xmlns:a16="http://schemas.microsoft.com/office/drawing/2014/main" id="{1BDAC654-D9AC-B935-534C-0FF7A6BB04C7}"/>
              </a:ext>
            </a:extLst>
          </p:cNvPr>
          <p:cNvSpPr>
            <a:spLocks noGrp="1"/>
          </p:cNvSpPr>
          <p:nvPr>
            <p:ph type="body" sz="quarter" idx="40"/>
          </p:nvPr>
        </p:nvSpPr>
        <p:spPr>
          <a:xfrm>
            <a:off x="463753" y="2297722"/>
            <a:ext cx="6284711" cy="4182662"/>
          </a:xfrm>
          <a:prstGeom prst="rect">
            <a:avLst/>
          </a:prstGeom>
        </p:spPr>
        <p:txBody>
          <a:bodyPr tIns="0" bIns="0">
            <a:noAutofit/>
          </a:bodyPr>
          <a:lstStyle>
            <a:lvl1pPr marL="0" indent="0">
              <a:buNone/>
              <a:defRPr sz="2400" b="0">
                <a:solidFill>
                  <a:srgbClr val="FFFFFF"/>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11" name="Slide Number Placeholder 5">
            <a:extLst>
              <a:ext uri="{FF2B5EF4-FFF2-40B4-BE49-F238E27FC236}">
                <a16:creationId xmlns:a16="http://schemas.microsoft.com/office/drawing/2014/main" id="{752E3F75-A181-1CEF-4892-A00A828F0DEC}"/>
              </a:ext>
            </a:extLst>
          </p:cNvPr>
          <p:cNvSpPr>
            <a:spLocks noGrp="1"/>
          </p:cNvSpPr>
          <p:nvPr>
            <p:ph type="sldNum" sz="quarter" idx="4"/>
          </p:nvPr>
        </p:nvSpPr>
        <p:spPr>
          <a:xfrm>
            <a:off x="16587788" y="9614927"/>
            <a:ext cx="819150" cy="410699"/>
          </a:xfrm>
          <a:prstGeom prst="rect">
            <a:avLst/>
          </a:prstGeom>
        </p:spPr>
        <p:txBody>
          <a:bodyPr vert="horz" lIns="91440" tIns="45720" rIns="91440" bIns="45720" rtlCol="0" anchor="b"/>
          <a:lstStyle>
            <a:lvl1pPr algn="r">
              <a:defRPr sz="1800">
                <a:solidFill>
                  <a:schemeClr val="tx1"/>
                </a:solidFill>
                <a:latin typeface="+mn-lt"/>
              </a:defRPr>
            </a:lvl1pPr>
          </a:lstStyle>
          <a:p>
            <a:fld id="{5E0C3BBE-9543-48E5-A6E1-C646F9A01966}" type="slidenum">
              <a:rPr lang="en-ID" smtClean="0"/>
              <a:pPr/>
              <a:t>‹Nº›</a:t>
            </a:fld>
            <a:endParaRPr lang="en-ID" dirty="0"/>
          </a:p>
        </p:txBody>
      </p:sp>
      <p:sp>
        <p:nvSpPr>
          <p:cNvPr id="21" name="Footer Placeholder 4">
            <a:extLst>
              <a:ext uri="{FF2B5EF4-FFF2-40B4-BE49-F238E27FC236}">
                <a16:creationId xmlns:a16="http://schemas.microsoft.com/office/drawing/2014/main" id="{FC465D62-3382-034B-3BC4-9FA6DDBCBF3D}"/>
              </a:ext>
            </a:extLst>
          </p:cNvPr>
          <p:cNvSpPr>
            <a:spLocks noGrp="1"/>
          </p:cNvSpPr>
          <p:nvPr>
            <p:ph type="ftr" sz="quarter" idx="3"/>
          </p:nvPr>
        </p:nvSpPr>
        <p:spPr>
          <a:xfrm>
            <a:off x="876300" y="9546433"/>
            <a:ext cx="8267700" cy="547688"/>
          </a:xfrm>
          <a:prstGeom prst="rect">
            <a:avLst/>
          </a:prstGeom>
        </p:spPr>
        <p:txBody>
          <a:bodyPr vert="horz" lIns="91440" tIns="45720" rIns="91440" bIns="45720" rtlCol="0" anchor="ctr"/>
          <a:lstStyle>
            <a:lvl1pPr algn="l">
              <a:defRPr lang="en-GB" sz="1800">
                <a:solidFill>
                  <a:schemeClr val="tx1"/>
                </a:solidFill>
              </a:defRPr>
            </a:lvl1pPr>
          </a:lstStyle>
          <a:p>
            <a:r>
              <a:rPr lang="en-US"/>
              <a:t>PRESENTATION TITLE</a:t>
            </a:r>
            <a:endParaRPr lang="en-US" dirty="0"/>
          </a:p>
        </p:txBody>
      </p:sp>
      <p:sp>
        <p:nvSpPr>
          <p:cNvPr id="3" name="Title 1">
            <a:extLst>
              <a:ext uri="{FF2B5EF4-FFF2-40B4-BE49-F238E27FC236}">
                <a16:creationId xmlns:a16="http://schemas.microsoft.com/office/drawing/2014/main" id="{1036477C-8D55-B4B8-85DD-DAF85A20D8C5}"/>
              </a:ext>
            </a:extLst>
          </p:cNvPr>
          <p:cNvSpPr>
            <a:spLocks noGrp="1"/>
          </p:cNvSpPr>
          <p:nvPr>
            <p:ph type="title"/>
          </p:nvPr>
        </p:nvSpPr>
        <p:spPr>
          <a:xfrm>
            <a:off x="9360103" y="6481005"/>
            <a:ext cx="8046836" cy="2002155"/>
          </a:xfrm>
        </p:spPr>
        <p:txBody>
          <a:bodyPr anchor="t">
            <a:noAutofit/>
          </a:bodyPr>
          <a:lstStyle>
            <a:lvl1pPr>
              <a:defRPr>
                <a:solidFill>
                  <a:schemeClr val="tx1"/>
                </a:solidFill>
              </a:defRPr>
            </a:lvl1pPr>
          </a:lstStyle>
          <a:p>
            <a:r>
              <a:rPr lang="en-US" dirty="0"/>
              <a:t>Click to edit Master title style</a:t>
            </a:r>
            <a:endParaRPr lang="en-ID" dirty="0"/>
          </a:p>
        </p:txBody>
      </p:sp>
      <p:cxnSp>
        <p:nvCxnSpPr>
          <p:cNvPr id="4" name="Straight Connector 3">
            <a:extLst>
              <a:ext uri="{FF2B5EF4-FFF2-40B4-BE49-F238E27FC236}">
                <a16:creationId xmlns:a16="http://schemas.microsoft.com/office/drawing/2014/main" id="{0657BBCF-CA9E-FB2C-CA76-82D2795FF965}"/>
              </a:ext>
            </a:extLst>
          </p:cNvPr>
          <p:cNvCxnSpPr>
            <a:cxnSpLocks/>
          </p:cNvCxnSpPr>
          <p:nvPr userDrawn="1"/>
        </p:nvCxnSpPr>
        <p:spPr>
          <a:xfrm>
            <a:off x="9144000" y="6480383"/>
            <a:ext cx="0" cy="2003400"/>
          </a:xfrm>
          <a:prstGeom prst="line">
            <a:avLst/>
          </a:prstGeom>
          <a:ln w="317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Picture Placeholder 11">
            <a:extLst>
              <a:ext uri="{FF2B5EF4-FFF2-40B4-BE49-F238E27FC236}">
                <a16:creationId xmlns:a16="http://schemas.microsoft.com/office/drawing/2014/main" id="{62F44640-A9EB-C412-36D2-BCAA7BA09086}"/>
              </a:ext>
            </a:extLst>
          </p:cNvPr>
          <p:cNvSpPr>
            <a:spLocks noGrp="1"/>
          </p:cNvSpPr>
          <p:nvPr>
            <p:ph type="pic" sz="quarter" idx="10"/>
          </p:nvPr>
        </p:nvSpPr>
        <p:spPr>
          <a:xfrm>
            <a:off x="9144000" y="1"/>
            <a:ext cx="9144000" cy="4210049"/>
          </a:xfrm>
          <a:prstGeom prst="rect">
            <a:avLst/>
          </a:prstGeom>
          <a:solidFill>
            <a:schemeClr val="accent2">
              <a:lumMod val="20000"/>
              <a:lumOff val="80000"/>
            </a:schemeClr>
          </a:solidFill>
        </p:spPr>
        <p:txBody>
          <a:bodyPr anchor="ctr">
            <a:normAutofit/>
          </a:bodyPr>
          <a:lstStyle>
            <a:lvl1pPr marL="0" indent="0" algn="ctr">
              <a:buNone/>
              <a:defRPr sz="2000">
                <a:solidFill>
                  <a:schemeClr val="tx1"/>
                </a:solidFill>
              </a:defRPr>
            </a:lvl1pPr>
          </a:lstStyle>
          <a:p>
            <a:endParaRPr lang="en-ID"/>
          </a:p>
        </p:txBody>
      </p:sp>
    </p:spTree>
    <p:extLst>
      <p:ext uri="{BB962C8B-B14F-4D97-AF65-F5344CB8AC3E}">
        <p14:creationId xmlns:p14="http://schemas.microsoft.com/office/powerpoint/2010/main" val="2285404791"/>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 Text Boxes T21V1">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EE13754-AAF2-AD15-CFAE-7AA7F2563720}"/>
              </a:ext>
            </a:extLst>
          </p:cNvPr>
          <p:cNvSpPr/>
          <p:nvPr userDrawn="1"/>
        </p:nvSpPr>
        <p:spPr>
          <a:xfrm>
            <a:off x="-3567" y="-7141"/>
            <a:ext cx="7720011" cy="6562727"/>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700">
              <a:solidFill>
                <a:schemeClr val="tx1"/>
              </a:solidFill>
            </a:endParaRPr>
          </a:p>
        </p:txBody>
      </p:sp>
      <p:sp>
        <p:nvSpPr>
          <p:cNvPr id="11" name="Slide Number Placeholder 5">
            <a:extLst>
              <a:ext uri="{FF2B5EF4-FFF2-40B4-BE49-F238E27FC236}">
                <a16:creationId xmlns:a16="http://schemas.microsoft.com/office/drawing/2014/main" id="{752E3F75-A181-1CEF-4892-A00A828F0DEC}"/>
              </a:ext>
            </a:extLst>
          </p:cNvPr>
          <p:cNvSpPr>
            <a:spLocks noGrp="1"/>
          </p:cNvSpPr>
          <p:nvPr>
            <p:ph type="sldNum" sz="quarter" idx="4"/>
          </p:nvPr>
        </p:nvSpPr>
        <p:spPr>
          <a:xfrm>
            <a:off x="16587788" y="9614927"/>
            <a:ext cx="819150" cy="410699"/>
          </a:xfrm>
          <a:prstGeom prst="rect">
            <a:avLst/>
          </a:prstGeom>
        </p:spPr>
        <p:txBody>
          <a:bodyPr vert="horz" lIns="91440" tIns="45720" rIns="91440" bIns="45720" rtlCol="0" anchor="b"/>
          <a:lstStyle>
            <a:lvl1pPr algn="r">
              <a:defRPr sz="1800">
                <a:solidFill>
                  <a:schemeClr val="tx1"/>
                </a:solidFill>
                <a:latin typeface="+mn-lt"/>
              </a:defRPr>
            </a:lvl1pPr>
          </a:lstStyle>
          <a:p>
            <a:fld id="{5E0C3BBE-9543-48E5-A6E1-C646F9A01966}" type="slidenum">
              <a:rPr lang="en-ID" smtClean="0"/>
              <a:pPr/>
              <a:t>‹Nº›</a:t>
            </a:fld>
            <a:endParaRPr lang="en-ID" dirty="0"/>
          </a:p>
        </p:txBody>
      </p:sp>
      <p:sp>
        <p:nvSpPr>
          <p:cNvPr id="15" name="Picture Placeholder 11">
            <a:extLst>
              <a:ext uri="{FF2B5EF4-FFF2-40B4-BE49-F238E27FC236}">
                <a16:creationId xmlns:a16="http://schemas.microsoft.com/office/drawing/2014/main" id="{62F44640-A9EB-C412-36D2-BCAA7BA09086}"/>
              </a:ext>
            </a:extLst>
          </p:cNvPr>
          <p:cNvSpPr>
            <a:spLocks noGrp="1"/>
          </p:cNvSpPr>
          <p:nvPr>
            <p:ph type="pic" sz="quarter" idx="10"/>
          </p:nvPr>
        </p:nvSpPr>
        <p:spPr>
          <a:xfrm>
            <a:off x="2" y="1"/>
            <a:ext cx="7532369" cy="6377282"/>
          </a:xfrm>
          <a:prstGeom prst="rect">
            <a:avLst/>
          </a:prstGeom>
          <a:solidFill>
            <a:schemeClr val="accent2">
              <a:lumMod val="20000"/>
              <a:lumOff val="80000"/>
            </a:schemeClr>
          </a:solidFill>
        </p:spPr>
        <p:txBody>
          <a:bodyPr anchor="ctr">
            <a:normAutofit/>
          </a:bodyPr>
          <a:lstStyle>
            <a:lvl1pPr marL="0" indent="0" algn="ctr">
              <a:buNone/>
              <a:defRPr sz="2000">
                <a:solidFill>
                  <a:schemeClr val="tx1"/>
                </a:solidFill>
              </a:defRPr>
            </a:lvl1pPr>
          </a:lstStyle>
          <a:p>
            <a:endParaRPr lang="en-ID"/>
          </a:p>
        </p:txBody>
      </p:sp>
      <p:sp>
        <p:nvSpPr>
          <p:cNvPr id="21" name="Footer Placeholder 4">
            <a:extLst>
              <a:ext uri="{FF2B5EF4-FFF2-40B4-BE49-F238E27FC236}">
                <a16:creationId xmlns:a16="http://schemas.microsoft.com/office/drawing/2014/main" id="{FC465D62-3382-034B-3BC4-9FA6DDBCBF3D}"/>
              </a:ext>
            </a:extLst>
          </p:cNvPr>
          <p:cNvSpPr>
            <a:spLocks noGrp="1"/>
          </p:cNvSpPr>
          <p:nvPr>
            <p:ph type="ftr" sz="quarter" idx="3"/>
          </p:nvPr>
        </p:nvSpPr>
        <p:spPr>
          <a:xfrm>
            <a:off x="876300" y="9546433"/>
            <a:ext cx="8267700" cy="547688"/>
          </a:xfrm>
          <a:prstGeom prst="rect">
            <a:avLst/>
          </a:prstGeom>
        </p:spPr>
        <p:txBody>
          <a:bodyPr vert="horz" lIns="91440" tIns="45720" rIns="91440" bIns="45720" rtlCol="0" anchor="ctr"/>
          <a:lstStyle>
            <a:lvl1pPr algn="l">
              <a:defRPr lang="en-GB" sz="1800">
                <a:solidFill>
                  <a:schemeClr val="tx1"/>
                </a:solidFill>
              </a:defRPr>
            </a:lvl1pPr>
          </a:lstStyle>
          <a:p>
            <a:r>
              <a:rPr lang="en-US"/>
              <a:t>PRESENTATION TITLE</a:t>
            </a:r>
            <a:endParaRPr lang="en-US" dirty="0"/>
          </a:p>
        </p:txBody>
      </p:sp>
      <p:sp>
        <p:nvSpPr>
          <p:cNvPr id="3" name="Text Placeholder 29">
            <a:extLst>
              <a:ext uri="{FF2B5EF4-FFF2-40B4-BE49-F238E27FC236}">
                <a16:creationId xmlns:a16="http://schemas.microsoft.com/office/drawing/2014/main" id="{F28F550A-A637-E065-107C-7C7A9E6C01FA}"/>
              </a:ext>
            </a:extLst>
          </p:cNvPr>
          <p:cNvSpPr>
            <a:spLocks noGrp="1"/>
          </p:cNvSpPr>
          <p:nvPr>
            <p:ph type="body" sz="quarter" idx="39"/>
          </p:nvPr>
        </p:nvSpPr>
        <p:spPr>
          <a:xfrm>
            <a:off x="9360101" y="4218147"/>
            <a:ext cx="8046837" cy="486750"/>
          </a:xfrm>
          <a:prstGeom prst="rect">
            <a:avLst/>
          </a:prstGeom>
        </p:spPr>
        <p:txBody>
          <a:bodyPr tIns="0" bIns="0" anchor="ctr">
            <a:noAutofit/>
          </a:bodyPr>
          <a:lstStyle>
            <a:lvl1pPr marL="0" indent="0">
              <a:buNone/>
              <a:defRPr sz="27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4" name="Text Placeholder 29">
            <a:extLst>
              <a:ext uri="{FF2B5EF4-FFF2-40B4-BE49-F238E27FC236}">
                <a16:creationId xmlns:a16="http://schemas.microsoft.com/office/drawing/2014/main" id="{1BDAC654-D9AC-B935-534C-0FF7A6BB04C7}"/>
              </a:ext>
            </a:extLst>
          </p:cNvPr>
          <p:cNvSpPr>
            <a:spLocks noGrp="1"/>
          </p:cNvSpPr>
          <p:nvPr>
            <p:ph type="body" sz="quarter" idx="40"/>
          </p:nvPr>
        </p:nvSpPr>
        <p:spPr>
          <a:xfrm>
            <a:off x="9360101" y="4812893"/>
            <a:ext cx="8046837" cy="1564389"/>
          </a:xfrm>
          <a:prstGeom prst="rect">
            <a:avLst/>
          </a:prstGeom>
        </p:spPr>
        <p:txBody>
          <a:bodyPr tIns="0" bIns="0">
            <a:noAutofit/>
          </a:bodyPr>
          <a:lstStyle>
            <a:lvl1pPr marL="0" indent="0">
              <a:buNone/>
              <a:defRPr sz="2400" b="0">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5" name="Title 1">
            <a:extLst>
              <a:ext uri="{FF2B5EF4-FFF2-40B4-BE49-F238E27FC236}">
                <a16:creationId xmlns:a16="http://schemas.microsoft.com/office/drawing/2014/main" id="{1036477C-8D55-B4B8-85DD-DAF85A20D8C5}"/>
              </a:ext>
            </a:extLst>
          </p:cNvPr>
          <p:cNvSpPr>
            <a:spLocks noGrp="1"/>
          </p:cNvSpPr>
          <p:nvPr>
            <p:ph type="title"/>
          </p:nvPr>
        </p:nvSpPr>
        <p:spPr>
          <a:xfrm>
            <a:off x="9360101" y="876300"/>
            <a:ext cx="8046836" cy="2750490"/>
          </a:xfrm>
        </p:spPr>
        <p:txBody>
          <a:bodyPr anchor="b">
            <a:noAutofit/>
          </a:bodyPr>
          <a:lstStyle>
            <a:lvl1pPr>
              <a:defRPr>
                <a:solidFill>
                  <a:schemeClr val="tx1"/>
                </a:solidFill>
              </a:defRPr>
            </a:lvl1pPr>
          </a:lstStyle>
          <a:p>
            <a:r>
              <a:rPr lang="en-US" dirty="0"/>
              <a:t>Click to edit Master title style</a:t>
            </a:r>
            <a:endParaRPr lang="en-ID" dirty="0"/>
          </a:p>
        </p:txBody>
      </p:sp>
      <p:cxnSp>
        <p:nvCxnSpPr>
          <p:cNvPr id="8" name="Straight Connector 7">
            <a:extLst>
              <a:ext uri="{FF2B5EF4-FFF2-40B4-BE49-F238E27FC236}">
                <a16:creationId xmlns:a16="http://schemas.microsoft.com/office/drawing/2014/main" id="{0657BBCF-CA9E-FB2C-CA76-82D2795FF965}"/>
              </a:ext>
            </a:extLst>
          </p:cNvPr>
          <p:cNvCxnSpPr>
            <a:cxnSpLocks/>
          </p:cNvCxnSpPr>
          <p:nvPr userDrawn="1"/>
        </p:nvCxnSpPr>
        <p:spPr>
          <a:xfrm>
            <a:off x="9143999" y="876300"/>
            <a:ext cx="0" cy="2750490"/>
          </a:xfrm>
          <a:prstGeom prst="line">
            <a:avLst/>
          </a:prstGeom>
          <a:ln w="317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9" name="Freeform: Shape 18">
            <a:extLst>
              <a:ext uri="{FF2B5EF4-FFF2-40B4-BE49-F238E27FC236}">
                <a16:creationId xmlns:a16="http://schemas.microsoft.com/office/drawing/2014/main" id="{62D270A3-A429-F424-E73F-8C35CF7A6C40}"/>
              </a:ext>
            </a:extLst>
          </p:cNvPr>
          <p:cNvSpPr/>
          <p:nvPr userDrawn="1"/>
        </p:nvSpPr>
        <p:spPr>
          <a:xfrm rot="5400000">
            <a:off x="6283690" y="5122831"/>
            <a:ext cx="1431002" cy="1434509"/>
          </a:xfrm>
          <a:custGeom>
            <a:avLst/>
            <a:gdLst>
              <a:gd name="connsiteX0" fmla="*/ 0 w 954001"/>
              <a:gd name="connsiteY0" fmla="*/ 117476 h 956339"/>
              <a:gd name="connsiteX1" fmla="*/ 0 w 954001"/>
              <a:gd name="connsiteY1" fmla="*/ 0 h 956339"/>
              <a:gd name="connsiteX2" fmla="*/ 954001 w 954001"/>
              <a:gd name="connsiteY2" fmla="*/ 0 h 956339"/>
              <a:gd name="connsiteX3" fmla="*/ 954001 w 954001"/>
              <a:gd name="connsiteY3" fmla="*/ 117476 h 956339"/>
              <a:gd name="connsiteX4" fmla="*/ 954000 w 954001"/>
              <a:gd name="connsiteY4" fmla="*/ 117476 h 956339"/>
              <a:gd name="connsiteX5" fmla="*/ 954000 w 954001"/>
              <a:gd name="connsiteY5" fmla="*/ 956339 h 956339"/>
              <a:gd name="connsiteX6" fmla="*/ 836525 w 954001"/>
              <a:gd name="connsiteY6" fmla="*/ 956339 h 956339"/>
              <a:gd name="connsiteX7" fmla="*/ 836525 w 954001"/>
              <a:gd name="connsiteY7" fmla="*/ 117476 h 956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4001" h="956339">
                <a:moveTo>
                  <a:pt x="0" y="117476"/>
                </a:moveTo>
                <a:lnTo>
                  <a:pt x="0" y="0"/>
                </a:lnTo>
                <a:lnTo>
                  <a:pt x="954001" y="0"/>
                </a:lnTo>
                <a:lnTo>
                  <a:pt x="954001" y="117476"/>
                </a:lnTo>
                <a:lnTo>
                  <a:pt x="954000" y="117476"/>
                </a:lnTo>
                <a:lnTo>
                  <a:pt x="954000" y="956339"/>
                </a:lnTo>
                <a:lnTo>
                  <a:pt x="836525" y="956339"/>
                </a:lnTo>
                <a:lnTo>
                  <a:pt x="836525" y="117476"/>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sz="2700">
              <a:solidFill>
                <a:schemeClr val="tx1"/>
              </a:solidFill>
            </a:endParaRPr>
          </a:p>
        </p:txBody>
      </p:sp>
      <p:sp>
        <p:nvSpPr>
          <p:cNvPr id="20" name="Text Placeholder 29">
            <a:extLst>
              <a:ext uri="{FF2B5EF4-FFF2-40B4-BE49-F238E27FC236}">
                <a16:creationId xmlns:a16="http://schemas.microsoft.com/office/drawing/2014/main" id="{7420A28C-E135-C56E-F79F-F283CD6B60DF}"/>
              </a:ext>
            </a:extLst>
          </p:cNvPr>
          <p:cNvSpPr>
            <a:spLocks noGrp="1"/>
          </p:cNvSpPr>
          <p:nvPr>
            <p:ph type="body" sz="quarter" idx="41"/>
          </p:nvPr>
        </p:nvSpPr>
        <p:spPr>
          <a:xfrm>
            <a:off x="891283" y="6792422"/>
            <a:ext cx="16515653" cy="486750"/>
          </a:xfrm>
          <a:prstGeom prst="rect">
            <a:avLst/>
          </a:prstGeom>
        </p:spPr>
        <p:txBody>
          <a:bodyPr tIns="0" bIns="0" anchor="ctr">
            <a:noAutofit/>
          </a:bodyPr>
          <a:lstStyle>
            <a:lvl1pPr marL="0" indent="0">
              <a:buNone/>
              <a:defRPr sz="27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22" name="Text Placeholder 29">
            <a:extLst>
              <a:ext uri="{FF2B5EF4-FFF2-40B4-BE49-F238E27FC236}">
                <a16:creationId xmlns:a16="http://schemas.microsoft.com/office/drawing/2014/main" id="{2AC36E79-BCA0-C596-D321-2B6E38193C55}"/>
              </a:ext>
            </a:extLst>
          </p:cNvPr>
          <p:cNvSpPr>
            <a:spLocks noGrp="1"/>
          </p:cNvSpPr>
          <p:nvPr>
            <p:ph type="body" sz="quarter" idx="42"/>
          </p:nvPr>
        </p:nvSpPr>
        <p:spPr>
          <a:xfrm>
            <a:off x="891283" y="7387166"/>
            <a:ext cx="16515653" cy="1749836"/>
          </a:xfrm>
          <a:prstGeom prst="rect">
            <a:avLst/>
          </a:prstGeom>
        </p:spPr>
        <p:txBody>
          <a:bodyPr tIns="0" bIns="0">
            <a:noAutofit/>
          </a:bodyPr>
          <a:lstStyle>
            <a:lvl1pPr marL="0" indent="0">
              <a:buNone/>
              <a:defRPr sz="2400" b="0">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Tree>
    <p:extLst>
      <p:ext uri="{BB962C8B-B14F-4D97-AF65-F5344CB8AC3E}">
        <p14:creationId xmlns:p14="http://schemas.microsoft.com/office/powerpoint/2010/main" val="1774813262"/>
      </p:ext>
    </p:extLst>
  </p:cSld>
  <p:clrMapOvr>
    <a:masterClrMapping/>
  </p:clrMapOvr>
  <p:extLst>
    <p:ext uri="{DCECCB84-F9BA-43D5-87BE-67443E8EF086}">
      <p15:sldGuideLst xmlns:p15="http://schemas.microsoft.com/office/powerpoint/2012/main"/>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 Text Boxes T21V2">
    <p:spTree>
      <p:nvGrpSpPr>
        <p:cNvPr id="1" name=""/>
        <p:cNvGrpSpPr/>
        <p:nvPr/>
      </p:nvGrpSpPr>
      <p:grpSpPr>
        <a:xfrm>
          <a:off x="0" y="0"/>
          <a:ext cx="0" cy="0"/>
          <a:chOff x="0" y="0"/>
          <a:chExt cx="0" cy="0"/>
        </a:xfrm>
      </p:grpSpPr>
      <p:sp>
        <p:nvSpPr>
          <p:cNvPr id="11" name="Slide Number Placeholder 5">
            <a:extLst>
              <a:ext uri="{FF2B5EF4-FFF2-40B4-BE49-F238E27FC236}">
                <a16:creationId xmlns:a16="http://schemas.microsoft.com/office/drawing/2014/main" id="{752E3F75-A181-1CEF-4892-A00A828F0DEC}"/>
              </a:ext>
            </a:extLst>
          </p:cNvPr>
          <p:cNvSpPr>
            <a:spLocks noGrp="1"/>
          </p:cNvSpPr>
          <p:nvPr>
            <p:ph type="sldNum" sz="quarter" idx="4"/>
          </p:nvPr>
        </p:nvSpPr>
        <p:spPr>
          <a:xfrm>
            <a:off x="16587788" y="9614927"/>
            <a:ext cx="819150" cy="410699"/>
          </a:xfrm>
          <a:prstGeom prst="rect">
            <a:avLst/>
          </a:prstGeom>
        </p:spPr>
        <p:txBody>
          <a:bodyPr vert="horz" lIns="91440" tIns="45720" rIns="91440" bIns="45720" rtlCol="0" anchor="b"/>
          <a:lstStyle>
            <a:lvl1pPr algn="r">
              <a:defRPr sz="1800">
                <a:solidFill>
                  <a:schemeClr val="tx1"/>
                </a:solidFill>
                <a:latin typeface="+mn-lt"/>
              </a:defRPr>
            </a:lvl1pPr>
          </a:lstStyle>
          <a:p>
            <a:fld id="{5E0C3BBE-9543-48E5-A6E1-C646F9A01966}" type="slidenum">
              <a:rPr lang="en-ID" smtClean="0"/>
              <a:pPr/>
              <a:t>‹Nº›</a:t>
            </a:fld>
            <a:endParaRPr lang="en-ID" dirty="0"/>
          </a:p>
        </p:txBody>
      </p:sp>
      <p:sp>
        <p:nvSpPr>
          <p:cNvPr id="21" name="Footer Placeholder 4">
            <a:extLst>
              <a:ext uri="{FF2B5EF4-FFF2-40B4-BE49-F238E27FC236}">
                <a16:creationId xmlns:a16="http://schemas.microsoft.com/office/drawing/2014/main" id="{FC465D62-3382-034B-3BC4-9FA6DDBCBF3D}"/>
              </a:ext>
            </a:extLst>
          </p:cNvPr>
          <p:cNvSpPr>
            <a:spLocks noGrp="1"/>
          </p:cNvSpPr>
          <p:nvPr>
            <p:ph type="ftr" sz="quarter" idx="3"/>
          </p:nvPr>
        </p:nvSpPr>
        <p:spPr>
          <a:xfrm>
            <a:off x="876300" y="9546433"/>
            <a:ext cx="8267700" cy="547688"/>
          </a:xfrm>
          <a:prstGeom prst="rect">
            <a:avLst/>
          </a:prstGeom>
        </p:spPr>
        <p:txBody>
          <a:bodyPr vert="horz" lIns="91440" tIns="45720" rIns="91440" bIns="45720" rtlCol="0" anchor="ctr"/>
          <a:lstStyle>
            <a:lvl1pPr algn="l">
              <a:defRPr lang="en-GB" sz="1800">
                <a:solidFill>
                  <a:schemeClr val="tx1"/>
                </a:solidFill>
              </a:defRPr>
            </a:lvl1pPr>
          </a:lstStyle>
          <a:p>
            <a:r>
              <a:rPr lang="en-US"/>
              <a:t>PRESENTATION TITLE</a:t>
            </a:r>
            <a:endParaRPr lang="en-US" dirty="0"/>
          </a:p>
        </p:txBody>
      </p:sp>
      <p:sp>
        <p:nvSpPr>
          <p:cNvPr id="5" name="Title 1">
            <a:extLst>
              <a:ext uri="{FF2B5EF4-FFF2-40B4-BE49-F238E27FC236}">
                <a16:creationId xmlns:a16="http://schemas.microsoft.com/office/drawing/2014/main" id="{1036477C-8D55-B4B8-85DD-DAF85A20D8C5}"/>
              </a:ext>
            </a:extLst>
          </p:cNvPr>
          <p:cNvSpPr>
            <a:spLocks noGrp="1"/>
          </p:cNvSpPr>
          <p:nvPr>
            <p:ph type="title"/>
          </p:nvPr>
        </p:nvSpPr>
        <p:spPr>
          <a:xfrm>
            <a:off x="1097166" y="2228850"/>
            <a:ext cx="6532359" cy="5829300"/>
          </a:xfrm>
        </p:spPr>
        <p:txBody>
          <a:bodyPr anchor="ctr">
            <a:noAutofit/>
          </a:bodyPr>
          <a:lstStyle>
            <a:lvl1pPr>
              <a:defRPr>
                <a:solidFill>
                  <a:schemeClr val="tx1"/>
                </a:solidFill>
              </a:defRPr>
            </a:lvl1pPr>
          </a:lstStyle>
          <a:p>
            <a:r>
              <a:rPr lang="en-US" dirty="0"/>
              <a:t>Click to edit Master title style</a:t>
            </a:r>
            <a:endParaRPr lang="en-ID" dirty="0"/>
          </a:p>
        </p:txBody>
      </p:sp>
      <p:cxnSp>
        <p:nvCxnSpPr>
          <p:cNvPr id="8" name="Straight Connector 7">
            <a:extLst>
              <a:ext uri="{FF2B5EF4-FFF2-40B4-BE49-F238E27FC236}">
                <a16:creationId xmlns:a16="http://schemas.microsoft.com/office/drawing/2014/main" id="{0657BBCF-CA9E-FB2C-CA76-82D2795FF965}"/>
              </a:ext>
            </a:extLst>
          </p:cNvPr>
          <p:cNvCxnSpPr>
            <a:cxnSpLocks/>
          </p:cNvCxnSpPr>
          <p:nvPr userDrawn="1"/>
        </p:nvCxnSpPr>
        <p:spPr>
          <a:xfrm>
            <a:off x="881063" y="3768255"/>
            <a:ext cx="0" cy="2750490"/>
          </a:xfrm>
          <a:prstGeom prst="line">
            <a:avLst/>
          </a:prstGeom>
          <a:ln w="31750">
            <a:solidFill>
              <a:schemeClr val="accent1"/>
            </a:solidFill>
          </a:ln>
        </p:spPr>
        <p:style>
          <a:lnRef idx="1">
            <a:schemeClr val="accent1"/>
          </a:lnRef>
          <a:fillRef idx="0">
            <a:schemeClr val="accent1"/>
          </a:fillRef>
          <a:effectRef idx="0">
            <a:schemeClr val="accent1"/>
          </a:effectRef>
          <a:fontRef idx="minor">
            <a:schemeClr val="tx1"/>
          </a:fontRef>
        </p:style>
      </p:cxnSp>
      <p:sp>
        <p:nvSpPr>
          <p:cNvPr id="7" name="Text Placeholder 29">
            <a:extLst>
              <a:ext uri="{FF2B5EF4-FFF2-40B4-BE49-F238E27FC236}">
                <a16:creationId xmlns:a16="http://schemas.microsoft.com/office/drawing/2014/main" id="{7127DC28-28A8-3A98-B7FB-41B0888536BE}"/>
              </a:ext>
            </a:extLst>
          </p:cNvPr>
          <p:cNvSpPr>
            <a:spLocks noGrp="1"/>
          </p:cNvSpPr>
          <p:nvPr>
            <p:ph type="body" sz="quarter" idx="39"/>
          </p:nvPr>
        </p:nvSpPr>
        <p:spPr>
          <a:xfrm>
            <a:off x="9143999" y="1227728"/>
            <a:ext cx="8262938" cy="915612"/>
          </a:xfrm>
          <a:prstGeom prst="rect">
            <a:avLst/>
          </a:prstGeom>
        </p:spPr>
        <p:txBody>
          <a:bodyPr tIns="0" bIns="0" anchor="b">
            <a:noAutofit/>
          </a:bodyPr>
          <a:lstStyle>
            <a:lvl1pPr marL="0" indent="0">
              <a:buNone/>
              <a:defRPr sz="27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9" name="Text Placeholder 29">
            <a:extLst>
              <a:ext uri="{FF2B5EF4-FFF2-40B4-BE49-F238E27FC236}">
                <a16:creationId xmlns:a16="http://schemas.microsoft.com/office/drawing/2014/main" id="{8C38966B-9C0F-01D5-79F5-8D32825F662C}"/>
              </a:ext>
            </a:extLst>
          </p:cNvPr>
          <p:cNvSpPr>
            <a:spLocks noGrp="1"/>
          </p:cNvSpPr>
          <p:nvPr>
            <p:ph type="body" sz="quarter" idx="40"/>
          </p:nvPr>
        </p:nvSpPr>
        <p:spPr>
          <a:xfrm>
            <a:off x="9143999" y="2251335"/>
            <a:ext cx="8262938" cy="2519694"/>
          </a:xfrm>
          <a:prstGeom prst="rect">
            <a:avLst/>
          </a:prstGeom>
        </p:spPr>
        <p:txBody>
          <a:bodyPr tIns="0" bIns="0">
            <a:noAutofit/>
          </a:bodyPr>
          <a:lstStyle>
            <a:lvl1pPr marL="0" indent="0">
              <a:buNone/>
              <a:defRPr sz="2400" b="0">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12" name="Text Placeholder 29">
            <a:extLst>
              <a:ext uri="{FF2B5EF4-FFF2-40B4-BE49-F238E27FC236}">
                <a16:creationId xmlns:a16="http://schemas.microsoft.com/office/drawing/2014/main" id="{10E6AACB-9199-C0B7-282D-52AE821B16C9}"/>
              </a:ext>
            </a:extLst>
          </p:cNvPr>
          <p:cNvSpPr>
            <a:spLocks noGrp="1"/>
          </p:cNvSpPr>
          <p:nvPr>
            <p:ph type="body" sz="quarter" idx="41"/>
          </p:nvPr>
        </p:nvSpPr>
        <p:spPr>
          <a:xfrm>
            <a:off x="9143999" y="5494928"/>
            <a:ext cx="8262938" cy="915612"/>
          </a:xfrm>
          <a:prstGeom prst="rect">
            <a:avLst/>
          </a:prstGeom>
        </p:spPr>
        <p:txBody>
          <a:bodyPr tIns="0" bIns="0" anchor="b">
            <a:noAutofit/>
          </a:bodyPr>
          <a:lstStyle>
            <a:lvl1pPr marL="0" indent="0">
              <a:buNone/>
              <a:defRPr sz="27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13" name="Text Placeholder 29">
            <a:extLst>
              <a:ext uri="{FF2B5EF4-FFF2-40B4-BE49-F238E27FC236}">
                <a16:creationId xmlns:a16="http://schemas.microsoft.com/office/drawing/2014/main" id="{103CFF70-7DC7-B43D-57C7-3C6435517D60}"/>
              </a:ext>
            </a:extLst>
          </p:cNvPr>
          <p:cNvSpPr>
            <a:spLocks noGrp="1"/>
          </p:cNvSpPr>
          <p:nvPr>
            <p:ph type="body" sz="quarter" idx="42"/>
          </p:nvPr>
        </p:nvSpPr>
        <p:spPr>
          <a:xfrm>
            <a:off x="9143999" y="6518535"/>
            <a:ext cx="8262938" cy="2519694"/>
          </a:xfrm>
          <a:prstGeom prst="rect">
            <a:avLst/>
          </a:prstGeom>
        </p:spPr>
        <p:txBody>
          <a:bodyPr tIns="0" bIns="0">
            <a:noAutofit/>
          </a:bodyPr>
          <a:lstStyle>
            <a:lvl1pPr marL="0" indent="0">
              <a:buNone/>
              <a:defRPr sz="2400" b="0">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Tree>
    <p:extLst>
      <p:ext uri="{BB962C8B-B14F-4D97-AF65-F5344CB8AC3E}">
        <p14:creationId xmlns:p14="http://schemas.microsoft.com/office/powerpoint/2010/main" val="2535422851"/>
      </p:ext>
    </p:extLst>
  </p:cSld>
  <p:clrMapOvr>
    <a:masterClrMapping/>
  </p:clrMapOvr>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3 Text Boxes T22V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5AF6E62-3413-1570-07FF-4E66972B963F}"/>
              </a:ext>
            </a:extLst>
          </p:cNvPr>
          <p:cNvSpPr/>
          <p:nvPr userDrawn="1"/>
        </p:nvSpPr>
        <p:spPr>
          <a:xfrm>
            <a:off x="1" y="0"/>
            <a:ext cx="18287999" cy="429339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700">
              <a:solidFill>
                <a:schemeClr val="tx1"/>
              </a:solidFill>
            </a:endParaRPr>
          </a:p>
        </p:txBody>
      </p:sp>
      <p:sp>
        <p:nvSpPr>
          <p:cNvPr id="11" name="Slide Number Placeholder 5">
            <a:extLst>
              <a:ext uri="{FF2B5EF4-FFF2-40B4-BE49-F238E27FC236}">
                <a16:creationId xmlns:a16="http://schemas.microsoft.com/office/drawing/2014/main" id="{752E3F75-A181-1CEF-4892-A00A828F0DEC}"/>
              </a:ext>
            </a:extLst>
          </p:cNvPr>
          <p:cNvSpPr>
            <a:spLocks noGrp="1"/>
          </p:cNvSpPr>
          <p:nvPr>
            <p:ph type="sldNum" sz="quarter" idx="4"/>
          </p:nvPr>
        </p:nvSpPr>
        <p:spPr>
          <a:xfrm>
            <a:off x="16587788" y="9614927"/>
            <a:ext cx="819150" cy="410699"/>
          </a:xfrm>
          <a:prstGeom prst="rect">
            <a:avLst/>
          </a:prstGeom>
        </p:spPr>
        <p:txBody>
          <a:bodyPr vert="horz" lIns="91440" tIns="45720" rIns="91440" bIns="45720" rtlCol="0" anchor="b"/>
          <a:lstStyle>
            <a:lvl1pPr algn="r">
              <a:defRPr sz="1800">
                <a:solidFill>
                  <a:schemeClr val="tx1"/>
                </a:solidFill>
                <a:latin typeface="+mn-lt"/>
              </a:defRPr>
            </a:lvl1pPr>
          </a:lstStyle>
          <a:p>
            <a:fld id="{5E0C3BBE-9543-48E5-A6E1-C646F9A01966}" type="slidenum">
              <a:rPr lang="en-ID" smtClean="0"/>
              <a:pPr/>
              <a:t>‹Nº›</a:t>
            </a:fld>
            <a:endParaRPr lang="en-ID" dirty="0"/>
          </a:p>
        </p:txBody>
      </p:sp>
      <p:sp>
        <p:nvSpPr>
          <p:cNvPr id="21" name="Footer Placeholder 4">
            <a:extLst>
              <a:ext uri="{FF2B5EF4-FFF2-40B4-BE49-F238E27FC236}">
                <a16:creationId xmlns:a16="http://schemas.microsoft.com/office/drawing/2014/main" id="{FC465D62-3382-034B-3BC4-9FA6DDBCBF3D}"/>
              </a:ext>
            </a:extLst>
          </p:cNvPr>
          <p:cNvSpPr>
            <a:spLocks noGrp="1"/>
          </p:cNvSpPr>
          <p:nvPr>
            <p:ph type="ftr" sz="quarter" idx="3"/>
          </p:nvPr>
        </p:nvSpPr>
        <p:spPr>
          <a:xfrm>
            <a:off x="876300" y="9546433"/>
            <a:ext cx="8267700" cy="547688"/>
          </a:xfrm>
          <a:prstGeom prst="rect">
            <a:avLst/>
          </a:prstGeom>
        </p:spPr>
        <p:txBody>
          <a:bodyPr vert="horz" lIns="91440" tIns="45720" rIns="91440" bIns="45720" rtlCol="0" anchor="ctr"/>
          <a:lstStyle>
            <a:lvl1pPr algn="l">
              <a:defRPr lang="en-GB" sz="1800">
                <a:solidFill>
                  <a:schemeClr val="tx1"/>
                </a:solidFill>
              </a:defRPr>
            </a:lvl1pPr>
          </a:lstStyle>
          <a:p>
            <a:r>
              <a:rPr lang="en-US"/>
              <a:t>PRESENTATION TITLE</a:t>
            </a:r>
            <a:endParaRPr lang="en-US" dirty="0"/>
          </a:p>
        </p:txBody>
      </p:sp>
      <p:sp>
        <p:nvSpPr>
          <p:cNvPr id="5" name="Title 1">
            <a:extLst>
              <a:ext uri="{FF2B5EF4-FFF2-40B4-BE49-F238E27FC236}">
                <a16:creationId xmlns:a16="http://schemas.microsoft.com/office/drawing/2014/main" id="{1036477C-8D55-B4B8-85DD-DAF85A20D8C5}"/>
              </a:ext>
            </a:extLst>
          </p:cNvPr>
          <p:cNvSpPr>
            <a:spLocks noGrp="1"/>
          </p:cNvSpPr>
          <p:nvPr>
            <p:ph type="title"/>
          </p:nvPr>
        </p:nvSpPr>
        <p:spPr>
          <a:xfrm>
            <a:off x="1097166" y="876300"/>
            <a:ext cx="16309770" cy="2750490"/>
          </a:xfrm>
        </p:spPr>
        <p:txBody>
          <a:bodyPr anchor="ctr">
            <a:noAutofit/>
          </a:bodyPr>
          <a:lstStyle>
            <a:lvl1pPr>
              <a:defRPr>
                <a:solidFill>
                  <a:srgbClr val="FFFFFF"/>
                </a:solidFill>
              </a:defRPr>
            </a:lvl1pPr>
          </a:lstStyle>
          <a:p>
            <a:r>
              <a:rPr lang="en-US" dirty="0"/>
              <a:t>Click to edit Master title style</a:t>
            </a:r>
            <a:endParaRPr lang="en-ID" dirty="0"/>
          </a:p>
        </p:txBody>
      </p:sp>
      <p:cxnSp>
        <p:nvCxnSpPr>
          <p:cNvPr id="8" name="Straight Connector 7">
            <a:extLst>
              <a:ext uri="{FF2B5EF4-FFF2-40B4-BE49-F238E27FC236}">
                <a16:creationId xmlns:a16="http://schemas.microsoft.com/office/drawing/2014/main" id="{0657BBCF-CA9E-FB2C-CA76-82D2795FF965}"/>
              </a:ext>
            </a:extLst>
          </p:cNvPr>
          <p:cNvCxnSpPr>
            <a:cxnSpLocks/>
          </p:cNvCxnSpPr>
          <p:nvPr userDrawn="1"/>
        </p:nvCxnSpPr>
        <p:spPr>
          <a:xfrm>
            <a:off x="881063" y="876300"/>
            <a:ext cx="0" cy="2750490"/>
          </a:xfrm>
          <a:prstGeom prst="line">
            <a:avLst/>
          </a:prstGeom>
          <a:ln w="31750">
            <a:solidFill>
              <a:schemeClr val="accent2"/>
            </a:solidFill>
          </a:ln>
        </p:spPr>
        <p:style>
          <a:lnRef idx="1">
            <a:schemeClr val="accent1"/>
          </a:lnRef>
          <a:fillRef idx="0">
            <a:schemeClr val="accent1"/>
          </a:fillRef>
          <a:effectRef idx="0">
            <a:schemeClr val="accent1"/>
          </a:effectRef>
          <a:fontRef idx="minor">
            <a:schemeClr val="tx1"/>
          </a:fontRef>
        </p:style>
      </p:cxnSp>
      <p:sp>
        <p:nvSpPr>
          <p:cNvPr id="7" name="Text Placeholder 29">
            <a:extLst>
              <a:ext uri="{FF2B5EF4-FFF2-40B4-BE49-F238E27FC236}">
                <a16:creationId xmlns:a16="http://schemas.microsoft.com/office/drawing/2014/main" id="{7127DC28-28A8-3A98-B7FB-41B0888536BE}"/>
              </a:ext>
            </a:extLst>
          </p:cNvPr>
          <p:cNvSpPr>
            <a:spLocks noGrp="1"/>
          </p:cNvSpPr>
          <p:nvPr>
            <p:ph type="body" sz="quarter" idx="39"/>
          </p:nvPr>
        </p:nvSpPr>
        <p:spPr>
          <a:xfrm>
            <a:off x="876301" y="5148263"/>
            <a:ext cx="4553888" cy="915612"/>
          </a:xfrm>
          <a:prstGeom prst="rect">
            <a:avLst/>
          </a:prstGeom>
        </p:spPr>
        <p:txBody>
          <a:bodyPr tIns="0" bIns="0" anchor="b">
            <a:noAutofit/>
          </a:bodyPr>
          <a:lstStyle>
            <a:lvl1pPr marL="0" indent="0">
              <a:buNone/>
              <a:defRPr sz="27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9" name="Text Placeholder 29">
            <a:extLst>
              <a:ext uri="{FF2B5EF4-FFF2-40B4-BE49-F238E27FC236}">
                <a16:creationId xmlns:a16="http://schemas.microsoft.com/office/drawing/2014/main" id="{8C38966B-9C0F-01D5-79F5-8D32825F662C}"/>
              </a:ext>
            </a:extLst>
          </p:cNvPr>
          <p:cNvSpPr>
            <a:spLocks noGrp="1"/>
          </p:cNvSpPr>
          <p:nvPr>
            <p:ph type="body" sz="quarter" idx="40"/>
          </p:nvPr>
        </p:nvSpPr>
        <p:spPr>
          <a:xfrm>
            <a:off x="876301" y="6171870"/>
            <a:ext cx="4553888" cy="2519694"/>
          </a:xfrm>
          <a:prstGeom prst="rect">
            <a:avLst/>
          </a:prstGeom>
        </p:spPr>
        <p:txBody>
          <a:bodyPr tIns="0" bIns="0">
            <a:noAutofit/>
          </a:bodyPr>
          <a:lstStyle>
            <a:lvl1pPr marL="0" indent="0">
              <a:buNone/>
              <a:defRPr sz="2400" b="0">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6" name="Text Placeholder 29">
            <a:extLst>
              <a:ext uri="{FF2B5EF4-FFF2-40B4-BE49-F238E27FC236}">
                <a16:creationId xmlns:a16="http://schemas.microsoft.com/office/drawing/2014/main" id="{A80A793C-55DC-602B-758B-1FA03A818170}"/>
              </a:ext>
            </a:extLst>
          </p:cNvPr>
          <p:cNvSpPr>
            <a:spLocks noGrp="1"/>
          </p:cNvSpPr>
          <p:nvPr>
            <p:ph type="body" sz="quarter" idx="41"/>
          </p:nvPr>
        </p:nvSpPr>
        <p:spPr>
          <a:xfrm>
            <a:off x="6867056" y="5148263"/>
            <a:ext cx="4553888" cy="915612"/>
          </a:xfrm>
          <a:prstGeom prst="rect">
            <a:avLst/>
          </a:prstGeom>
        </p:spPr>
        <p:txBody>
          <a:bodyPr tIns="0" bIns="0" anchor="b">
            <a:noAutofit/>
          </a:bodyPr>
          <a:lstStyle>
            <a:lvl1pPr marL="0" indent="0">
              <a:buNone/>
              <a:defRPr sz="27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10" name="Text Placeholder 29">
            <a:extLst>
              <a:ext uri="{FF2B5EF4-FFF2-40B4-BE49-F238E27FC236}">
                <a16:creationId xmlns:a16="http://schemas.microsoft.com/office/drawing/2014/main" id="{F448C94B-AA7A-7262-4B9F-836462086A78}"/>
              </a:ext>
            </a:extLst>
          </p:cNvPr>
          <p:cNvSpPr>
            <a:spLocks noGrp="1"/>
          </p:cNvSpPr>
          <p:nvPr>
            <p:ph type="body" sz="quarter" idx="42"/>
          </p:nvPr>
        </p:nvSpPr>
        <p:spPr>
          <a:xfrm>
            <a:off x="6867056" y="6171870"/>
            <a:ext cx="4553888" cy="2519694"/>
          </a:xfrm>
          <a:prstGeom prst="rect">
            <a:avLst/>
          </a:prstGeom>
        </p:spPr>
        <p:txBody>
          <a:bodyPr tIns="0" bIns="0">
            <a:noAutofit/>
          </a:bodyPr>
          <a:lstStyle>
            <a:lvl1pPr marL="0" indent="0">
              <a:buNone/>
              <a:defRPr sz="2400" b="0">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14" name="Text Placeholder 29">
            <a:extLst>
              <a:ext uri="{FF2B5EF4-FFF2-40B4-BE49-F238E27FC236}">
                <a16:creationId xmlns:a16="http://schemas.microsoft.com/office/drawing/2014/main" id="{8E844AFC-B10F-3963-60E2-0CBF59257982}"/>
              </a:ext>
            </a:extLst>
          </p:cNvPr>
          <p:cNvSpPr>
            <a:spLocks noGrp="1"/>
          </p:cNvSpPr>
          <p:nvPr>
            <p:ph type="body" sz="quarter" idx="43"/>
          </p:nvPr>
        </p:nvSpPr>
        <p:spPr>
          <a:xfrm>
            <a:off x="12857811" y="5148263"/>
            <a:ext cx="4553888" cy="915612"/>
          </a:xfrm>
          <a:prstGeom prst="rect">
            <a:avLst/>
          </a:prstGeom>
        </p:spPr>
        <p:txBody>
          <a:bodyPr tIns="0" bIns="0" anchor="b">
            <a:noAutofit/>
          </a:bodyPr>
          <a:lstStyle>
            <a:lvl1pPr marL="0" indent="0">
              <a:buNone/>
              <a:defRPr sz="27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15" name="Text Placeholder 29">
            <a:extLst>
              <a:ext uri="{FF2B5EF4-FFF2-40B4-BE49-F238E27FC236}">
                <a16:creationId xmlns:a16="http://schemas.microsoft.com/office/drawing/2014/main" id="{290D6F4A-B1FF-50CB-37C9-67C24FF49AE0}"/>
              </a:ext>
            </a:extLst>
          </p:cNvPr>
          <p:cNvSpPr>
            <a:spLocks noGrp="1"/>
          </p:cNvSpPr>
          <p:nvPr>
            <p:ph type="body" sz="quarter" idx="44"/>
          </p:nvPr>
        </p:nvSpPr>
        <p:spPr>
          <a:xfrm>
            <a:off x="12857811" y="6171870"/>
            <a:ext cx="4553888" cy="2519694"/>
          </a:xfrm>
          <a:prstGeom prst="rect">
            <a:avLst/>
          </a:prstGeom>
        </p:spPr>
        <p:txBody>
          <a:bodyPr tIns="0" bIns="0">
            <a:noAutofit/>
          </a:bodyPr>
          <a:lstStyle>
            <a:lvl1pPr marL="0" indent="0">
              <a:buNone/>
              <a:defRPr sz="2400" b="0">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Tree>
    <p:extLst>
      <p:ext uri="{BB962C8B-B14F-4D97-AF65-F5344CB8AC3E}">
        <p14:creationId xmlns:p14="http://schemas.microsoft.com/office/powerpoint/2010/main" val="3999656802"/>
      </p:ext>
    </p:extLst>
  </p:cSld>
  <p:clrMapOvr>
    <a:masterClrMapping/>
  </p:clrMapOvr>
  <p:extLst>
    <p:ext uri="{DCECCB84-F9BA-43D5-87BE-67443E8EF086}">
      <p15:sldGuideLst xmlns:p15="http://schemas.microsoft.com/office/powerpoint/2012/main"/>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3 Text Boxes T22V2">
    <p:spTree>
      <p:nvGrpSpPr>
        <p:cNvPr id="1" name=""/>
        <p:cNvGrpSpPr/>
        <p:nvPr/>
      </p:nvGrpSpPr>
      <p:grpSpPr>
        <a:xfrm>
          <a:off x="0" y="0"/>
          <a:ext cx="0" cy="0"/>
          <a:chOff x="0" y="0"/>
          <a:chExt cx="0" cy="0"/>
        </a:xfrm>
      </p:grpSpPr>
      <p:sp>
        <p:nvSpPr>
          <p:cNvPr id="11" name="Slide Number Placeholder 5">
            <a:extLst>
              <a:ext uri="{FF2B5EF4-FFF2-40B4-BE49-F238E27FC236}">
                <a16:creationId xmlns:a16="http://schemas.microsoft.com/office/drawing/2014/main" id="{752E3F75-A181-1CEF-4892-A00A828F0DEC}"/>
              </a:ext>
            </a:extLst>
          </p:cNvPr>
          <p:cNvSpPr>
            <a:spLocks noGrp="1"/>
          </p:cNvSpPr>
          <p:nvPr>
            <p:ph type="sldNum" sz="quarter" idx="4"/>
          </p:nvPr>
        </p:nvSpPr>
        <p:spPr>
          <a:xfrm>
            <a:off x="16587788" y="9614927"/>
            <a:ext cx="819150" cy="410699"/>
          </a:xfrm>
          <a:prstGeom prst="rect">
            <a:avLst/>
          </a:prstGeom>
        </p:spPr>
        <p:txBody>
          <a:bodyPr vert="horz" lIns="91440" tIns="45720" rIns="91440" bIns="45720" rtlCol="0" anchor="b"/>
          <a:lstStyle>
            <a:lvl1pPr algn="r">
              <a:defRPr sz="1800">
                <a:solidFill>
                  <a:schemeClr val="tx1"/>
                </a:solidFill>
                <a:latin typeface="+mn-lt"/>
              </a:defRPr>
            </a:lvl1pPr>
          </a:lstStyle>
          <a:p>
            <a:fld id="{5E0C3BBE-9543-48E5-A6E1-C646F9A01966}" type="slidenum">
              <a:rPr lang="en-ID" smtClean="0"/>
              <a:pPr/>
              <a:t>‹Nº›</a:t>
            </a:fld>
            <a:endParaRPr lang="en-ID" dirty="0"/>
          </a:p>
        </p:txBody>
      </p:sp>
      <p:sp>
        <p:nvSpPr>
          <p:cNvPr id="21" name="Footer Placeholder 4">
            <a:extLst>
              <a:ext uri="{FF2B5EF4-FFF2-40B4-BE49-F238E27FC236}">
                <a16:creationId xmlns:a16="http://schemas.microsoft.com/office/drawing/2014/main" id="{FC465D62-3382-034B-3BC4-9FA6DDBCBF3D}"/>
              </a:ext>
            </a:extLst>
          </p:cNvPr>
          <p:cNvSpPr>
            <a:spLocks noGrp="1"/>
          </p:cNvSpPr>
          <p:nvPr>
            <p:ph type="ftr" sz="quarter" idx="3"/>
          </p:nvPr>
        </p:nvSpPr>
        <p:spPr>
          <a:xfrm>
            <a:off x="876300" y="9546433"/>
            <a:ext cx="8267700" cy="547688"/>
          </a:xfrm>
          <a:prstGeom prst="rect">
            <a:avLst/>
          </a:prstGeom>
        </p:spPr>
        <p:txBody>
          <a:bodyPr vert="horz" lIns="91440" tIns="45720" rIns="91440" bIns="45720" rtlCol="0" anchor="ctr"/>
          <a:lstStyle>
            <a:lvl1pPr algn="l">
              <a:defRPr lang="en-GB" sz="1800">
                <a:solidFill>
                  <a:schemeClr val="tx1"/>
                </a:solidFill>
              </a:defRPr>
            </a:lvl1pPr>
          </a:lstStyle>
          <a:p>
            <a:r>
              <a:rPr lang="en-US"/>
              <a:t>PRESENTATION TITLE</a:t>
            </a:r>
            <a:endParaRPr lang="en-US" dirty="0"/>
          </a:p>
        </p:txBody>
      </p:sp>
      <p:sp>
        <p:nvSpPr>
          <p:cNvPr id="7" name="Text Placeholder 29">
            <a:extLst>
              <a:ext uri="{FF2B5EF4-FFF2-40B4-BE49-F238E27FC236}">
                <a16:creationId xmlns:a16="http://schemas.microsoft.com/office/drawing/2014/main" id="{7127DC28-28A8-3A98-B7FB-41B0888536BE}"/>
              </a:ext>
            </a:extLst>
          </p:cNvPr>
          <p:cNvSpPr>
            <a:spLocks noGrp="1"/>
          </p:cNvSpPr>
          <p:nvPr>
            <p:ph type="body" sz="quarter" idx="39"/>
          </p:nvPr>
        </p:nvSpPr>
        <p:spPr>
          <a:xfrm>
            <a:off x="6907415" y="2980562"/>
            <a:ext cx="10499523" cy="511752"/>
          </a:xfrm>
          <a:prstGeom prst="rect">
            <a:avLst/>
          </a:prstGeom>
        </p:spPr>
        <p:txBody>
          <a:bodyPr tIns="0" bIns="0" anchor="b">
            <a:noAutofit/>
          </a:bodyPr>
          <a:lstStyle>
            <a:lvl1pPr marL="0" indent="0" algn="l">
              <a:buNone/>
              <a:defRPr sz="27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9" name="Text Placeholder 29">
            <a:extLst>
              <a:ext uri="{FF2B5EF4-FFF2-40B4-BE49-F238E27FC236}">
                <a16:creationId xmlns:a16="http://schemas.microsoft.com/office/drawing/2014/main" id="{8C38966B-9C0F-01D5-79F5-8D32825F662C}"/>
              </a:ext>
            </a:extLst>
          </p:cNvPr>
          <p:cNvSpPr>
            <a:spLocks noGrp="1"/>
          </p:cNvSpPr>
          <p:nvPr>
            <p:ph type="body" sz="quarter" idx="40"/>
          </p:nvPr>
        </p:nvSpPr>
        <p:spPr>
          <a:xfrm>
            <a:off x="6907415" y="3600311"/>
            <a:ext cx="10499523" cy="1181241"/>
          </a:xfrm>
          <a:prstGeom prst="rect">
            <a:avLst/>
          </a:prstGeom>
        </p:spPr>
        <p:txBody>
          <a:bodyPr tIns="0" bIns="0">
            <a:noAutofit/>
          </a:bodyPr>
          <a:lstStyle>
            <a:lvl1pPr marL="0" indent="0" algn="l">
              <a:buNone/>
              <a:defRPr sz="2400" b="0">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3" name="Rectangle 2">
            <a:extLst>
              <a:ext uri="{FF2B5EF4-FFF2-40B4-BE49-F238E27FC236}">
                <a16:creationId xmlns:a16="http://schemas.microsoft.com/office/drawing/2014/main" id="{BB2F9EFE-3E38-5624-6F5C-8EA73167EB3F}"/>
              </a:ext>
            </a:extLst>
          </p:cNvPr>
          <p:cNvSpPr/>
          <p:nvPr userDrawn="1"/>
        </p:nvSpPr>
        <p:spPr>
          <a:xfrm>
            <a:off x="-1" y="0"/>
            <a:ext cx="6172358" cy="8555973"/>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700">
              <a:solidFill>
                <a:schemeClr val="tx1"/>
              </a:solidFill>
            </a:endParaRPr>
          </a:p>
        </p:txBody>
      </p:sp>
      <p:sp>
        <p:nvSpPr>
          <p:cNvPr id="4" name="Picture Placeholder 11">
            <a:extLst>
              <a:ext uri="{FF2B5EF4-FFF2-40B4-BE49-F238E27FC236}">
                <a16:creationId xmlns:a16="http://schemas.microsoft.com/office/drawing/2014/main" id="{9DEBAB1A-CE11-600C-955B-5BF2329A4896}"/>
              </a:ext>
            </a:extLst>
          </p:cNvPr>
          <p:cNvSpPr>
            <a:spLocks noGrp="1"/>
          </p:cNvSpPr>
          <p:nvPr>
            <p:ph type="pic" sz="quarter" idx="10"/>
          </p:nvPr>
        </p:nvSpPr>
        <p:spPr>
          <a:xfrm>
            <a:off x="-1" y="0"/>
            <a:ext cx="5996147" cy="8374989"/>
          </a:xfrm>
          <a:prstGeom prst="rect">
            <a:avLst/>
          </a:prstGeom>
          <a:solidFill>
            <a:schemeClr val="accent2">
              <a:lumMod val="20000"/>
              <a:lumOff val="80000"/>
            </a:schemeClr>
          </a:solidFill>
        </p:spPr>
        <p:txBody>
          <a:bodyPr anchor="ctr">
            <a:normAutofit/>
          </a:bodyPr>
          <a:lstStyle>
            <a:lvl1pPr marL="0" indent="0" algn="ctr">
              <a:buNone/>
              <a:defRPr sz="2000">
                <a:solidFill>
                  <a:schemeClr val="tx1"/>
                </a:solidFill>
              </a:defRPr>
            </a:lvl1pPr>
          </a:lstStyle>
          <a:p>
            <a:endParaRPr lang="en-ID"/>
          </a:p>
        </p:txBody>
      </p:sp>
      <p:sp>
        <p:nvSpPr>
          <p:cNvPr id="13" name="Freeform: Shape 12">
            <a:extLst>
              <a:ext uri="{FF2B5EF4-FFF2-40B4-BE49-F238E27FC236}">
                <a16:creationId xmlns:a16="http://schemas.microsoft.com/office/drawing/2014/main" id="{584E6C11-0982-03C9-6259-106AF7B98437}"/>
              </a:ext>
            </a:extLst>
          </p:cNvPr>
          <p:cNvSpPr/>
          <p:nvPr userDrawn="1"/>
        </p:nvSpPr>
        <p:spPr>
          <a:xfrm rot="5400000">
            <a:off x="4739602" y="7123218"/>
            <a:ext cx="1431002" cy="1434509"/>
          </a:xfrm>
          <a:custGeom>
            <a:avLst/>
            <a:gdLst>
              <a:gd name="connsiteX0" fmla="*/ 0 w 954001"/>
              <a:gd name="connsiteY0" fmla="*/ 117476 h 956339"/>
              <a:gd name="connsiteX1" fmla="*/ 0 w 954001"/>
              <a:gd name="connsiteY1" fmla="*/ 0 h 956339"/>
              <a:gd name="connsiteX2" fmla="*/ 954001 w 954001"/>
              <a:gd name="connsiteY2" fmla="*/ 0 h 956339"/>
              <a:gd name="connsiteX3" fmla="*/ 954001 w 954001"/>
              <a:gd name="connsiteY3" fmla="*/ 117476 h 956339"/>
              <a:gd name="connsiteX4" fmla="*/ 954000 w 954001"/>
              <a:gd name="connsiteY4" fmla="*/ 117476 h 956339"/>
              <a:gd name="connsiteX5" fmla="*/ 954000 w 954001"/>
              <a:gd name="connsiteY5" fmla="*/ 956339 h 956339"/>
              <a:gd name="connsiteX6" fmla="*/ 836525 w 954001"/>
              <a:gd name="connsiteY6" fmla="*/ 956339 h 956339"/>
              <a:gd name="connsiteX7" fmla="*/ 836525 w 954001"/>
              <a:gd name="connsiteY7" fmla="*/ 117476 h 956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4001" h="956339">
                <a:moveTo>
                  <a:pt x="0" y="117476"/>
                </a:moveTo>
                <a:lnTo>
                  <a:pt x="0" y="0"/>
                </a:lnTo>
                <a:lnTo>
                  <a:pt x="954001" y="0"/>
                </a:lnTo>
                <a:lnTo>
                  <a:pt x="954001" y="117476"/>
                </a:lnTo>
                <a:lnTo>
                  <a:pt x="954000" y="117476"/>
                </a:lnTo>
                <a:lnTo>
                  <a:pt x="954000" y="956339"/>
                </a:lnTo>
                <a:lnTo>
                  <a:pt x="836525" y="956339"/>
                </a:lnTo>
                <a:lnTo>
                  <a:pt x="836525" y="117476"/>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sz="2700">
              <a:solidFill>
                <a:schemeClr val="tx1"/>
              </a:solidFill>
            </a:endParaRPr>
          </a:p>
        </p:txBody>
      </p:sp>
      <p:sp>
        <p:nvSpPr>
          <p:cNvPr id="16" name="Title 1">
            <a:extLst>
              <a:ext uri="{FF2B5EF4-FFF2-40B4-BE49-F238E27FC236}">
                <a16:creationId xmlns:a16="http://schemas.microsoft.com/office/drawing/2014/main" id="{8A0F98B3-5BC9-43CA-0E39-31CC70D805DB}"/>
              </a:ext>
            </a:extLst>
          </p:cNvPr>
          <p:cNvSpPr>
            <a:spLocks noGrp="1"/>
          </p:cNvSpPr>
          <p:nvPr>
            <p:ph type="title"/>
          </p:nvPr>
        </p:nvSpPr>
        <p:spPr>
          <a:xfrm>
            <a:off x="6907415" y="879158"/>
            <a:ext cx="10499522" cy="1730693"/>
          </a:xfrm>
        </p:spPr>
        <p:txBody>
          <a:bodyPr anchor="t">
            <a:noAutofit/>
          </a:bodyPr>
          <a:lstStyle>
            <a:lvl1pPr>
              <a:defRPr>
                <a:solidFill>
                  <a:schemeClr val="tx1"/>
                </a:solidFill>
              </a:defRPr>
            </a:lvl1pPr>
          </a:lstStyle>
          <a:p>
            <a:r>
              <a:rPr lang="en-US" dirty="0"/>
              <a:t>Click to edit Master title style</a:t>
            </a:r>
            <a:endParaRPr lang="en-ID" dirty="0"/>
          </a:p>
        </p:txBody>
      </p:sp>
      <p:cxnSp>
        <p:nvCxnSpPr>
          <p:cNvPr id="17" name="Straight Connector 16">
            <a:extLst>
              <a:ext uri="{FF2B5EF4-FFF2-40B4-BE49-F238E27FC236}">
                <a16:creationId xmlns:a16="http://schemas.microsoft.com/office/drawing/2014/main" id="{287663E8-3304-8ACE-ACD6-6F356A49D537}"/>
              </a:ext>
            </a:extLst>
          </p:cNvPr>
          <p:cNvCxnSpPr>
            <a:cxnSpLocks/>
          </p:cNvCxnSpPr>
          <p:nvPr userDrawn="1"/>
        </p:nvCxnSpPr>
        <p:spPr>
          <a:xfrm>
            <a:off x="6691313" y="878535"/>
            <a:ext cx="0" cy="1731315"/>
          </a:xfrm>
          <a:prstGeom prst="line">
            <a:avLst/>
          </a:prstGeom>
          <a:ln w="317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8" name="Text Placeholder 29">
            <a:extLst>
              <a:ext uri="{FF2B5EF4-FFF2-40B4-BE49-F238E27FC236}">
                <a16:creationId xmlns:a16="http://schemas.microsoft.com/office/drawing/2014/main" id="{E5B64568-95A0-2550-729B-C36D47D0B4EE}"/>
              </a:ext>
            </a:extLst>
          </p:cNvPr>
          <p:cNvSpPr>
            <a:spLocks noGrp="1"/>
          </p:cNvSpPr>
          <p:nvPr>
            <p:ph type="body" sz="quarter" idx="41"/>
          </p:nvPr>
        </p:nvSpPr>
        <p:spPr>
          <a:xfrm>
            <a:off x="6907415" y="5166750"/>
            <a:ext cx="10499523" cy="511752"/>
          </a:xfrm>
          <a:prstGeom prst="rect">
            <a:avLst/>
          </a:prstGeom>
        </p:spPr>
        <p:txBody>
          <a:bodyPr tIns="0" bIns="0" anchor="b">
            <a:noAutofit/>
          </a:bodyPr>
          <a:lstStyle>
            <a:lvl1pPr marL="0" indent="0" algn="l">
              <a:buNone/>
              <a:defRPr sz="27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19" name="Text Placeholder 29">
            <a:extLst>
              <a:ext uri="{FF2B5EF4-FFF2-40B4-BE49-F238E27FC236}">
                <a16:creationId xmlns:a16="http://schemas.microsoft.com/office/drawing/2014/main" id="{F93FF848-4697-1658-A41B-93D12D101890}"/>
              </a:ext>
            </a:extLst>
          </p:cNvPr>
          <p:cNvSpPr>
            <a:spLocks noGrp="1"/>
          </p:cNvSpPr>
          <p:nvPr>
            <p:ph type="body" sz="quarter" idx="42"/>
          </p:nvPr>
        </p:nvSpPr>
        <p:spPr>
          <a:xfrm>
            <a:off x="6907415" y="5786499"/>
            <a:ext cx="10499523" cy="1181241"/>
          </a:xfrm>
          <a:prstGeom prst="rect">
            <a:avLst/>
          </a:prstGeom>
        </p:spPr>
        <p:txBody>
          <a:bodyPr tIns="0" bIns="0">
            <a:noAutofit/>
          </a:bodyPr>
          <a:lstStyle>
            <a:lvl1pPr marL="0" indent="0" algn="l">
              <a:buNone/>
              <a:defRPr sz="2400" b="0">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20" name="Text Placeholder 29">
            <a:extLst>
              <a:ext uri="{FF2B5EF4-FFF2-40B4-BE49-F238E27FC236}">
                <a16:creationId xmlns:a16="http://schemas.microsoft.com/office/drawing/2014/main" id="{A3FB70CC-9CEB-83DB-0A62-F28AADFA24A2}"/>
              </a:ext>
            </a:extLst>
          </p:cNvPr>
          <p:cNvSpPr>
            <a:spLocks noGrp="1"/>
          </p:cNvSpPr>
          <p:nvPr>
            <p:ph type="body" sz="quarter" idx="43"/>
          </p:nvPr>
        </p:nvSpPr>
        <p:spPr>
          <a:xfrm>
            <a:off x="6907415" y="7352940"/>
            <a:ext cx="10499523" cy="511752"/>
          </a:xfrm>
          <a:prstGeom prst="rect">
            <a:avLst/>
          </a:prstGeom>
        </p:spPr>
        <p:txBody>
          <a:bodyPr tIns="0" bIns="0" anchor="b">
            <a:noAutofit/>
          </a:bodyPr>
          <a:lstStyle>
            <a:lvl1pPr marL="0" indent="0" algn="l">
              <a:buNone/>
              <a:defRPr sz="27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22" name="Text Placeholder 29">
            <a:extLst>
              <a:ext uri="{FF2B5EF4-FFF2-40B4-BE49-F238E27FC236}">
                <a16:creationId xmlns:a16="http://schemas.microsoft.com/office/drawing/2014/main" id="{413FB7C3-3697-76A3-E778-089B73350D63}"/>
              </a:ext>
            </a:extLst>
          </p:cNvPr>
          <p:cNvSpPr>
            <a:spLocks noGrp="1"/>
          </p:cNvSpPr>
          <p:nvPr>
            <p:ph type="body" sz="quarter" idx="44"/>
          </p:nvPr>
        </p:nvSpPr>
        <p:spPr>
          <a:xfrm>
            <a:off x="6907415" y="7972689"/>
            <a:ext cx="10499523" cy="1181241"/>
          </a:xfrm>
          <a:prstGeom prst="rect">
            <a:avLst/>
          </a:prstGeom>
        </p:spPr>
        <p:txBody>
          <a:bodyPr tIns="0" bIns="0">
            <a:noAutofit/>
          </a:bodyPr>
          <a:lstStyle>
            <a:lvl1pPr marL="0" indent="0" algn="l">
              <a:buNone/>
              <a:defRPr sz="2400" b="0">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Tree>
    <p:extLst>
      <p:ext uri="{BB962C8B-B14F-4D97-AF65-F5344CB8AC3E}">
        <p14:creationId xmlns:p14="http://schemas.microsoft.com/office/powerpoint/2010/main" val="1019238544"/>
      </p:ext>
    </p:extLst>
  </p:cSld>
  <p:clrMapOvr>
    <a:masterClrMapping/>
  </p:clrMapOvr>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4 Text Boxes T23V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5AF6E62-3413-1570-07FF-4E66972B963F}"/>
              </a:ext>
            </a:extLst>
          </p:cNvPr>
          <p:cNvSpPr/>
          <p:nvPr userDrawn="1"/>
        </p:nvSpPr>
        <p:spPr>
          <a:xfrm>
            <a:off x="1" y="2"/>
            <a:ext cx="18287999" cy="32004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700">
              <a:solidFill>
                <a:schemeClr val="tx1"/>
              </a:solidFill>
            </a:endParaRPr>
          </a:p>
        </p:txBody>
      </p:sp>
      <p:sp>
        <p:nvSpPr>
          <p:cNvPr id="11" name="Slide Number Placeholder 5">
            <a:extLst>
              <a:ext uri="{FF2B5EF4-FFF2-40B4-BE49-F238E27FC236}">
                <a16:creationId xmlns:a16="http://schemas.microsoft.com/office/drawing/2014/main" id="{752E3F75-A181-1CEF-4892-A00A828F0DEC}"/>
              </a:ext>
            </a:extLst>
          </p:cNvPr>
          <p:cNvSpPr>
            <a:spLocks noGrp="1"/>
          </p:cNvSpPr>
          <p:nvPr>
            <p:ph type="sldNum" sz="quarter" idx="4"/>
          </p:nvPr>
        </p:nvSpPr>
        <p:spPr>
          <a:xfrm>
            <a:off x="16587788" y="9614927"/>
            <a:ext cx="819150" cy="410699"/>
          </a:xfrm>
          <a:prstGeom prst="rect">
            <a:avLst/>
          </a:prstGeom>
        </p:spPr>
        <p:txBody>
          <a:bodyPr vert="horz" lIns="91440" tIns="45720" rIns="91440" bIns="45720" rtlCol="0" anchor="b"/>
          <a:lstStyle>
            <a:lvl1pPr algn="r">
              <a:defRPr sz="1800">
                <a:solidFill>
                  <a:schemeClr val="tx1"/>
                </a:solidFill>
                <a:latin typeface="+mn-lt"/>
              </a:defRPr>
            </a:lvl1pPr>
          </a:lstStyle>
          <a:p>
            <a:fld id="{5E0C3BBE-9543-48E5-A6E1-C646F9A01966}" type="slidenum">
              <a:rPr lang="en-ID" smtClean="0"/>
              <a:pPr/>
              <a:t>‹Nº›</a:t>
            </a:fld>
            <a:endParaRPr lang="en-ID" dirty="0"/>
          </a:p>
        </p:txBody>
      </p:sp>
      <p:sp>
        <p:nvSpPr>
          <p:cNvPr id="21" name="Footer Placeholder 4">
            <a:extLst>
              <a:ext uri="{FF2B5EF4-FFF2-40B4-BE49-F238E27FC236}">
                <a16:creationId xmlns:a16="http://schemas.microsoft.com/office/drawing/2014/main" id="{FC465D62-3382-034B-3BC4-9FA6DDBCBF3D}"/>
              </a:ext>
            </a:extLst>
          </p:cNvPr>
          <p:cNvSpPr>
            <a:spLocks noGrp="1"/>
          </p:cNvSpPr>
          <p:nvPr>
            <p:ph type="ftr" sz="quarter" idx="3"/>
          </p:nvPr>
        </p:nvSpPr>
        <p:spPr>
          <a:xfrm>
            <a:off x="876300" y="9546433"/>
            <a:ext cx="8267700" cy="547688"/>
          </a:xfrm>
          <a:prstGeom prst="rect">
            <a:avLst/>
          </a:prstGeom>
        </p:spPr>
        <p:txBody>
          <a:bodyPr vert="horz" lIns="91440" tIns="45720" rIns="91440" bIns="45720" rtlCol="0" anchor="ctr"/>
          <a:lstStyle>
            <a:lvl1pPr algn="l">
              <a:defRPr lang="en-GB" sz="1800">
                <a:solidFill>
                  <a:schemeClr val="tx1"/>
                </a:solidFill>
              </a:defRPr>
            </a:lvl1pPr>
          </a:lstStyle>
          <a:p>
            <a:r>
              <a:rPr lang="en-US"/>
              <a:t>PRESENTATION TITLE</a:t>
            </a:r>
            <a:endParaRPr lang="en-US" dirty="0"/>
          </a:p>
        </p:txBody>
      </p:sp>
      <p:sp>
        <p:nvSpPr>
          <p:cNvPr id="5" name="Title 1">
            <a:extLst>
              <a:ext uri="{FF2B5EF4-FFF2-40B4-BE49-F238E27FC236}">
                <a16:creationId xmlns:a16="http://schemas.microsoft.com/office/drawing/2014/main" id="{1036477C-8D55-B4B8-85DD-DAF85A20D8C5}"/>
              </a:ext>
            </a:extLst>
          </p:cNvPr>
          <p:cNvSpPr>
            <a:spLocks noGrp="1"/>
          </p:cNvSpPr>
          <p:nvPr>
            <p:ph type="title"/>
          </p:nvPr>
        </p:nvSpPr>
        <p:spPr>
          <a:xfrm>
            <a:off x="1097166" y="876300"/>
            <a:ext cx="16309770" cy="1952625"/>
          </a:xfrm>
        </p:spPr>
        <p:txBody>
          <a:bodyPr anchor="ctr">
            <a:noAutofit/>
          </a:bodyPr>
          <a:lstStyle>
            <a:lvl1pPr>
              <a:defRPr>
                <a:solidFill>
                  <a:srgbClr val="FFFFFF"/>
                </a:solidFill>
              </a:defRPr>
            </a:lvl1pPr>
          </a:lstStyle>
          <a:p>
            <a:r>
              <a:rPr lang="en-US" dirty="0"/>
              <a:t>Click to edit Master title style</a:t>
            </a:r>
            <a:endParaRPr lang="en-ID" dirty="0"/>
          </a:p>
        </p:txBody>
      </p:sp>
      <p:cxnSp>
        <p:nvCxnSpPr>
          <p:cNvPr id="8" name="Straight Connector 7">
            <a:extLst>
              <a:ext uri="{FF2B5EF4-FFF2-40B4-BE49-F238E27FC236}">
                <a16:creationId xmlns:a16="http://schemas.microsoft.com/office/drawing/2014/main" id="{0657BBCF-CA9E-FB2C-CA76-82D2795FF965}"/>
              </a:ext>
            </a:extLst>
          </p:cNvPr>
          <p:cNvCxnSpPr>
            <a:cxnSpLocks/>
          </p:cNvCxnSpPr>
          <p:nvPr userDrawn="1"/>
        </p:nvCxnSpPr>
        <p:spPr>
          <a:xfrm>
            <a:off x="881063" y="876300"/>
            <a:ext cx="0" cy="1952625"/>
          </a:xfrm>
          <a:prstGeom prst="line">
            <a:avLst/>
          </a:prstGeom>
          <a:ln w="31750">
            <a:solidFill>
              <a:schemeClr val="accent2"/>
            </a:solidFill>
          </a:ln>
        </p:spPr>
        <p:style>
          <a:lnRef idx="1">
            <a:schemeClr val="accent1"/>
          </a:lnRef>
          <a:fillRef idx="0">
            <a:schemeClr val="accent1"/>
          </a:fillRef>
          <a:effectRef idx="0">
            <a:schemeClr val="accent1"/>
          </a:effectRef>
          <a:fontRef idx="minor">
            <a:schemeClr val="tx1"/>
          </a:fontRef>
        </p:style>
      </p:cxnSp>
      <p:sp>
        <p:nvSpPr>
          <p:cNvPr id="7" name="Text Placeholder 29">
            <a:extLst>
              <a:ext uri="{FF2B5EF4-FFF2-40B4-BE49-F238E27FC236}">
                <a16:creationId xmlns:a16="http://schemas.microsoft.com/office/drawing/2014/main" id="{7127DC28-28A8-3A98-B7FB-41B0888536BE}"/>
              </a:ext>
            </a:extLst>
          </p:cNvPr>
          <p:cNvSpPr>
            <a:spLocks noGrp="1"/>
          </p:cNvSpPr>
          <p:nvPr>
            <p:ph type="body" sz="quarter" idx="39"/>
          </p:nvPr>
        </p:nvSpPr>
        <p:spPr>
          <a:xfrm>
            <a:off x="876300" y="3648074"/>
            <a:ext cx="6753222" cy="810836"/>
          </a:xfrm>
          <a:prstGeom prst="rect">
            <a:avLst/>
          </a:prstGeom>
        </p:spPr>
        <p:txBody>
          <a:bodyPr tIns="0" bIns="0" anchor="b">
            <a:noAutofit/>
          </a:bodyPr>
          <a:lstStyle>
            <a:lvl1pPr marL="0" indent="0">
              <a:buNone/>
              <a:defRPr sz="27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marL="0" marR="0" lvl="0" indent="0" algn="l" defTabSz="1371669"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Click to edit Master text styles</a:t>
            </a:r>
            <a:endParaRPr lang="en-ID" dirty="0"/>
          </a:p>
        </p:txBody>
      </p:sp>
      <p:sp>
        <p:nvSpPr>
          <p:cNvPr id="9" name="Text Placeholder 29">
            <a:extLst>
              <a:ext uri="{FF2B5EF4-FFF2-40B4-BE49-F238E27FC236}">
                <a16:creationId xmlns:a16="http://schemas.microsoft.com/office/drawing/2014/main" id="{8C38966B-9C0F-01D5-79F5-8D32825F662C}"/>
              </a:ext>
            </a:extLst>
          </p:cNvPr>
          <p:cNvSpPr>
            <a:spLocks noGrp="1"/>
          </p:cNvSpPr>
          <p:nvPr>
            <p:ph type="body" sz="quarter" idx="40"/>
          </p:nvPr>
        </p:nvSpPr>
        <p:spPr>
          <a:xfrm>
            <a:off x="876300" y="4566907"/>
            <a:ext cx="6753222" cy="1591007"/>
          </a:xfrm>
          <a:prstGeom prst="rect">
            <a:avLst/>
          </a:prstGeom>
        </p:spPr>
        <p:txBody>
          <a:bodyPr tIns="0" bIns="0">
            <a:noAutofit/>
          </a:bodyPr>
          <a:lstStyle>
            <a:lvl1pPr marL="0" indent="0">
              <a:buNone/>
              <a:defRPr sz="2400" b="0">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13" name="Text Placeholder 29">
            <a:extLst>
              <a:ext uri="{FF2B5EF4-FFF2-40B4-BE49-F238E27FC236}">
                <a16:creationId xmlns:a16="http://schemas.microsoft.com/office/drawing/2014/main" id="{BF29A8C4-E01C-8823-3D21-FBEB0A37FD9D}"/>
              </a:ext>
            </a:extLst>
          </p:cNvPr>
          <p:cNvSpPr>
            <a:spLocks noGrp="1"/>
          </p:cNvSpPr>
          <p:nvPr>
            <p:ph type="body" sz="quarter" idx="41"/>
          </p:nvPr>
        </p:nvSpPr>
        <p:spPr>
          <a:xfrm>
            <a:off x="876300" y="6588922"/>
            <a:ext cx="6753222" cy="810836"/>
          </a:xfrm>
          <a:prstGeom prst="rect">
            <a:avLst/>
          </a:prstGeom>
        </p:spPr>
        <p:txBody>
          <a:bodyPr tIns="0" bIns="0" anchor="b">
            <a:noAutofit/>
          </a:bodyPr>
          <a:lstStyle>
            <a:lvl1pPr marL="0" indent="0">
              <a:buNone/>
              <a:defRPr sz="27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marL="0" marR="0" lvl="0" indent="0" algn="l" defTabSz="1371669"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Click to edit Master text styles</a:t>
            </a:r>
            <a:endParaRPr lang="en-ID" dirty="0"/>
          </a:p>
        </p:txBody>
      </p:sp>
      <p:sp>
        <p:nvSpPr>
          <p:cNvPr id="16" name="Text Placeholder 29">
            <a:extLst>
              <a:ext uri="{FF2B5EF4-FFF2-40B4-BE49-F238E27FC236}">
                <a16:creationId xmlns:a16="http://schemas.microsoft.com/office/drawing/2014/main" id="{36007328-114D-AECE-99A6-016A4CFBB612}"/>
              </a:ext>
            </a:extLst>
          </p:cNvPr>
          <p:cNvSpPr>
            <a:spLocks noGrp="1"/>
          </p:cNvSpPr>
          <p:nvPr>
            <p:ph type="body" sz="quarter" idx="42"/>
          </p:nvPr>
        </p:nvSpPr>
        <p:spPr>
          <a:xfrm>
            <a:off x="876300" y="7507754"/>
            <a:ext cx="6753222" cy="1591007"/>
          </a:xfrm>
          <a:prstGeom prst="rect">
            <a:avLst/>
          </a:prstGeom>
        </p:spPr>
        <p:txBody>
          <a:bodyPr tIns="0" bIns="0">
            <a:noAutofit/>
          </a:bodyPr>
          <a:lstStyle>
            <a:lvl1pPr marL="0" indent="0">
              <a:buNone/>
              <a:defRPr sz="2400" b="0">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17" name="Text Placeholder 29">
            <a:extLst>
              <a:ext uri="{FF2B5EF4-FFF2-40B4-BE49-F238E27FC236}">
                <a16:creationId xmlns:a16="http://schemas.microsoft.com/office/drawing/2014/main" id="{2142D811-C93D-9F9B-677A-5ADF7CD3A81A}"/>
              </a:ext>
            </a:extLst>
          </p:cNvPr>
          <p:cNvSpPr>
            <a:spLocks noGrp="1"/>
          </p:cNvSpPr>
          <p:nvPr>
            <p:ph type="body" sz="quarter" idx="43"/>
          </p:nvPr>
        </p:nvSpPr>
        <p:spPr>
          <a:xfrm>
            <a:off x="10658481" y="3648074"/>
            <a:ext cx="6753222" cy="810836"/>
          </a:xfrm>
          <a:prstGeom prst="rect">
            <a:avLst/>
          </a:prstGeom>
        </p:spPr>
        <p:txBody>
          <a:bodyPr tIns="0" bIns="0" anchor="b">
            <a:noAutofit/>
          </a:bodyPr>
          <a:lstStyle>
            <a:lvl1pPr marL="0" indent="0">
              <a:buNone/>
              <a:defRPr sz="27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marL="0" marR="0" lvl="0" indent="0" algn="l" defTabSz="1371669"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Click to edit Master text styles</a:t>
            </a:r>
            <a:endParaRPr lang="en-ID" dirty="0"/>
          </a:p>
        </p:txBody>
      </p:sp>
      <p:sp>
        <p:nvSpPr>
          <p:cNvPr id="18" name="Text Placeholder 29">
            <a:extLst>
              <a:ext uri="{FF2B5EF4-FFF2-40B4-BE49-F238E27FC236}">
                <a16:creationId xmlns:a16="http://schemas.microsoft.com/office/drawing/2014/main" id="{0B048665-3CE8-1449-AE80-5C39685B7BA3}"/>
              </a:ext>
            </a:extLst>
          </p:cNvPr>
          <p:cNvSpPr>
            <a:spLocks noGrp="1"/>
          </p:cNvSpPr>
          <p:nvPr>
            <p:ph type="body" sz="quarter" idx="44"/>
          </p:nvPr>
        </p:nvSpPr>
        <p:spPr>
          <a:xfrm>
            <a:off x="10658481" y="4566907"/>
            <a:ext cx="6753222" cy="1591007"/>
          </a:xfrm>
          <a:prstGeom prst="rect">
            <a:avLst/>
          </a:prstGeom>
        </p:spPr>
        <p:txBody>
          <a:bodyPr tIns="0" bIns="0">
            <a:noAutofit/>
          </a:bodyPr>
          <a:lstStyle>
            <a:lvl1pPr marL="0" indent="0">
              <a:buNone/>
              <a:defRPr sz="2400" b="0">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19" name="Text Placeholder 29">
            <a:extLst>
              <a:ext uri="{FF2B5EF4-FFF2-40B4-BE49-F238E27FC236}">
                <a16:creationId xmlns:a16="http://schemas.microsoft.com/office/drawing/2014/main" id="{337177BD-61D7-4610-6C2F-89A1FACFC2A5}"/>
              </a:ext>
            </a:extLst>
          </p:cNvPr>
          <p:cNvSpPr>
            <a:spLocks noGrp="1"/>
          </p:cNvSpPr>
          <p:nvPr>
            <p:ph type="body" sz="quarter" idx="45"/>
          </p:nvPr>
        </p:nvSpPr>
        <p:spPr>
          <a:xfrm>
            <a:off x="10658481" y="6588922"/>
            <a:ext cx="6753222" cy="810836"/>
          </a:xfrm>
          <a:prstGeom prst="rect">
            <a:avLst/>
          </a:prstGeom>
        </p:spPr>
        <p:txBody>
          <a:bodyPr tIns="0" bIns="0" anchor="b">
            <a:noAutofit/>
          </a:bodyPr>
          <a:lstStyle>
            <a:lvl1pPr marL="0" indent="0">
              <a:buNone/>
              <a:defRPr sz="27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marL="0" marR="0" lvl="0" indent="0" algn="l" defTabSz="1371669"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Click to edit Master text styles</a:t>
            </a:r>
            <a:endParaRPr lang="en-ID" dirty="0"/>
          </a:p>
        </p:txBody>
      </p:sp>
      <p:sp>
        <p:nvSpPr>
          <p:cNvPr id="20" name="Text Placeholder 29">
            <a:extLst>
              <a:ext uri="{FF2B5EF4-FFF2-40B4-BE49-F238E27FC236}">
                <a16:creationId xmlns:a16="http://schemas.microsoft.com/office/drawing/2014/main" id="{EAACD5B2-3311-26B6-AFCF-4FD5DEBF7494}"/>
              </a:ext>
            </a:extLst>
          </p:cNvPr>
          <p:cNvSpPr>
            <a:spLocks noGrp="1"/>
          </p:cNvSpPr>
          <p:nvPr>
            <p:ph type="body" sz="quarter" idx="46"/>
          </p:nvPr>
        </p:nvSpPr>
        <p:spPr>
          <a:xfrm>
            <a:off x="10658481" y="7507754"/>
            <a:ext cx="6753222" cy="1591007"/>
          </a:xfrm>
          <a:prstGeom prst="rect">
            <a:avLst/>
          </a:prstGeom>
        </p:spPr>
        <p:txBody>
          <a:bodyPr tIns="0" bIns="0">
            <a:noAutofit/>
          </a:bodyPr>
          <a:lstStyle>
            <a:lvl1pPr marL="0" indent="0">
              <a:buNone/>
              <a:defRPr sz="2400" b="0">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Tree>
    <p:extLst>
      <p:ext uri="{BB962C8B-B14F-4D97-AF65-F5344CB8AC3E}">
        <p14:creationId xmlns:p14="http://schemas.microsoft.com/office/powerpoint/2010/main" val="2153376647"/>
      </p:ext>
    </p:extLst>
  </p:cSld>
  <p:clrMapOvr>
    <a:masterClrMapping/>
  </p:clrMapOvr>
  <p:extLst>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4 Text Boxes T23V2">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B2F9EFE-3E38-5624-6F5C-8EA73167EB3F}"/>
              </a:ext>
            </a:extLst>
          </p:cNvPr>
          <p:cNvSpPr/>
          <p:nvPr userDrawn="1"/>
        </p:nvSpPr>
        <p:spPr>
          <a:xfrm flipH="1">
            <a:off x="12572840" y="2308019"/>
            <a:ext cx="5715155" cy="676219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700">
              <a:solidFill>
                <a:schemeClr val="tx1"/>
              </a:solidFill>
            </a:endParaRPr>
          </a:p>
        </p:txBody>
      </p:sp>
      <p:sp>
        <p:nvSpPr>
          <p:cNvPr id="11" name="Slide Number Placeholder 5">
            <a:extLst>
              <a:ext uri="{FF2B5EF4-FFF2-40B4-BE49-F238E27FC236}">
                <a16:creationId xmlns:a16="http://schemas.microsoft.com/office/drawing/2014/main" id="{752E3F75-A181-1CEF-4892-A00A828F0DEC}"/>
              </a:ext>
            </a:extLst>
          </p:cNvPr>
          <p:cNvSpPr>
            <a:spLocks noGrp="1"/>
          </p:cNvSpPr>
          <p:nvPr>
            <p:ph type="sldNum" sz="quarter" idx="4"/>
          </p:nvPr>
        </p:nvSpPr>
        <p:spPr>
          <a:xfrm>
            <a:off x="16587788" y="9614927"/>
            <a:ext cx="819150" cy="410699"/>
          </a:xfrm>
          <a:prstGeom prst="rect">
            <a:avLst/>
          </a:prstGeom>
        </p:spPr>
        <p:txBody>
          <a:bodyPr vert="horz" lIns="91440" tIns="45720" rIns="91440" bIns="45720" rtlCol="0" anchor="b"/>
          <a:lstStyle>
            <a:lvl1pPr algn="r">
              <a:defRPr sz="1800">
                <a:solidFill>
                  <a:schemeClr val="tx1"/>
                </a:solidFill>
                <a:latin typeface="+mn-lt"/>
              </a:defRPr>
            </a:lvl1pPr>
          </a:lstStyle>
          <a:p>
            <a:fld id="{5E0C3BBE-9543-48E5-A6E1-C646F9A01966}" type="slidenum">
              <a:rPr lang="en-ID" smtClean="0"/>
              <a:pPr/>
              <a:t>‹Nº›</a:t>
            </a:fld>
            <a:endParaRPr lang="en-ID" dirty="0"/>
          </a:p>
        </p:txBody>
      </p:sp>
      <p:sp>
        <p:nvSpPr>
          <p:cNvPr id="21" name="Footer Placeholder 4">
            <a:extLst>
              <a:ext uri="{FF2B5EF4-FFF2-40B4-BE49-F238E27FC236}">
                <a16:creationId xmlns:a16="http://schemas.microsoft.com/office/drawing/2014/main" id="{FC465D62-3382-034B-3BC4-9FA6DDBCBF3D}"/>
              </a:ext>
            </a:extLst>
          </p:cNvPr>
          <p:cNvSpPr>
            <a:spLocks noGrp="1"/>
          </p:cNvSpPr>
          <p:nvPr>
            <p:ph type="ftr" sz="quarter" idx="3"/>
          </p:nvPr>
        </p:nvSpPr>
        <p:spPr>
          <a:xfrm>
            <a:off x="876300" y="9546433"/>
            <a:ext cx="8267700" cy="547688"/>
          </a:xfrm>
          <a:prstGeom prst="rect">
            <a:avLst/>
          </a:prstGeom>
        </p:spPr>
        <p:txBody>
          <a:bodyPr vert="horz" lIns="91440" tIns="45720" rIns="91440" bIns="45720" rtlCol="0" anchor="ctr"/>
          <a:lstStyle>
            <a:lvl1pPr algn="l">
              <a:defRPr lang="en-GB" sz="1800">
                <a:solidFill>
                  <a:schemeClr val="tx1"/>
                </a:solidFill>
              </a:defRPr>
            </a:lvl1pPr>
          </a:lstStyle>
          <a:p>
            <a:r>
              <a:rPr lang="en-US"/>
              <a:t>PRESENTATION TITLE</a:t>
            </a:r>
            <a:endParaRPr lang="en-US" dirty="0"/>
          </a:p>
        </p:txBody>
      </p:sp>
      <p:sp>
        <p:nvSpPr>
          <p:cNvPr id="7" name="Text Placeholder 29">
            <a:extLst>
              <a:ext uri="{FF2B5EF4-FFF2-40B4-BE49-F238E27FC236}">
                <a16:creationId xmlns:a16="http://schemas.microsoft.com/office/drawing/2014/main" id="{7127DC28-28A8-3A98-B7FB-41B0888536BE}"/>
              </a:ext>
            </a:extLst>
          </p:cNvPr>
          <p:cNvSpPr>
            <a:spLocks noGrp="1"/>
          </p:cNvSpPr>
          <p:nvPr>
            <p:ph type="body" sz="quarter" idx="39"/>
          </p:nvPr>
        </p:nvSpPr>
        <p:spPr>
          <a:xfrm>
            <a:off x="1097165" y="2313812"/>
            <a:ext cx="11071023" cy="511752"/>
          </a:xfrm>
          <a:prstGeom prst="rect">
            <a:avLst/>
          </a:prstGeom>
        </p:spPr>
        <p:txBody>
          <a:bodyPr tIns="0" bIns="0" anchor="b">
            <a:noAutofit/>
          </a:bodyPr>
          <a:lstStyle>
            <a:lvl1pPr marL="0" indent="0" algn="l">
              <a:buNone/>
              <a:defRPr sz="27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9" name="Text Placeholder 29">
            <a:extLst>
              <a:ext uri="{FF2B5EF4-FFF2-40B4-BE49-F238E27FC236}">
                <a16:creationId xmlns:a16="http://schemas.microsoft.com/office/drawing/2014/main" id="{8C38966B-9C0F-01D5-79F5-8D32825F662C}"/>
              </a:ext>
            </a:extLst>
          </p:cNvPr>
          <p:cNvSpPr>
            <a:spLocks noGrp="1"/>
          </p:cNvSpPr>
          <p:nvPr>
            <p:ph type="body" sz="quarter" idx="40"/>
          </p:nvPr>
        </p:nvSpPr>
        <p:spPr>
          <a:xfrm>
            <a:off x="1097165" y="2933561"/>
            <a:ext cx="11071023" cy="800240"/>
          </a:xfrm>
          <a:prstGeom prst="rect">
            <a:avLst/>
          </a:prstGeom>
        </p:spPr>
        <p:txBody>
          <a:bodyPr tIns="0" bIns="0">
            <a:noAutofit/>
          </a:bodyPr>
          <a:lstStyle>
            <a:lvl1pPr marL="0" indent="0" algn="l">
              <a:buNone/>
              <a:defRPr sz="2400" b="0">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marL="0" marR="0" lvl="0" indent="0" algn="l" defTabSz="1371669"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Click to edit Master text styles</a:t>
            </a:r>
            <a:endParaRPr lang="en-ID" dirty="0"/>
          </a:p>
        </p:txBody>
      </p:sp>
      <p:sp>
        <p:nvSpPr>
          <p:cNvPr id="4" name="Picture Placeholder 11">
            <a:extLst>
              <a:ext uri="{FF2B5EF4-FFF2-40B4-BE49-F238E27FC236}">
                <a16:creationId xmlns:a16="http://schemas.microsoft.com/office/drawing/2014/main" id="{9DEBAB1A-CE11-600C-955B-5BF2329A4896}"/>
              </a:ext>
            </a:extLst>
          </p:cNvPr>
          <p:cNvSpPr>
            <a:spLocks noGrp="1"/>
          </p:cNvSpPr>
          <p:nvPr>
            <p:ph type="pic" sz="quarter" idx="10"/>
          </p:nvPr>
        </p:nvSpPr>
        <p:spPr>
          <a:xfrm>
            <a:off x="12749054" y="2487818"/>
            <a:ext cx="5538947" cy="6401409"/>
          </a:xfrm>
          <a:prstGeom prst="rect">
            <a:avLst/>
          </a:prstGeom>
          <a:solidFill>
            <a:schemeClr val="accent2">
              <a:lumMod val="20000"/>
              <a:lumOff val="80000"/>
            </a:schemeClr>
          </a:solidFill>
        </p:spPr>
        <p:txBody>
          <a:bodyPr anchor="ctr">
            <a:normAutofit/>
          </a:bodyPr>
          <a:lstStyle>
            <a:lvl1pPr marL="0" indent="0" algn="ctr">
              <a:buNone/>
              <a:defRPr sz="2000">
                <a:solidFill>
                  <a:schemeClr val="tx1"/>
                </a:solidFill>
              </a:defRPr>
            </a:lvl1pPr>
          </a:lstStyle>
          <a:p>
            <a:endParaRPr lang="en-ID"/>
          </a:p>
        </p:txBody>
      </p:sp>
      <p:sp>
        <p:nvSpPr>
          <p:cNvPr id="2" name="Title 1">
            <a:extLst>
              <a:ext uri="{FF2B5EF4-FFF2-40B4-BE49-F238E27FC236}">
                <a16:creationId xmlns:a16="http://schemas.microsoft.com/office/drawing/2014/main" id="{CB181972-256A-76B4-0FD9-61DDA03AA7F6}"/>
              </a:ext>
            </a:extLst>
          </p:cNvPr>
          <p:cNvSpPr>
            <a:spLocks noGrp="1"/>
          </p:cNvSpPr>
          <p:nvPr>
            <p:ph type="title"/>
          </p:nvPr>
        </p:nvSpPr>
        <p:spPr>
          <a:xfrm>
            <a:off x="1097165" y="879158"/>
            <a:ext cx="16309773" cy="1063943"/>
          </a:xfrm>
        </p:spPr>
        <p:txBody>
          <a:bodyPr anchor="t">
            <a:noAutofit/>
          </a:bodyPr>
          <a:lstStyle>
            <a:lvl1pPr>
              <a:defRPr>
                <a:solidFill>
                  <a:schemeClr val="tx1"/>
                </a:solidFill>
              </a:defRPr>
            </a:lvl1pPr>
          </a:lstStyle>
          <a:p>
            <a:r>
              <a:rPr lang="en-US" dirty="0"/>
              <a:t>Click to edit Master title style</a:t>
            </a:r>
            <a:endParaRPr lang="en-ID" dirty="0"/>
          </a:p>
        </p:txBody>
      </p:sp>
      <p:cxnSp>
        <p:nvCxnSpPr>
          <p:cNvPr id="5" name="Straight Connector 4">
            <a:extLst>
              <a:ext uri="{FF2B5EF4-FFF2-40B4-BE49-F238E27FC236}">
                <a16:creationId xmlns:a16="http://schemas.microsoft.com/office/drawing/2014/main" id="{429E9EB5-3229-F5DC-7AD8-BAEE16B592B5}"/>
              </a:ext>
            </a:extLst>
          </p:cNvPr>
          <p:cNvCxnSpPr>
            <a:cxnSpLocks/>
          </p:cNvCxnSpPr>
          <p:nvPr userDrawn="1"/>
        </p:nvCxnSpPr>
        <p:spPr>
          <a:xfrm>
            <a:off x="881063" y="878535"/>
            <a:ext cx="0" cy="1064565"/>
          </a:xfrm>
          <a:prstGeom prst="line">
            <a:avLst/>
          </a:prstGeom>
          <a:ln w="31750">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Text Placeholder 29">
            <a:extLst>
              <a:ext uri="{FF2B5EF4-FFF2-40B4-BE49-F238E27FC236}">
                <a16:creationId xmlns:a16="http://schemas.microsoft.com/office/drawing/2014/main" id="{49F1EC6F-145D-0EDF-93B2-B29180FA0480}"/>
              </a:ext>
            </a:extLst>
          </p:cNvPr>
          <p:cNvSpPr>
            <a:spLocks noGrp="1"/>
          </p:cNvSpPr>
          <p:nvPr>
            <p:ph type="body" sz="quarter" idx="41"/>
          </p:nvPr>
        </p:nvSpPr>
        <p:spPr>
          <a:xfrm>
            <a:off x="1097165" y="4081983"/>
            <a:ext cx="11071023" cy="511752"/>
          </a:xfrm>
          <a:prstGeom prst="rect">
            <a:avLst/>
          </a:prstGeom>
        </p:spPr>
        <p:txBody>
          <a:bodyPr tIns="0" bIns="0" anchor="b">
            <a:noAutofit/>
          </a:bodyPr>
          <a:lstStyle>
            <a:lvl1pPr marL="0" indent="0" algn="l">
              <a:buNone/>
              <a:defRPr sz="27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8" name="Text Placeholder 29">
            <a:extLst>
              <a:ext uri="{FF2B5EF4-FFF2-40B4-BE49-F238E27FC236}">
                <a16:creationId xmlns:a16="http://schemas.microsoft.com/office/drawing/2014/main" id="{E05F433A-DD20-4C85-9DBB-0B8C1E977F5C}"/>
              </a:ext>
            </a:extLst>
          </p:cNvPr>
          <p:cNvSpPr>
            <a:spLocks noGrp="1"/>
          </p:cNvSpPr>
          <p:nvPr>
            <p:ph type="body" sz="quarter" idx="42"/>
          </p:nvPr>
        </p:nvSpPr>
        <p:spPr>
          <a:xfrm>
            <a:off x="1097165" y="4701733"/>
            <a:ext cx="11071023" cy="800240"/>
          </a:xfrm>
          <a:prstGeom prst="rect">
            <a:avLst/>
          </a:prstGeom>
        </p:spPr>
        <p:txBody>
          <a:bodyPr tIns="0" bIns="0">
            <a:noAutofit/>
          </a:bodyPr>
          <a:lstStyle>
            <a:lvl1pPr marL="0" indent="0" algn="l">
              <a:buNone/>
              <a:defRPr sz="2400" b="0">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marL="0" marR="0" lvl="0" indent="0" algn="l" defTabSz="1371669"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Click to edit Master text styles</a:t>
            </a:r>
            <a:endParaRPr lang="en-ID" dirty="0"/>
          </a:p>
        </p:txBody>
      </p:sp>
      <p:sp>
        <p:nvSpPr>
          <p:cNvPr id="10" name="Text Placeholder 29">
            <a:extLst>
              <a:ext uri="{FF2B5EF4-FFF2-40B4-BE49-F238E27FC236}">
                <a16:creationId xmlns:a16="http://schemas.microsoft.com/office/drawing/2014/main" id="{0940A55E-D619-99C7-21D8-21E0C29C4517}"/>
              </a:ext>
            </a:extLst>
          </p:cNvPr>
          <p:cNvSpPr>
            <a:spLocks noGrp="1"/>
          </p:cNvSpPr>
          <p:nvPr>
            <p:ph type="body" sz="quarter" idx="43"/>
          </p:nvPr>
        </p:nvSpPr>
        <p:spPr>
          <a:xfrm>
            <a:off x="1097165" y="5850155"/>
            <a:ext cx="11071023" cy="511752"/>
          </a:xfrm>
          <a:prstGeom prst="rect">
            <a:avLst/>
          </a:prstGeom>
        </p:spPr>
        <p:txBody>
          <a:bodyPr tIns="0" bIns="0" anchor="b">
            <a:noAutofit/>
          </a:bodyPr>
          <a:lstStyle>
            <a:lvl1pPr marL="0" indent="0" algn="l">
              <a:buNone/>
              <a:defRPr sz="27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12" name="Text Placeholder 29">
            <a:extLst>
              <a:ext uri="{FF2B5EF4-FFF2-40B4-BE49-F238E27FC236}">
                <a16:creationId xmlns:a16="http://schemas.microsoft.com/office/drawing/2014/main" id="{1BBECFA9-FFC1-ADE4-F361-2C7CE5C812B8}"/>
              </a:ext>
            </a:extLst>
          </p:cNvPr>
          <p:cNvSpPr>
            <a:spLocks noGrp="1"/>
          </p:cNvSpPr>
          <p:nvPr>
            <p:ph type="body" sz="quarter" idx="44"/>
          </p:nvPr>
        </p:nvSpPr>
        <p:spPr>
          <a:xfrm>
            <a:off x="1097165" y="6469904"/>
            <a:ext cx="11071023" cy="800240"/>
          </a:xfrm>
          <a:prstGeom prst="rect">
            <a:avLst/>
          </a:prstGeom>
        </p:spPr>
        <p:txBody>
          <a:bodyPr tIns="0" bIns="0">
            <a:noAutofit/>
          </a:bodyPr>
          <a:lstStyle>
            <a:lvl1pPr marL="0" indent="0" algn="l">
              <a:buNone/>
              <a:defRPr sz="2400" b="0">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marL="0" marR="0" lvl="0" indent="0" algn="l" defTabSz="1371669"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Click to edit Master text styles</a:t>
            </a:r>
            <a:endParaRPr lang="en-ID" dirty="0"/>
          </a:p>
        </p:txBody>
      </p:sp>
      <p:sp>
        <p:nvSpPr>
          <p:cNvPr id="14" name="Text Placeholder 29">
            <a:extLst>
              <a:ext uri="{FF2B5EF4-FFF2-40B4-BE49-F238E27FC236}">
                <a16:creationId xmlns:a16="http://schemas.microsoft.com/office/drawing/2014/main" id="{96E1E4FB-A003-416E-B5FD-06D318390D24}"/>
              </a:ext>
            </a:extLst>
          </p:cNvPr>
          <p:cNvSpPr>
            <a:spLocks noGrp="1"/>
          </p:cNvSpPr>
          <p:nvPr>
            <p:ph type="body" sz="quarter" idx="45"/>
          </p:nvPr>
        </p:nvSpPr>
        <p:spPr>
          <a:xfrm>
            <a:off x="1097165" y="7618326"/>
            <a:ext cx="11071023" cy="511752"/>
          </a:xfrm>
          <a:prstGeom prst="rect">
            <a:avLst/>
          </a:prstGeom>
        </p:spPr>
        <p:txBody>
          <a:bodyPr tIns="0" bIns="0" anchor="b">
            <a:noAutofit/>
          </a:bodyPr>
          <a:lstStyle>
            <a:lvl1pPr marL="0" indent="0" algn="l">
              <a:buNone/>
              <a:defRPr sz="27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15" name="Text Placeholder 29">
            <a:extLst>
              <a:ext uri="{FF2B5EF4-FFF2-40B4-BE49-F238E27FC236}">
                <a16:creationId xmlns:a16="http://schemas.microsoft.com/office/drawing/2014/main" id="{F627812D-F4DE-F22F-9151-6D1510AA1EEA}"/>
              </a:ext>
            </a:extLst>
          </p:cNvPr>
          <p:cNvSpPr>
            <a:spLocks noGrp="1"/>
          </p:cNvSpPr>
          <p:nvPr>
            <p:ph type="body" sz="quarter" idx="46"/>
          </p:nvPr>
        </p:nvSpPr>
        <p:spPr>
          <a:xfrm>
            <a:off x="1097165" y="8238076"/>
            <a:ext cx="11071023" cy="800240"/>
          </a:xfrm>
          <a:prstGeom prst="rect">
            <a:avLst/>
          </a:prstGeom>
        </p:spPr>
        <p:txBody>
          <a:bodyPr tIns="0" bIns="0">
            <a:noAutofit/>
          </a:bodyPr>
          <a:lstStyle>
            <a:lvl1pPr marL="0" indent="0" algn="l">
              <a:buNone/>
              <a:defRPr sz="2400" b="0">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marL="0" marR="0" lvl="0" indent="0" algn="l" defTabSz="1371669"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Click to edit Master text styles</a:t>
            </a:r>
            <a:endParaRPr lang="en-ID" dirty="0"/>
          </a:p>
        </p:txBody>
      </p:sp>
      <p:sp>
        <p:nvSpPr>
          <p:cNvPr id="24" name="Rectangle 23">
            <a:extLst>
              <a:ext uri="{FF2B5EF4-FFF2-40B4-BE49-F238E27FC236}">
                <a16:creationId xmlns:a16="http://schemas.microsoft.com/office/drawing/2014/main" id="{A9E46C6C-267F-F99A-35B8-CFC1641BE967}"/>
              </a:ext>
            </a:extLst>
          </p:cNvPr>
          <p:cNvSpPr/>
          <p:nvPr userDrawn="1"/>
        </p:nvSpPr>
        <p:spPr>
          <a:xfrm>
            <a:off x="12572834" y="4076349"/>
            <a:ext cx="176213" cy="2857497"/>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700">
              <a:solidFill>
                <a:schemeClr val="tx1"/>
              </a:solidFill>
            </a:endParaRPr>
          </a:p>
        </p:txBody>
      </p:sp>
    </p:spTree>
    <p:extLst>
      <p:ext uri="{BB962C8B-B14F-4D97-AF65-F5344CB8AC3E}">
        <p14:creationId xmlns:p14="http://schemas.microsoft.com/office/powerpoint/2010/main" val="3340752435"/>
      </p:ext>
    </p:extLst>
  </p:cSld>
  <p:clrMapOvr>
    <a:masterClrMapping/>
  </p:clrMapOvr>
  <p:extLst>
    <p:ext uri="{DCECCB84-F9BA-43D5-87BE-67443E8EF086}">
      <p15:sldGuideLst xmlns:p15="http://schemas.microsoft.com/office/powerpoint/2012/main"/>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able with Contents C40V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36477C-8D55-B4B8-85DD-DAF85A20D8C5}"/>
              </a:ext>
            </a:extLst>
          </p:cNvPr>
          <p:cNvSpPr>
            <a:spLocks noGrp="1"/>
          </p:cNvSpPr>
          <p:nvPr>
            <p:ph type="title"/>
          </p:nvPr>
        </p:nvSpPr>
        <p:spPr>
          <a:xfrm>
            <a:off x="1097165" y="879158"/>
            <a:ext cx="16309773" cy="1063943"/>
          </a:xfrm>
        </p:spPr>
        <p:txBody>
          <a:bodyPr anchor="t">
            <a:noAutofit/>
          </a:bodyPr>
          <a:lstStyle>
            <a:lvl1pPr>
              <a:defRPr>
                <a:solidFill>
                  <a:schemeClr val="tx1"/>
                </a:solidFill>
              </a:defRPr>
            </a:lvl1pPr>
          </a:lstStyle>
          <a:p>
            <a:r>
              <a:rPr lang="en-US" dirty="0"/>
              <a:t>Click to edit Master title style</a:t>
            </a:r>
            <a:endParaRPr lang="en-ID" dirty="0"/>
          </a:p>
        </p:txBody>
      </p:sp>
      <p:sp>
        <p:nvSpPr>
          <p:cNvPr id="11" name="Slide Number Placeholder 5">
            <a:extLst>
              <a:ext uri="{FF2B5EF4-FFF2-40B4-BE49-F238E27FC236}">
                <a16:creationId xmlns:a16="http://schemas.microsoft.com/office/drawing/2014/main" id="{752E3F75-A181-1CEF-4892-A00A828F0DEC}"/>
              </a:ext>
            </a:extLst>
          </p:cNvPr>
          <p:cNvSpPr>
            <a:spLocks noGrp="1"/>
          </p:cNvSpPr>
          <p:nvPr>
            <p:ph type="sldNum" sz="quarter" idx="4"/>
          </p:nvPr>
        </p:nvSpPr>
        <p:spPr>
          <a:xfrm>
            <a:off x="16587788" y="9614927"/>
            <a:ext cx="819150" cy="410699"/>
          </a:xfrm>
          <a:prstGeom prst="rect">
            <a:avLst/>
          </a:prstGeom>
        </p:spPr>
        <p:txBody>
          <a:bodyPr vert="horz" lIns="91440" tIns="45720" rIns="91440" bIns="45720" rtlCol="0" anchor="b"/>
          <a:lstStyle>
            <a:lvl1pPr algn="r">
              <a:defRPr sz="1800">
                <a:solidFill>
                  <a:schemeClr val="tx1"/>
                </a:solidFill>
                <a:latin typeface="+mn-lt"/>
              </a:defRPr>
            </a:lvl1pPr>
          </a:lstStyle>
          <a:p>
            <a:fld id="{5E0C3BBE-9543-48E5-A6E1-C646F9A01966}" type="slidenum">
              <a:rPr lang="en-ID" smtClean="0"/>
              <a:pPr/>
              <a:t>‹Nº›</a:t>
            </a:fld>
            <a:endParaRPr lang="en-ID" dirty="0"/>
          </a:p>
        </p:txBody>
      </p:sp>
      <p:cxnSp>
        <p:nvCxnSpPr>
          <p:cNvPr id="16" name="Straight Connector 15">
            <a:extLst>
              <a:ext uri="{FF2B5EF4-FFF2-40B4-BE49-F238E27FC236}">
                <a16:creationId xmlns:a16="http://schemas.microsoft.com/office/drawing/2014/main" id="{0657BBCF-CA9E-FB2C-CA76-82D2795FF965}"/>
              </a:ext>
            </a:extLst>
          </p:cNvPr>
          <p:cNvCxnSpPr>
            <a:cxnSpLocks/>
          </p:cNvCxnSpPr>
          <p:nvPr userDrawn="1"/>
        </p:nvCxnSpPr>
        <p:spPr>
          <a:xfrm>
            <a:off x="881063" y="878535"/>
            <a:ext cx="0" cy="1064565"/>
          </a:xfrm>
          <a:prstGeom prst="line">
            <a:avLst/>
          </a:prstGeom>
          <a:ln w="317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1" name="Footer Placeholder 4">
            <a:extLst>
              <a:ext uri="{FF2B5EF4-FFF2-40B4-BE49-F238E27FC236}">
                <a16:creationId xmlns:a16="http://schemas.microsoft.com/office/drawing/2014/main" id="{FC465D62-3382-034B-3BC4-9FA6DDBCBF3D}"/>
              </a:ext>
            </a:extLst>
          </p:cNvPr>
          <p:cNvSpPr>
            <a:spLocks noGrp="1"/>
          </p:cNvSpPr>
          <p:nvPr>
            <p:ph type="ftr" sz="quarter" idx="3"/>
          </p:nvPr>
        </p:nvSpPr>
        <p:spPr>
          <a:xfrm>
            <a:off x="876300" y="9546433"/>
            <a:ext cx="8267700" cy="547688"/>
          </a:xfrm>
          <a:prstGeom prst="rect">
            <a:avLst/>
          </a:prstGeom>
        </p:spPr>
        <p:txBody>
          <a:bodyPr vert="horz" lIns="91440" tIns="45720" rIns="91440" bIns="45720" rtlCol="0" anchor="ctr"/>
          <a:lstStyle>
            <a:lvl1pPr algn="l">
              <a:defRPr lang="en-GB" sz="1800">
                <a:solidFill>
                  <a:schemeClr val="tx1"/>
                </a:solidFill>
              </a:defRPr>
            </a:lvl1pPr>
          </a:lstStyle>
          <a:p>
            <a:r>
              <a:rPr lang="en-US"/>
              <a:t>PRESENTATION TITLE</a:t>
            </a:r>
            <a:endParaRPr lang="en-US" dirty="0"/>
          </a:p>
        </p:txBody>
      </p:sp>
      <p:sp>
        <p:nvSpPr>
          <p:cNvPr id="4" name="Table Placeholder 3">
            <a:extLst>
              <a:ext uri="{FF2B5EF4-FFF2-40B4-BE49-F238E27FC236}">
                <a16:creationId xmlns:a16="http://schemas.microsoft.com/office/drawing/2014/main" id="{9DD2B053-49CB-EC30-CB40-BD5B5A83362E}"/>
              </a:ext>
            </a:extLst>
          </p:cNvPr>
          <p:cNvSpPr>
            <a:spLocks noGrp="1"/>
          </p:cNvSpPr>
          <p:nvPr>
            <p:ph type="tbl" sz="quarter" idx="10"/>
          </p:nvPr>
        </p:nvSpPr>
        <p:spPr>
          <a:xfrm>
            <a:off x="881063" y="4189758"/>
            <a:ext cx="16525875" cy="4794699"/>
          </a:xfrm>
        </p:spPr>
        <p:txBody>
          <a:bodyPr/>
          <a:lstStyle>
            <a:lvl1pPr algn="ctr">
              <a:defRPr b="0">
                <a:solidFill>
                  <a:schemeClr val="tx1"/>
                </a:solidFill>
              </a:defRPr>
            </a:lvl1pPr>
          </a:lstStyle>
          <a:p>
            <a:endParaRPr lang="en-GB" dirty="0"/>
          </a:p>
        </p:txBody>
      </p:sp>
      <p:sp>
        <p:nvSpPr>
          <p:cNvPr id="17" name="Text Placeholder 29">
            <a:extLst>
              <a:ext uri="{FF2B5EF4-FFF2-40B4-BE49-F238E27FC236}">
                <a16:creationId xmlns:a16="http://schemas.microsoft.com/office/drawing/2014/main" id="{C88A6C4B-DACE-AD62-1602-DB64BFC7F7D9}"/>
              </a:ext>
            </a:extLst>
          </p:cNvPr>
          <p:cNvSpPr>
            <a:spLocks noGrp="1"/>
          </p:cNvSpPr>
          <p:nvPr>
            <p:ph type="body" sz="quarter" idx="40"/>
          </p:nvPr>
        </p:nvSpPr>
        <p:spPr>
          <a:xfrm>
            <a:off x="1097165" y="2534457"/>
            <a:ext cx="16309773" cy="1063944"/>
          </a:xfrm>
          <a:prstGeom prst="rect">
            <a:avLst/>
          </a:prstGeom>
        </p:spPr>
        <p:txBody>
          <a:bodyPr tIns="0" bIns="0">
            <a:noAutofit/>
          </a:bodyPr>
          <a:lstStyle>
            <a:lvl1pPr marL="0" indent="0">
              <a:buNone/>
              <a:defRPr sz="2400" b="0">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marL="0" marR="0" lvl="0" indent="0" algn="l" defTabSz="1371669"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Click to edit Master text styles</a:t>
            </a:r>
            <a:endParaRPr lang="en-ID" dirty="0"/>
          </a:p>
        </p:txBody>
      </p:sp>
    </p:spTree>
    <p:extLst>
      <p:ext uri="{BB962C8B-B14F-4D97-AF65-F5344CB8AC3E}">
        <p14:creationId xmlns:p14="http://schemas.microsoft.com/office/powerpoint/2010/main" val="1917585566"/>
      </p:ext>
    </p:extLst>
  </p:cSld>
  <p:clrMapOvr>
    <a:masterClrMapping/>
  </p:clrMapOvr>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 Radial Bars C41V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36477C-8D55-B4B8-85DD-DAF85A20D8C5}"/>
              </a:ext>
            </a:extLst>
          </p:cNvPr>
          <p:cNvSpPr>
            <a:spLocks noGrp="1"/>
          </p:cNvSpPr>
          <p:nvPr>
            <p:ph type="title"/>
          </p:nvPr>
        </p:nvSpPr>
        <p:spPr>
          <a:xfrm>
            <a:off x="1097165" y="879158"/>
            <a:ext cx="16309773" cy="1063943"/>
          </a:xfrm>
        </p:spPr>
        <p:txBody>
          <a:bodyPr anchor="t">
            <a:noAutofit/>
          </a:bodyPr>
          <a:lstStyle>
            <a:lvl1pPr>
              <a:defRPr>
                <a:solidFill>
                  <a:schemeClr val="tx1"/>
                </a:solidFill>
              </a:defRPr>
            </a:lvl1pPr>
          </a:lstStyle>
          <a:p>
            <a:r>
              <a:rPr lang="en-US" dirty="0"/>
              <a:t>Click to edit Master title style</a:t>
            </a:r>
            <a:endParaRPr lang="en-ID" dirty="0"/>
          </a:p>
        </p:txBody>
      </p:sp>
      <p:sp>
        <p:nvSpPr>
          <p:cNvPr id="11" name="Slide Number Placeholder 5">
            <a:extLst>
              <a:ext uri="{FF2B5EF4-FFF2-40B4-BE49-F238E27FC236}">
                <a16:creationId xmlns:a16="http://schemas.microsoft.com/office/drawing/2014/main" id="{752E3F75-A181-1CEF-4892-A00A828F0DEC}"/>
              </a:ext>
            </a:extLst>
          </p:cNvPr>
          <p:cNvSpPr>
            <a:spLocks noGrp="1"/>
          </p:cNvSpPr>
          <p:nvPr>
            <p:ph type="sldNum" sz="quarter" idx="4"/>
          </p:nvPr>
        </p:nvSpPr>
        <p:spPr>
          <a:xfrm>
            <a:off x="16587788" y="9614927"/>
            <a:ext cx="819150" cy="410699"/>
          </a:xfrm>
          <a:prstGeom prst="rect">
            <a:avLst/>
          </a:prstGeom>
        </p:spPr>
        <p:txBody>
          <a:bodyPr vert="horz" lIns="91440" tIns="45720" rIns="91440" bIns="45720" rtlCol="0" anchor="b"/>
          <a:lstStyle>
            <a:lvl1pPr algn="r">
              <a:defRPr sz="1800">
                <a:solidFill>
                  <a:schemeClr val="tx1"/>
                </a:solidFill>
                <a:latin typeface="+mn-lt"/>
              </a:defRPr>
            </a:lvl1pPr>
          </a:lstStyle>
          <a:p>
            <a:fld id="{5E0C3BBE-9543-48E5-A6E1-C646F9A01966}" type="slidenum">
              <a:rPr lang="en-ID" smtClean="0"/>
              <a:pPr/>
              <a:t>‹Nº›</a:t>
            </a:fld>
            <a:endParaRPr lang="en-ID" dirty="0"/>
          </a:p>
        </p:txBody>
      </p:sp>
      <p:cxnSp>
        <p:nvCxnSpPr>
          <p:cNvPr id="16" name="Straight Connector 15">
            <a:extLst>
              <a:ext uri="{FF2B5EF4-FFF2-40B4-BE49-F238E27FC236}">
                <a16:creationId xmlns:a16="http://schemas.microsoft.com/office/drawing/2014/main" id="{0657BBCF-CA9E-FB2C-CA76-82D2795FF965}"/>
              </a:ext>
            </a:extLst>
          </p:cNvPr>
          <p:cNvCxnSpPr>
            <a:cxnSpLocks/>
          </p:cNvCxnSpPr>
          <p:nvPr userDrawn="1"/>
        </p:nvCxnSpPr>
        <p:spPr>
          <a:xfrm>
            <a:off x="881063" y="878535"/>
            <a:ext cx="0" cy="1064565"/>
          </a:xfrm>
          <a:prstGeom prst="line">
            <a:avLst/>
          </a:prstGeom>
          <a:ln w="317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1" name="Footer Placeholder 4">
            <a:extLst>
              <a:ext uri="{FF2B5EF4-FFF2-40B4-BE49-F238E27FC236}">
                <a16:creationId xmlns:a16="http://schemas.microsoft.com/office/drawing/2014/main" id="{FC465D62-3382-034B-3BC4-9FA6DDBCBF3D}"/>
              </a:ext>
            </a:extLst>
          </p:cNvPr>
          <p:cNvSpPr>
            <a:spLocks noGrp="1"/>
          </p:cNvSpPr>
          <p:nvPr>
            <p:ph type="ftr" sz="quarter" idx="3"/>
          </p:nvPr>
        </p:nvSpPr>
        <p:spPr>
          <a:xfrm>
            <a:off x="876300" y="9546433"/>
            <a:ext cx="8267700" cy="547688"/>
          </a:xfrm>
          <a:prstGeom prst="rect">
            <a:avLst/>
          </a:prstGeom>
        </p:spPr>
        <p:txBody>
          <a:bodyPr vert="horz" lIns="91440" tIns="45720" rIns="91440" bIns="45720" rtlCol="0" anchor="ctr"/>
          <a:lstStyle>
            <a:lvl1pPr algn="l">
              <a:defRPr lang="en-GB" sz="1800">
                <a:solidFill>
                  <a:schemeClr val="tx1"/>
                </a:solidFill>
              </a:defRPr>
            </a:lvl1pPr>
          </a:lstStyle>
          <a:p>
            <a:r>
              <a:rPr lang="en-US"/>
              <a:t>PRESENTATION TITLE</a:t>
            </a:r>
            <a:endParaRPr lang="en-US" dirty="0"/>
          </a:p>
        </p:txBody>
      </p:sp>
      <p:sp>
        <p:nvSpPr>
          <p:cNvPr id="3" name="Oval 2">
            <a:extLst>
              <a:ext uri="{FF2B5EF4-FFF2-40B4-BE49-F238E27FC236}">
                <a16:creationId xmlns:a16="http://schemas.microsoft.com/office/drawing/2014/main" id="{3BBD3D9D-E2D7-5928-9ACE-BC305ADE7015}"/>
              </a:ext>
            </a:extLst>
          </p:cNvPr>
          <p:cNvSpPr/>
          <p:nvPr userDrawn="1"/>
        </p:nvSpPr>
        <p:spPr>
          <a:xfrm>
            <a:off x="7958030" y="2603990"/>
            <a:ext cx="2371938" cy="2371938"/>
          </a:xfrm>
          <a:prstGeom prst="ellipse">
            <a:avLst/>
          </a:prstGeom>
          <a:noFill/>
          <a:ln w="76200">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700">
              <a:solidFill>
                <a:schemeClr val="tx1"/>
              </a:solidFill>
            </a:endParaRPr>
          </a:p>
        </p:txBody>
      </p:sp>
      <p:sp>
        <p:nvSpPr>
          <p:cNvPr id="5" name="Text Placeholder 14">
            <a:extLst>
              <a:ext uri="{FF2B5EF4-FFF2-40B4-BE49-F238E27FC236}">
                <a16:creationId xmlns:a16="http://schemas.microsoft.com/office/drawing/2014/main" id="{6B6F7D80-7AE5-EF7E-CA93-91FFC8961EAC}"/>
              </a:ext>
            </a:extLst>
          </p:cNvPr>
          <p:cNvSpPr>
            <a:spLocks noGrp="1"/>
          </p:cNvSpPr>
          <p:nvPr>
            <p:ph type="body" sz="quarter" idx="34" hasCustomPrompt="1"/>
          </p:nvPr>
        </p:nvSpPr>
        <p:spPr>
          <a:xfrm>
            <a:off x="7958030" y="2603990"/>
            <a:ext cx="2371938" cy="2371938"/>
          </a:xfrm>
          <a:prstGeom prst="arc">
            <a:avLst>
              <a:gd name="adj1" fmla="val 16200000"/>
              <a:gd name="adj2" fmla="val 13391445"/>
            </a:avLst>
          </a:prstGeom>
          <a:noFill/>
          <a:ln w="762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lvl1pPr algn="ctr">
              <a:defRPr lang="en-GB" sz="1500" dirty="0">
                <a:solidFill>
                  <a:schemeClr val="tx1"/>
                </a:solidFill>
              </a:defRPr>
            </a:lvl1pPr>
          </a:lstStyle>
          <a:p>
            <a:pPr lvl="0" algn="ctr" defTabSz="1371600"/>
            <a:r>
              <a:rPr lang="en-US" dirty="0"/>
              <a:t> </a:t>
            </a:r>
            <a:endParaRPr lang="en-GB" dirty="0"/>
          </a:p>
        </p:txBody>
      </p:sp>
      <p:sp>
        <p:nvSpPr>
          <p:cNvPr id="6" name="Text Placeholder 6">
            <a:extLst>
              <a:ext uri="{FF2B5EF4-FFF2-40B4-BE49-F238E27FC236}">
                <a16:creationId xmlns:a16="http://schemas.microsoft.com/office/drawing/2014/main" id="{40FC2368-512D-2676-8BCC-4005ACA137B2}"/>
              </a:ext>
            </a:extLst>
          </p:cNvPr>
          <p:cNvSpPr>
            <a:spLocks noGrp="1"/>
          </p:cNvSpPr>
          <p:nvPr>
            <p:ph type="body" sz="quarter" idx="35" hasCustomPrompt="1"/>
          </p:nvPr>
        </p:nvSpPr>
        <p:spPr>
          <a:xfrm>
            <a:off x="8199629" y="3234447"/>
            <a:ext cx="1888740" cy="1140276"/>
          </a:xfrm>
        </p:spPr>
        <p:txBody>
          <a:bodyPr anchor="ctr">
            <a:noAutofit/>
          </a:bodyPr>
          <a:lstStyle>
            <a:lvl1pPr marL="0" indent="0" algn="ctr">
              <a:buNone/>
              <a:defRPr sz="4200" b="1">
                <a:solidFill>
                  <a:schemeClr val="tx1"/>
                </a:solidFill>
                <a:latin typeface="+mj-lt"/>
              </a:defRPr>
            </a:lvl1pPr>
          </a:lstStyle>
          <a:p>
            <a:pPr lvl="0"/>
            <a:r>
              <a:rPr lang="en-US" dirty="0"/>
              <a:t>xx%</a:t>
            </a:r>
          </a:p>
        </p:txBody>
      </p:sp>
      <p:sp>
        <p:nvSpPr>
          <p:cNvPr id="8" name="Text Placeholder 29">
            <a:extLst>
              <a:ext uri="{FF2B5EF4-FFF2-40B4-BE49-F238E27FC236}">
                <a16:creationId xmlns:a16="http://schemas.microsoft.com/office/drawing/2014/main" id="{2DDCCD52-4493-F59D-7027-7C212038D4AF}"/>
              </a:ext>
            </a:extLst>
          </p:cNvPr>
          <p:cNvSpPr>
            <a:spLocks noGrp="1"/>
          </p:cNvSpPr>
          <p:nvPr>
            <p:ph type="body" sz="quarter" idx="33"/>
          </p:nvPr>
        </p:nvSpPr>
        <p:spPr>
          <a:xfrm>
            <a:off x="6832679" y="5349953"/>
            <a:ext cx="4622643" cy="829649"/>
          </a:xfrm>
          <a:prstGeom prst="rect">
            <a:avLst/>
          </a:prstGeom>
        </p:spPr>
        <p:txBody>
          <a:bodyPr tIns="0" bIns="0" anchor="b">
            <a:noAutofit/>
          </a:bodyPr>
          <a:lstStyle>
            <a:lvl1pPr marL="0" indent="0" algn="ctr">
              <a:buNone/>
              <a:defRPr sz="27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9" name="Text Placeholder 29">
            <a:extLst>
              <a:ext uri="{FF2B5EF4-FFF2-40B4-BE49-F238E27FC236}">
                <a16:creationId xmlns:a16="http://schemas.microsoft.com/office/drawing/2014/main" id="{C7EF7556-5224-47F1-49F3-0572DF21F2EE}"/>
              </a:ext>
            </a:extLst>
          </p:cNvPr>
          <p:cNvSpPr>
            <a:spLocks noGrp="1"/>
          </p:cNvSpPr>
          <p:nvPr>
            <p:ph type="body" sz="quarter" idx="36"/>
          </p:nvPr>
        </p:nvSpPr>
        <p:spPr>
          <a:xfrm>
            <a:off x="6832679" y="6287601"/>
            <a:ext cx="4622643" cy="2268372"/>
          </a:xfrm>
          <a:prstGeom prst="rect">
            <a:avLst/>
          </a:prstGeom>
        </p:spPr>
        <p:txBody>
          <a:bodyPr tIns="0" bIns="0">
            <a:noAutofit/>
          </a:bodyPr>
          <a:lstStyle>
            <a:lvl1pPr marL="0" indent="0" algn="ctr">
              <a:buNone/>
              <a:defRPr sz="2400" b="0">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19" name="Oval 18">
            <a:extLst>
              <a:ext uri="{FF2B5EF4-FFF2-40B4-BE49-F238E27FC236}">
                <a16:creationId xmlns:a16="http://schemas.microsoft.com/office/drawing/2014/main" id="{705E8CF0-45DA-C681-8618-12E9EAF903D4}"/>
              </a:ext>
            </a:extLst>
          </p:cNvPr>
          <p:cNvSpPr/>
          <p:nvPr userDrawn="1"/>
        </p:nvSpPr>
        <p:spPr>
          <a:xfrm>
            <a:off x="13909645" y="2603990"/>
            <a:ext cx="2371938" cy="2371938"/>
          </a:xfrm>
          <a:prstGeom prst="ellipse">
            <a:avLst/>
          </a:prstGeom>
          <a:noFill/>
          <a:ln w="76200">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700">
              <a:solidFill>
                <a:schemeClr val="tx1"/>
              </a:solidFill>
            </a:endParaRPr>
          </a:p>
        </p:txBody>
      </p:sp>
      <p:sp>
        <p:nvSpPr>
          <p:cNvPr id="20" name="Text Placeholder 14">
            <a:extLst>
              <a:ext uri="{FF2B5EF4-FFF2-40B4-BE49-F238E27FC236}">
                <a16:creationId xmlns:a16="http://schemas.microsoft.com/office/drawing/2014/main" id="{0BDF54D5-341A-BDB8-70D5-1D271A33068B}"/>
              </a:ext>
            </a:extLst>
          </p:cNvPr>
          <p:cNvSpPr>
            <a:spLocks noGrp="1"/>
          </p:cNvSpPr>
          <p:nvPr>
            <p:ph type="body" sz="quarter" idx="37" hasCustomPrompt="1"/>
          </p:nvPr>
        </p:nvSpPr>
        <p:spPr>
          <a:xfrm>
            <a:off x="13909645" y="2603990"/>
            <a:ext cx="2371938" cy="2371938"/>
          </a:xfrm>
          <a:prstGeom prst="arc">
            <a:avLst>
              <a:gd name="adj1" fmla="val 16200000"/>
              <a:gd name="adj2" fmla="val 13391445"/>
            </a:avLst>
          </a:prstGeom>
          <a:noFill/>
          <a:ln w="762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lvl1pPr algn="ctr">
              <a:defRPr lang="en-GB" sz="1500" dirty="0">
                <a:solidFill>
                  <a:schemeClr val="tx1"/>
                </a:solidFill>
              </a:defRPr>
            </a:lvl1pPr>
          </a:lstStyle>
          <a:p>
            <a:pPr lvl="0" algn="ctr" defTabSz="1371600"/>
            <a:r>
              <a:rPr lang="en-US" dirty="0"/>
              <a:t> </a:t>
            </a:r>
            <a:endParaRPr lang="en-GB" dirty="0"/>
          </a:p>
        </p:txBody>
      </p:sp>
      <p:sp>
        <p:nvSpPr>
          <p:cNvPr id="22" name="Text Placeholder 6">
            <a:extLst>
              <a:ext uri="{FF2B5EF4-FFF2-40B4-BE49-F238E27FC236}">
                <a16:creationId xmlns:a16="http://schemas.microsoft.com/office/drawing/2014/main" id="{E42ED014-DC96-68EC-18BA-293A5537638C}"/>
              </a:ext>
            </a:extLst>
          </p:cNvPr>
          <p:cNvSpPr>
            <a:spLocks noGrp="1"/>
          </p:cNvSpPr>
          <p:nvPr>
            <p:ph type="body" sz="quarter" idx="38" hasCustomPrompt="1"/>
          </p:nvPr>
        </p:nvSpPr>
        <p:spPr>
          <a:xfrm>
            <a:off x="14151244" y="3234447"/>
            <a:ext cx="1888740" cy="1140276"/>
          </a:xfrm>
        </p:spPr>
        <p:txBody>
          <a:bodyPr anchor="ctr">
            <a:noAutofit/>
          </a:bodyPr>
          <a:lstStyle>
            <a:lvl1pPr marL="0" indent="0" algn="ctr">
              <a:buNone/>
              <a:defRPr sz="4200" b="1">
                <a:solidFill>
                  <a:schemeClr val="tx1"/>
                </a:solidFill>
                <a:latin typeface="+mj-lt"/>
              </a:defRPr>
            </a:lvl1pPr>
          </a:lstStyle>
          <a:p>
            <a:pPr lvl="0"/>
            <a:r>
              <a:rPr lang="en-US" dirty="0"/>
              <a:t>xx%</a:t>
            </a:r>
          </a:p>
        </p:txBody>
      </p:sp>
      <p:sp>
        <p:nvSpPr>
          <p:cNvPr id="23" name="Text Placeholder 29">
            <a:extLst>
              <a:ext uri="{FF2B5EF4-FFF2-40B4-BE49-F238E27FC236}">
                <a16:creationId xmlns:a16="http://schemas.microsoft.com/office/drawing/2014/main" id="{C94D2F51-651E-57C6-669A-9421CC548657}"/>
              </a:ext>
            </a:extLst>
          </p:cNvPr>
          <p:cNvSpPr>
            <a:spLocks noGrp="1"/>
          </p:cNvSpPr>
          <p:nvPr>
            <p:ph type="body" sz="quarter" idx="39"/>
          </p:nvPr>
        </p:nvSpPr>
        <p:spPr>
          <a:xfrm>
            <a:off x="12784295" y="5349953"/>
            <a:ext cx="4622643" cy="829649"/>
          </a:xfrm>
          <a:prstGeom prst="rect">
            <a:avLst/>
          </a:prstGeom>
        </p:spPr>
        <p:txBody>
          <a:bodyPr tIns="0" bIns="0" anchor="b">
            <a:noAutofit/>
          </a:bodyPr>
          <a:lstStyle>
            <a:lvl1pPr marL="0" indent="0" algn="ctr">
              <a:buNone/>
              <a:defRPr sz="27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24" name="Text Placeholder 29">
            <a:extLst>
              <a:ext uri="{FF2B5EF4-FFF2-40B4-BE49-F238E27FC236}">
                <a16:creationId xmlns:a16="http://schemas.microsoft.com/office/drawing/2014/main" id="{F189AE72-78C6-B559-D0A6-2C7C78AB19A4}"/>
              </a:ext>
            </a:extLst>
          </p:cNvPr>
          <p:cNvSpPr>
            <a:spLocks noGrp="1"/>
          </p:cNvSpPr>
          <p:nvPr>
            <p:ph type="body" sz="quarter" idx="40"/>
          </p:nvPr>
        </p:nvSpPr>
        <p:spPr>
          <a:xfrm>
            <a:off x="12784295" y="6287601"/>
            <a:ext cx="4622643" cy="2268372"/>
          </a:xfrm>
          <a:prstGeom prst="rect">
            <a:avLst/>
          </a:prstGeom>
        </p:spPr>
        <p:txBody>
          <a:bodyPr tIns="0" bIns="0">
            <a:noAutofit/>
          </a:bodyPr>
          <a:lstStyle>
            <a:lvl1pPr marL="0" indent="0" algn="ctr">
              <a:buNone/>
              <a:defRPr sz="2400" b="0">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25" name="Rectangle 24">
            <a:extLst>
              <a:ext uri="{FF2B5EF4-FFF2-40B4-BE49-F238E27FC236}">
                <a16:creationId xmlns:a16="http://schemas.microsoft.com/office/drawing/2014/main" id="{411B19D0-9F0D-EC21-F087-8B275D7C6526}"/>
              </a:ext>
            </a:extLst>
          </p:cNvPr>
          <p:cNvSpPr/>
          <p:nvPr userDrawn="1"/>
        </p:nvSpPr>
        <p:spPr>
          <a:xfrm>
            <a:off x="-1" y="2454222"/>
            <a:ext cx="6172358" cy="610175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700">
              <a:solidFill>
                <a:schemeClr val="tx1"/>
              </a:solidFill>
            </a:endParaRPr>
          </a:p>
        </p:txBody>
      </p:sp>
      <p:sp>
        <p:nvSpPr>
          <p:cNvPr id="26" name="Picture Placeholder 11">
            <a:extLst>
              <a:ext uri="{FF2B5EF4-FFF2-40B4-BE49-F238E27FC236}">
                <a16:creationId xmlns:a16="http://schemas.microsoft.com/office/drawing/2014/main" id="{C53EE9AC-019F-1A80-298A-9207C2D4513E}"/>
              </a:ext>
            </a:extLst>
          </p:cNvPr>
          <p:cNvSpPr>
            <a:spLocks noGrp="1"/>
          </p:cNvSpPr>
          <p:nvPr>
            <p:ph type="pic" sz="quarter" idx="10"/>
          </p:nvPr>
        </p:nvSpPr>
        <p:spPr>
          <a:xfrm>
            <a:off x="-1" y="2635206"/>
            <a:ext cx="5996147" cy="5739783"/>
          </a:xfrm>
          <a:prstGeom prst="rect">
            <a:avLst/>
          </a:prstGeom>
          <a:solidFill>
            <a:schemeClr val="accent2">
              <a:lumMod val="20000"/>
              <a:lumOff val="80000"/>
            </a:schemeClr>
          </a:solidFill>
        </p:spPr>
        <p:txBody>
          <a:bodyPr anchor="ctr">
            <a:normAutofit/>
          </a:bodyPr>
          <a:lstStyle>
            <a:lvl1pPr marL="0" indent="0" algn="ctr">
              <a:buNone/>
              <a:defRPr sz="2000">
                <a:solidFill>
                  <a:schemeClr val="tx1"/>
                </a:solidFill>
              </a:defRPr>
            </a:lvl1pPr>
          </a:lstStyle>
          <a:p>
            <a:endParaRPr lang="en-ID"/>
          </a:p>
        </p:txBody>
      </p:sp>
      <p:sp>
        <p:nvSpPr>
          <p:cNvPr id="28" name="Rectangle 27">
            <a:extLst>
              <a:ext uri="{FF2B5EF4-FFF2-40B4-BE49-F238E27FC236}">
                <a16:creationId xmlns:a16="http://schemas.microsoft.com/office/drawing/2014/main" id="{0E2D268C-F2F5-0F07-54EC-3F1273607340}"/>
              </a:ext>
            </a:extLst>
          </p:cNvPr>
          <p:cNvSpPr/>
          <p:nvPr userDrawn="1"/>
        </p:nvSpPr>
        <p:spPr>
          <a:xfrm>
            <a:off x="5996146" y="4076349"/>
            <a:ext cx="176213" cy="2857497"/>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700">
              <a:solidFill>
                <a:schemeClr val="tx1"/>
              </a:solidFill>
            </a:endParaRPr>
          </a:p>
        </p:txBody>
      </p:sp>
    </p:spTree>
    <p:extLst>
      <p:ext uri="{BB962C8B-B14F-4D97-AF65-F5344CB8AC3E}">
        <p14:creationId xmlns:p14="http://schemas.microsoft.com/office/powerpoint/2010/main" val="2387986896"/>
      </p:ext>
    </p:extLst>
  </p:cSld>
  <p:clrMapOvr>
    <a:masterClrMapping/>
  </p:clrMapOvr>
  <p:extLst>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3 Radial Bars C42V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36477C-8D55-B4B8-85DD-DAF85A20D8C5}"/>
              </a:ext>
            </a:extLst>
          </p:cNvPr>
          <p:cNvSpPr>
            <a:spLocks noGrp="1"/>
          </p:cNvSpPr>
          <p:nvPr>
            <p:ph type="title"/>
          </p:nvPr>
        </p:nvSpPr>
        <p:spPr>
          <a:xfrm>
            <a:off x="1097165" y="879158"/>
            <a:ext cx="16309773" cy="1063943"/>
          </a:xfrm>
        </p:spPr>
        <p:txBody>
          <a:bodyPr anchor="t">
            <a:noAutofit/>
          </a:bodyPr>
          <a:lstStyle>
            <a:lvl1pPr>
              <a:defRPr>
                <a:solidFill>
                  <a:schemeClr val="tx1"/>
                </a:solidFill>
              </a:defRPr>
            </a:lvl1pPr>
          </a:lstStyle>
          <a:p>
            <a:r>
              <a:rPr lang="en-US" dirty="0"/>
              <a:t>Click to edit Master title style</a:t>
            </a:r>
            <a:endParaRPr lang="en-ID" dirty="0"/>
          </a:p>
        </p:txBody>
      </p:sp>
      <p:sp>
        <p:nvSpPr>
          <p:cNvPr id="11" name="Slide Number Placeholder 5">
            <a:extLst>
              <a:ext uri="{FF2B5EF4-FFF2-40B4-BE49-F238E27FC236}">
                <a16:creationId xmlns:a16="http://schemas.microsoft.com/office/drawing/2014/main" id="{752E3F75-A181-1CEF-4892-A00A828F0DEC}"/>
              </a:ext>
            </a:extLst>
          </p:cNvPr>
          <p:cNvSpPr>
            <a:spLocks noGrp="1"/>
          </p:cNvSpPr>
          <p:nvPr>
            <p:ph type="sldNum" sz="quarter" idx="4"/>
          </p:nvPr>
        </p:nvSpPr>
        <p:spPr>
          <a:xfrm>
            <a:off x="16587788" y="9614927"/>
            <a:ext cx="819150" cy="410699"/>
          </a:xfrm>
          <a:prstGeom prst="rect">
            <a:avLst/>
          </a:prstGeom>
        </p:spPr>
        <p:txBody>
          <a:bodyPr vert="horz" lIns="91440" tIns="45720" rIns="91440" bIns="45720" rtlCol="0" anchor="b"/>
          <a:lstStyle>
            <a:lvl1pPr algn="r">
              <a:defRPr sz="1800">
                <a:solidFill>
                  <a:schemeClr val="tx1"/>
                </a:solidFill>
                <a:latin typeface="+mn-lt"/>
              </a:defRPr>
            </a:lvl1pPr>
          </a:lstStyle>
          <a:p>
            <a:fld id="{5E0C3BBE-9543-48E5-A6E1-C646F9A01966}" type="slidenum">
              <a:rPr lang="en-ID" smtClean="0"/>
              <a:pPr/>
              <a:t>‹Nº›</a:t>
            </a:fld>
            <a:endParaRPr lang="en-ID" dirty="0"/>
          </a:p>
        </p:txBody>
      </p:sp>
      <p:cxnSp>
        <p:nvCxnSpPr>
          <p:cNvPr id="16" name="Straight Connector 15">
            <a:extLst>
              <a:ext uri="{FF2B5EF4-FFF2-40B4-BE49-F238E27FC236}">
                <a16:creationId xmlns:a16="http://schemas.microsoft.com/office/drawing/2014/main" id="{0657BBCF-CA9E-FB2C-CA76-82D2795FF965}"/>
              </a:ext>
            </a:extLst>
          </p:cNvPr>
          <p:cNvCxnSpPr>
            <a:cxnSpLocks/>
          </p:cNvCxnSpPr>
          <p:nvPr userDrawn="1"/>
        </p:nvCxnSpPr>
        <p:spPr>
          <a:xfrm>
            <a:off x="881063" y="878535"/>
            <a:ext cx="0" cy="1064565"/>
          </a:xfrm>
          <a:prstGeom prst="line">
            <a:avLst/>
          </a:prstGeom>
          <a:ln w="317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1" name="Footer Placeholder 4">
            <a:extLst>
              <a:ext uri="{FF2B5EF4-FFF2-40B4-BE49-F238E27FC236}">
                <a16:creationId xmlns:a16="http://schemas.microsoft.com/office/drawing/2014/main" id="{FC465D62-3382-034B-3BC4-9FA6DDBCBF3D}"/>
              </a:ext>
            </a:extLst>
          </p:cNvPr>
          <p:cNvSpPr>
            <a:spLocks noGrp="1"/>
          </p:cNvSpPr>
          <p:nvPr>
            <p:ph type="ftr" sz="quarter" idx="3"/>
          </p:nvPr>
        </p:nvSpPr>
        <p:spPr>
          <a:xfrm>
            <a:off x="876300" y="9546433"/>
            <a:ext cx="8267700" cy="547688"/>
          </a:xfrm>
          <a:prstGeom prst="rect">
            <a:avLst/>
          </a:prstGeom>
        </p:spPr>
        <p:txBody>
          <a:bodyPr vert="horz" lIns="91440" tIns="45720" rIns="91440" bIns="45720" rtlCol="0" anchor="ctr"/>
          <a:lstStyle>
            <a:lvl1pPr algn="l">
              <a:defRPr lang="en-GB" sz="1800">
                <a:solidFill>
                  <a:schemeClr val="tx1"/>
                </a:solidFill>
              </a:defRPr>
            </a:lvl1pPr>
          </a:lstStyle>
          <a:p>
            <a:r>
              <a:rPr lang="en-US"/>
              <a:t>PRESENTATION TITLE</a:t>
            </a:r>
            <a:endParaRPr lang="en-US" dirty="0"/>
          </a:p>
        </p:txBody>
      </p:sp>
      <p:sp>
        <p:nvSpPr>
          <p:cNvPr id="3" name="Oval 2">
            <a:extLst>
              <a:ext uri="{FF2B5EF4-FFF2-40B4-BE49-F238E27FC236}">
                <a16:creationId xmlns:a16="http://schemas.microsoft.com/office/drawing/2014/main" id="{3BBD3D9D-E2D7-5928-9ACE-BC305ADE7015}"/>
              </a:ext>
            </a:extLst>
          </p:cNvPr>
          <p:cNvSpPr/>
          <p:nvPr userDrawn="1"/>
        </p:nvSpPr>
        <p:spPr>
          <a:xfrm>
            <a:off x="7958030" y="2603990"/>
            <a:ext cx="2371938" cy="2371938"/>
          </a:xfrm>
          <a:prstGeom prst="ellipse">
            <a:avLst/>
          </a:prstGeom>
          <a:noFill/>
          <a:ln w="76200">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700">
              <a:solidFill>
                <a:schemeClr val="tx1"/>
              </a:solidFill>
            </a:endParaRPr>
          </a:p>
        </p:txBody>
      </p:sp>
      <p:sp>
        <p:nvSpPr>
          <p:cNvPr id="5" name="Text Placeholder 14">
            <a:extLst>
              <a:ext uri="{FF2B5EF4-FFF2-40B4-BE49-F238E27FC236}">
                <a16:creationId xmlns:a16="http://schemas.microsoft.com/office/drawing/2014/main" id="{6B6F7D80-7AE5-EF7E-CA93-91FFC8961EAC}"/>
              </a:ext>
            </a:extLst>
          </p:cNvPr>
          <p:cNvSpPr>
            <a:spLocks noGrp="1"/>
          </p:cNvSpPr>
          <p:nvPr>
            <p:ph type="body" sz="quarter" idx="34" hasCustomPrompt="1"/>
          </p:nvPr>
        </p:nvSpPr>
        <p:spPr>
          <a:xfrm>
            <a:off x="7958030" y="2603990"/>
            <a:ext cx="2371938" cy="2371938"/>
          </a:xfrm>
          <a:prstGeom prst="arc">
            <a:avLst>
              <a:gd name="adj1" fmla="val 16200000"/>
              <a:gd name="adj2" fmla="val 13391445"/>
            </a:avLst>
          </a:prstGeom>
          <a:noFill/>
          <a:ln w="762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lvl1pPr algn="ctr">
              <a:defRPr lang="en-GB" sz="1500" dirty="0">
                <a:solidFill>
                  <a:schemeClr val="tx1"/>
                </a:solidFill>
              </a:defRPr>
            </a:lvl1pPr>
          </a:lstStyle>
          <a:p>
            <a:pPr lvl="0" algn="ctr" defTabSz="1371600"/>
            <a:r>
              <a:rPr lang="en-US" dirty="0"/>
              <a:t> </a:t>
            </a:r>
            <a:endParaRPr lang="en-GB" dirty="0"/>
          </a:p>
        </p:txBody>
      </p:sp>
      <p:sp>
        <p:nvSpPr>
          <p:cNvPr id="6" name="Text Placeholder 6">
            <a:extLst>
              <a:ext uri="{FF2B5EF4-FFF2-40B4-BE49-F238E27FC236}">
                <a16:creationId xmlns:a16="http://schemas.microsoft.com/office/drawing/2014/main" id="{40FC2368-512D-2676-8BCC-4005ACA137B2}"/>
              </a:ext>
            </a:extLst>
          </p:cNvPr>
          <p:cNvSpPr>
            <a:spLocks noGrp="1"/>
          </p:cNvSpPr>
          <p:nvPr>
            <p:ph type="body" sz="quarter" idx="35" hasCustomPrompt="1"/>
          </p:nvPr>
        </p:nvSpPr>
        <p:spPr>
          <a:xfrm>
            <a:off x="8199629" y="3234447"/>
            <a:ext cx="1888740" cy="1140276"/>
          </a:xfrm>
        </p:spPr>
        <p:txBody>
          <a:bodyPr anchor="ctr">
            <a:noAutofit/>
          </a:bodyPr>
          <a:lstStyle>
            <a:lvl1pPr marL="0" indent="0" algn="ctr">
              <a:buNone/>
              <a:defRPr sz="4200" b="1">
                <a:solidFill>
                  <a:schemeClr val="tx1"/>
                </a:solidFill>
                <a:latin typeface="+mj-lt"/>
              </a:defRPr>
            </a:lvl1pPr>
          </a:lstStyle>
          <a:p>
            <a:pPr lvl="0"/>
            <a:r>
              <a:rPr lang="en-US" dirty="0"/>
              <a:t>xx%</a:t>
            </a:r>
          </a:p>
        </p:txBody>
      </p:sp>
      <p:sp>
        <p:nvSpPr>
          <p:cNvPr id="8" name="Text Placeholder 29">
            <a:extLst>
              <a:ext uri="{FF2B5EF4-FFF2-40B4-BE49-F238E27FC236}">
                <a16:creationId xmlns:a16="http://schemas.microsoft.com/office/drawing/2014/main" id="{2DDCCD52-4493-F59D-7027-7C212038D4AF}"/>
              </a:ext>
            </a:extLst>
          </p:cNvPr>
          <p:cNvSpPr>
            <a:spLocks noGrp="1"/>
          </p:cNvSpPr>
          <p:nvPr>
            <p:ph type="body" sz="quarter" idx="33"/>
          </p:nvPr>
        </p:nvSpPr>
        <p:spPr>
          <a:xfrm>
            <a:off x="6832679" y="5349953"/>
            <a:ext cx="4622643" cy="829649"/>
          </a:xfrm>
          <a:prstGeom prst="rect">
            <a:avLst/>
          </a:prstGeom>
        </p:spPr>
        <p:txBody>
          <a:bodyPr tIns="0" bIns="0" anchor="b">
            <a:noAutofit/>
          </a:bodyPr>
          <a:lstStyle>
            <a:lvl1pPr marL="0" indent="0" algn="ctr">
              <a:buNone/>
              <a:defRPr sz="27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9" name="Text Placeholder 29">
            <a:extLst>
              <a:ext uri="{FF2B5EF4-FFF2-40B4-BE49-F238E27FC236}">
                <a16:creationId xmlns:a16="http://schemas.microsoft.com/office/drawing/2014/main" id="{C7EF7556-5224-47F1-49F3-0572DF21F2EE}"/>
              </a:ext>
            </a:extLst>
          </p:cNvPr>
          <p:cNvSpPr>
            <a:spLocks noGrp="1"/>
          </p:cNvSpPr>
          <p:nvPr>
            <p:ph type="body" sz="quarter" idx="36"/>
          </p:nvPr>
        </p:nvSpPr>
        <p:spPr>
          <a:xfrm>
            <a:off x="6832679" y="6287601"/>
            <a:ext cx="4622643" cy="2268372"/>
          </a:xfrm>
          <a:prstGeom prst="rect">
            <a:avLst/>
          </a:prstGeom>
        </p:spPr>
        <p:txBody>
          <a:bodyPr tIns="0" bIns="0">
            <a:noAutofit/>
          </a:bodyPr>
          <a:lstStyle>
            <a:lvl1pPr marL="0" indent="0" algn="ctr">
              <a:buNone/>
              <a:defRPr sz="2400" b="0">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19" name="Oval 18">
            <a:extLst>
              <a:ext uri="{FF2B5EF4-FFF2-40B4-BE49-F238E27FC236}">
                <a16:creationId xmlns:a16="http://schemas.microsoft.com/office/drawing/2014/main" id="{705E8CF0-45DA-C681-8618-12E9EAF903D4}"/>
              </a:ext>
            </a:extLst>
          </p:cNvPr>
          <p:cNvSpPr/>
          <p:nvPr userDrawn="1"/>
        </p:nvSpPr>
        <p:spPr>
          <a:xfrm>
            <a:off x="13909645" y="2603990"/>
            <a:ext cx="2371938" cy="2371938"/>
          </a:xfrm>
          <a:prstGeom prst="ellipse">
            <a:avLst/>
          </a:prstGeom>
          <a:noFill/>
          <a:ln w="76200">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700">
              <a:solidFill>
                <a:schemeClr val="tx1"/>
              </a:solidFill>
            </a:endParaRPr>
          </a:p>
        </p:txBody>
      </p:sp>
      <p:sp>
        <p:nvSpPr>
          <p:cNvPr id="20" name="Text Placeholder 14">
            <a:extLst>
              <a:ext uri="{FF2B5EF4-FFF2-40B4-BE49-F238E27FC236}">
                <a16:creationId xmlns:a16="http://schemas.microsoft.com/office/drawing/2014/main" id="{0BDF54D5-341A-BDB8-70D5-1D271A33068B}"/>
              </a:ext>
            </a:extLst>
          </p:cNvPr>
          <p:cNvSpPr>
            <a:spLocks noGrp="1"/>
          </p:cNvSpPr>
          <p:nvPr>
            <p:ph type="body" sz="quarter" idx="37" hasCustomPrompt="1"/>
          </p:nvPr>
        </p:nvSpPr>
        <p:spPr>
          <a:xfrm>
            <a:off x="13909645" y="2603990"/>
            <a:ext cx="2371938" cy="2371938"/>
          </a:xfrm>
          <a:prstGeom prst="arc">
            <a:avLst>
              <a:gd name="adj1" fmla="val 16200000"/>
              <a:gd name="adj2" fmla="val 13391445"/>
            </a:avLst>
          </a:prstGeom>
          <a:noFill/>
          <a:ln w="762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lvl1pPr algn="ctr">
              <a:defRPr lang="en-GB" sz="1500" dirty="0">
                <a:solidFill>
                  <a:schemeClr val="tx1"/>
                </a:solidFill>
              </a:defRPr>
            </a:lvl1pPr>
          </a:lstStyle>
          <a:p>
            <a:pPr lvl="0" algn="ctr" defTabSz="1371600"/>
            <a:r>
              <a:rPr lang="en-US" dirty="0"/>
              <a:t> </a:t>
            </a:r>
            <a:endParaRPr lang="en-GB" dirty="0"/>
          </a:p>
        </p:txBody>
      </p:sp>
      <p:sp>
        <p:nvSpPr>
          <p:cNvPr id="22" name="Text Placeholder 6">
            <a:extLst>
              <a:ext uri="{FF2B5EF4-FFF2-40B4-BE49-F238E27FC236}">
                <a16:creationId xmlns:a16="http://schemas.microsoft.com/office/drawing/2014/main" id="{E42ED014-DC96-68EC-18BA-293A5537638C}"/>
              </a:ext>
            </a:extLst>
          </p:cNvPr>
          <p:cNvSpPr>
            <a:spLocks noGrp="1"/>
          </p:cNvSpPr>
          <p:nvPr>
            <p:ph type="body" sz="quarter" idx="38" hasCustomPrompt="1"/>
          </p:nvPr>
        </p:nvSpPr>
        <p:spPr>
          <a:xfrm>
            <a:off x="14151244" y="3234447"/>
            <a:ext cx="1888740" cy="1140276"/>
          </a:xfrm>
        </p:spPr>
        <p:txBody>
          <a:bodyPr anchor="ctr">
            <a:noAutofit/>
          </a:bodyPr>
          <a:lstStyle>
            <a:lvl1pPr marL="0" indent="0" algn="ctr">
              <a:buNone/>
              <a:defRPr sz="4200" b="1">
                <a:solidFill>
                  <a:schemeClr val="tx1"/>
                </a:solidFill>
                <a:latin typeface="+mj-lt"/>
              </a:defRPr>
            </a:lvl1pPr>
          </a:lstStyle>
          <a:p>
            <a:pPr lvl="0"/>
            <a:r>
              <a:rPr lang="en-US" dirty="0"/>
              <a:t>xx%</a:t>
            </a:r>
          </a:p>
        </p:txBody>
      </p:sp>
      <p:sp>
        <p:nvSpPr>
          <p:cNvPr id="23" name="Text Placeholder 29">
            <a:extLst>
              <a:ext uri="{FF2B5EF4-FFF2-40B4-BE49-F238E27FC236}">
                <a16:creationId xmlns:a16="http://schemas.microsoft.com/office/drawing/2014/main" id="{C94D2F51-651E-57C6-669A-9421CC548657}"/>
              </a:ext>
            </a:extLst>
          </p:cNvPr>
          <p:cNvSpPr>
            <a:spLocks noGrp="1"/>
          </p:cNvSpPr>
          <p:nvPr>
            <p:ph type="body" sz="quarter" idx="39"/>
          </p:nvPr>
        </p:nvSpPr>
        <p:spPr>
          <a:xfrm>
            <a:off x="12784295" y="5349953"/>
            <a:ext cx="4622643" cy="829649"/>
          </a:xfrm>
          <a:prstGeom prst="rect">
            <a:avLst/>
          </a:prstGeom>
        </p:spPr>
        <p:txBody>
          <a:bodyPr tIns="0" bIns="0" anchor="b">
            <a:noAutofit/>
          </a:bodyPr>
          <a:lstStyle>
            <a:lvl1pPr marL="0" indent="0" algn="ctr">
              <a:buNone/>
              <a:defRPr sz="27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24" name="Text Placeholder 29">
            <a:extLst>
              <a:ext uri="{FF2B5EF4-FFF2-40B4-BE49-F238E27FC236}">
                <a16:creationId xmlns:a16="http://schemas.microsoft.com/office/drawing/2014/main" id="{F189AE72-78C6-B559-D0A6-2C7C78AB19A4}"/>
              </a:ext>
            </a:extLst>
          </p:cNvPr>
          <p:cNvSpPr>
            <a:spLocks noGrp="1"/>
          </p:cNvSpPr>
          <p:nvPr>
            <p:ph type="body" sz="quarter" idx="40"/>
          </p:nvPr>
        </p:nvSpPr>
        <p:spPr>
          <a:xfrm>
            <a:off x="12784295" y="6287601"/>
            <a:ext cx="4622643" cy="2268372"/>
          </a:xfrm>
          <a:prstGeom prst="rect">
            <a:avLst/>
          </a:prstGeom>
        </p:spPr>
        <p:txBody>
          <a:bodyPr tIns="0" bIns="0">
            <a:noAutofit/>
          </a:bodyPr>
          <a:lstStyle>
            <a:lvl1pPr marL="0" indent="0" algn="ctr">
              <a:buNone/>
              <a:defRPr sz="2400" b="0">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4" name="Oval 3">
            <a:extLst>
              <a:ext uri="{FF2B5EF4-FFF2-40B4-BE49-F238E27FC236}">
                <a16:creationId xmlns:a16="http://schemas.microsoft.com/office/drawing/2014/main" id="{FD38544B-21D2-262C-C981-1D7DCCEB5D14}"/>
              </a:ext>
            </a:extLst>
          </p:cNvPr>
          <p:cNvSpPr/>
          <p:nvPr userDrawn="1"/>
        </p:nvSpPr>
        <p:spPr>
          <a:xfrm>
            <a:off x="2006417" y="2603990"/>
            <a:ext cx="2371938" cy="2371938"/>
          </a:xfrm>
          <a:prstGeom prst="ellipse">
            <a:avLst/>
          </a:prstGeom>
          <a:noFill/>
          <a:ln w="76200">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700">
              <a:solidFill>
                <a:schemeClr val="tx1"/>
              </a:solidFill>
            </a:endParaRPr>
          </a:p>
        </p:txBody>
      </p:sp>
      <p:sp>
        <p:nvSpPr>
          <p:cNvPr id="7" name="Text Placeholder 14">
            <a:extLst>
              <a:ext uri="{FF2B5EF4-FFF2-40B4-BE49-F238E27FC236}">
                <a16:creationId xmlns:a16="http://schemas.microsoft.com/office/drawing/2014/main" id="{C8D65A88-3D58-17DC-77F6-8AE7BB2AECE9}"/>
              </a:ext>
            </a:extLst>
          </p:cNvPr>
          <p:cNvSpPr>
            <a:spLocks noGrp="1"/>
          </p:cNvSpPr>
          <p:nvPr>
            <p:ph type="body" sz="quarter" idx="41" hasCustomPrompt="1"/>
          </p:nvPr>
        </p:nvSpPr>
        <p:spPr>
          <a:xfrm>
            <a:off x="2006417" y="2603990"/>
            <a:ext cx="2371938" cy="2371938"/>
          </a:xfrm>
          <a:prstGeom prst="arc">
            <a:avLst>
              <a:gd name="adj1" fmla="val 16200000"/>
              <a:gd name="adj2" fmla="val 13391445"/>
            </a:avLst>
          </a:prstGeom>
          <a:noFill/>
          <a:ln w="762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lvl1pPr algn="ctr">
              <a:defRPr lang="en-GB" sz="1500" dirty="0">
                <a:solidFill>
                  <a:schemeClr val="tx1"/>
                </a:solidFill>
              </a:defRPr>
            </a:lvl1pPr>
          </a:lstStyle>
          <a:p>
            <a:pPr lvl="0" algn="ctr" defTabSz="1371600"/>
            <a:r>
              <a:rPr lang="en-US" dirty="0"/>
              <a:t> </a:t>
            </a:r>
            <a:endParaRPr lang="en-GB" dirty="0"/>
          </a:p>
        </p:txBody>
      </p:sp>
      <p:sp>
        <p:nvSpPr>
          <p:cNvPr id="10" name="Text Placeholder 6">
            <a:extLst>
              <a:ext uri="{FF2B5EF4-FFF2-40B4-BE49-F238E27FC236}">
                <a16:creationId xmlns:a16="http://schemas.microsoft.com/office/drawing/2014/main" id="{569FB8B4-3C26-2BE2-C003-404C8606A6EE}"/>
              </a:ext>
            </a:extLst>
          </p:cNvPr>
          <p:cNvSpPr>
            <a:spLocks noGrp="1"/>
          </p:cNvSpPr>
          <p:nvPr>
            <p:ph type="body" sz="quarter" idx="42" hasCustomPrompt="1"/>
          </p:nvPr>
        </p:nvSpPr>
        <p:spPr>
          <a:xfrm>
            <a:off x="2248016" y="3234447"/>
            <a:ext cx="1888740" cy="1140276"/>
          </a:xfrm>
        </p:spPr>
        <p:txBody>
          <a:bodyPr anchor="ctr">
            <a:noAutofit/>
          </a:bodyPr>
          <a:lstStyle>
            <a:lvl1pPr marL="0" indent="0" algn="ctr">
              <a:buNone/>
              <a:defRPr sz="4200" b="1">
                <a:solidFill>
                  <a:schemeClr val="tx1"/>
                </a:solidFill>
                <a:latin typeface="+mj-lt"/>
              </a:defRPr>
            </a:lvl1pPr>
          </a:lstStyle>
          <a:p>
            <a:pPr lvl="0"/>
            <a:r>
              <a:rPr lang="en-US" dirty="0"/>
              <a:t>xx%</a:t>
            </a:r>
          </a:p>
        </p:txBody>
      </p:sp>
      <p:sp>
        <p:nvSpPr>
          <p:cNvPr id="12" name="Text Placeholder 29">
            <a:extLst>
              <a:ext uri="{FF2B5EF4-FFF2-40B4-BE49-F238E27FC236}">
                <a16:creationId xmlns:a16="http://schemas.microsoft.com/office/drawing/2014/main" id="{242A120D-BDA9-915C-DCD1-0AFC1BFF099D}"/>
              </a:ext>
            </a:extLst>
          </p:cNvPr>
          <p:cNvSpPr>
            <a:spLocks noGrp="1"/>
          </p:cNvSpPr>
          <p:nvPr>
            <p:ph type="body" sz="quarter" idx="43"/>
          </p:nvPr>
        </p:nvSpPr>
        <p:spPr>
          <a:xfrm>
            <a:off x="881066" y="5349953"/>
            <a:ext cx="4622643" cy="829649"/>
          </a:xfrm>
          <a:prstGeom prst="rect">
            <a:avLst/>
          </a:prstGeom>
        </p:spPr>
        <p:txBody>
          <a:bodyPr tIns="0" bIns="0" anchor="b">
            <a:noAutofit/>
          </a:bodyPr>
          <a:lstStyle>
            <a:lvl1pPr marL="0" indent="0" algn="ctr">
              <a:buNone/>
              <a:defRPr sz="27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13" name="Text Placeholder 29">
            <a:extLst>
              <a:ext uri="{FF2B5EF4-FFF2-40B4-BE49-F238E27FC236}">
                <a16:creationId xmlns:a16="http://schemas.microsoft.com/office/drawing/2014/main" id="{EB823991-32C7-EBE3-826D-F3860C4B1F23}"/>
              </a:ext>
            </a:extLst>
          </p:cNvPr>
          <p:cNvSpPr>
            <a:spLocks noGrp="1"/>
          </p:cNvSpPr>
          <p:nvPr>
            <p:ph type="body" sz="quarter" idx="44"/>
          </p:nvPr>
        </p:nvSpPr>
        <p:spPr>
          <a:xfrm>
            <a:off x="881066" y="6287601"/>
            <a:ext cx="4622643" cy="2268372"/>
          </a:xfrm>
          <a:prstGeom prst="rect">
            <a:avLst/>
          </a:prstGeom>
        </p:spPr>
        <p:txBody>
          <a:bodyPr tIns="0" bIns="0">
            <a:noAutofit/>
          </a:bodyPr>
          <a:lstStyle>
            <a:lvl1pPr marL="0" indent="0" algn="ctr">
              <a:buNone/>
              <a:defRPr sz="2400" b="0">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Tree>
    <p:extLst>
      <p:ext uri="{BB962C8B-B14F-4D97-AF65-F5344CB8AC3E}">
        <p14:creationId xmlns:p14="http://schemas.microsoft.com/office/powerpoint/2010/main" val="2920560110"/>
      </p:ext>
    </p:extLst>
  </p:cSld>
  <p:clrMapOvr>
    <a:masterClrMapping/>
  </p:clrMapOvr>
  <p:extLst>
    <p:ext uri="{DCECCB84-F9BA-43D5-87BE-67443E8EF086}">
      <p15:sldGuideLst xmlns:p15="http://schemas.microsoft.com/office/powerpoint/2012/main"/>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 Radial Bars C43V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36477C-8D55-B4B8-85DD-DAF85A20D8C5}"/>
              </a:ext>
            </a:extLst>
          </p:cNvPr>
          <p:cNvSpPr>
            <a:spLocks noGrp="1"/>
          </p:cNvSpPr>
          <p:nvPr>
            <p:ph type="title"/>
          </p:nvPr>
        </p:nvSpPr>
        <p:spPr>
          <a:xfrm>
            <a:off x="1097165" y="879158"/>
            <a:ext cx="16309773" cy="1063943"/>
          </a:xfrm>
        </p:spPr>
        <p:txBody>
          <a:bodyPr anchor="t">
            <a:noAutofit/>
          </a:bodyPr>
          <a:lstStyle>
            <a:lvl1pPr>
              <a:defRPr>
                <a:solidFill>
                  <a:schemeClr val="tx1"/>
                </a:solidFill>
              </a:defRPr>
            </a:lvl1pPr>
          </a:lstStyle>
          <a:p>
            <a:r>
              <a:rPr lang="en-US" dirty="0"/>
              <a:t>Click to edit Master title style</a:t>
            </a:r>
            <a:endParaRPr lang="en-ID" dirty="0"/>
          </a:p>
        </p:txBody>
      </p:sp>
      <p:sp>
        <p:nvSpPr>
          <p:cNvPr id="11" name="Slide Number Placeholder 5">
            <a:extLst>
              <a:ext uri="{FF2B5EF4-FFF2-40B4-BE49-F238E27FC236}">
                <a16:creationId xmlns:a16="http://schemas.microsoft.com/office/drawing/2014/main" id="{752E3F75-A181-1CEF-4892-A00A828F0DEC}"/>
              </a:ext>
            </a:extLst>
          </p:cNvPr>
          <p:cNvSpPr>
            <a:spLocks noGrp="1"/>
          </p:cNvSpPr>
          <p:nvPr>
            <p:ph type="sldNum" sz="quarter" idx="4"/>
          </p:nvPr>
        </p:nvSpPr>
        <p:spPr>
          <a:xfrm>
            <a:off x="16587788" y="9614927"/>
            <a:ext cx="819150" cy="410699"/>
          </a:xfrm>
          <a:prstGeom prst="rect">
            <a:avLst/>
          </a:prstGeom>
        </p:spPr>
        <p:txBody>
          <a:bodyPr vert="horz" lIns="91440" tIns="45720" rIns="91440" bIns="45720" rtlCol="0" anchor="b"/>
          <a:lstStyle>
            <a:lvl1pPr algn="r">
              <a:defRPr sz="1800">
                <a:solidFill>
                  <a:schemeClr val="tx1"/>
                </a:solidFill>
                <a:latin typeface="+mn-lt"/>
              </a:defRPr>
            </a:lvl1pPr>
          </a:lstStyle>
          <a:p>
            <a:fld id="{5E0C3BBE-9543-48E5-A6E1-C646F9A01966}" type="slidenum">
              <a:rPr lang="en-ID" smtClean="0"/>
              <a:pPr/>
              <a:t>‹Nº›</a:t>
            </a:fld>
            <a:endParaRPr lang="en-ID" dirty="0"/>
          </a:p>
        </p:txBody>
      </p:sp>
      <p:cxnSp>
        <p:nvCxnSpPr>
          <p:cNvPr id="16" name="Straight Connector 15">
            <a:extLst>
              <a:ext uri="{FF2B5EF4-FFF2-40B4-BE49-F238E27FC236}">
                <a16:creationId xmlns:a16="http://schemas.microsoft.com/office/drawing/2014/main" id="{0657BBCF-CA9E-FB2C-CA76-82D2795FF965}"/>
              </a:ext>
            </a:extLst>
          </p:cNvPr>
          <p:cNvCxnSpPr>
            <a:cxnSpLocks/>
          </p:cNvCxnSpPr>
          <p:nvPr userDrawn="1"/>
        </p:nvCxnSpPr>
        <p:spPr>
          <a:xfrm>
            <a:off x="881063" y="878535"/>
            <a:ext cx="0" cy="1064565"/>
          </a:xfrm>
          <a:prstGeom prst="line">
            <a:avLst/>
          </a:prstGeom>
          <a:ln w="317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1" name="Footer Placeholder 4">
            <a:extLst>
              <a:ext uri="{FF2B5EF4-FFF2-40B4-BE49-F238E27FC236}">
                <a16:creationId xmlns:a16="http://schemas.microsoft.com/office/drawing/2014/main" id="{FC465D62-3382-034B-3BC4-9FA6DDBCBF3D}"/>
              </a:ext>
            </a:extLst>
          </p:cNvPr>
          <p:cNvSpPr>
            <a:spLocks noGrp="1"/>
          </p:cNvSpPr>
          <p:nvPr>
            <p:ph type="ftr" sz="quarter" idx="3"/>
          </p:nvPr>
        </p:nvSpPr>
        <p:spPr>
          <a:xfrm>
            <a:off x="876300" y="9546433"/>
            <a:ext cx="8267700" cy="547688"/>
          </a:xfrm>
          <a:prstGeom prst="rect">
            <a:avLst/>
          </a:prstGeom>
        </p:spPr>
        <p:txBody>
          <a:bodyPr vert="horz" lIns="91440" tIns="45720" rIns="91440" bIns="45720" rtlCol="0" anchor="ctr"/>
          <a:lstStyle>
            <a:lvl1pPr algn="l">
              <a:defRPr lang="en-GB" sz="1800">
                <a:solidFill>
                  <a:schemeClr val="tx1"/>
                </a:solidFill>
              </a:defRPr>
            </a:lvl1pPr>
          </a:lstStyle>
          <a:p>
            <a:r>
              <a:rPr lang="en-US"/>
              <a:t>PRESENTATION TITLE</a:t>
            </a:r>
            <a:endParaRPr lang="en-US" dirty="0"/>
          </a:p>
        </p:txBody>
      </p:sp>
      <p:sp>
        <p:nvSpPr>
          <p:cNvPr id="4" name="Oval 3">
            <a:extLst>
              <a:ext uri="{FF2B5EF4-FFF2-40B4-BE49-F238E27FC236}">
                <a16:creationId xmlns:a16="http://schemas.microsoft.com/office/drawing/2014/main" id="{FD38544B-21D2-262C-C981-1D7DCCEB5D14}"/>
              </a:ext>
            </a:extLst>
          </p:cNvPr>
          <p:cNvSpPr/>
          <p:nvPr userDrawn="1"/>
        </p:nvSpPr>
        <p:spPr>
          <a:xfrm>
            <a:off x="1633431" y="2603990"/>
            <a:ext cx="2371938" cy="2371938"/>
          </a:xfrm>
          <a:prstGeom prst="ellipse">
            <a:avLst/>
          </a:prstGeom>
          <a:noFill/>
          <a:ln w="76200">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700">
              <a:solidFill>
                <a:schemeClr val="tx1"/>
              </a:solidFill>
            </a:endParaRPr>
          </a:p>
        </p:txBody>
      </p:sp>
      <p:sp>
        <p:nvSpPr>
          <p:cNvPr id="7" name="Text Placeholder 14">
            <a:extLst>
              <a:ext uri="{FF2B5EF4-FFF2-40B4-BE49-F238E27FC236}">
                <a16:creationId xmlns:a16="http://schemas.microsoft.com/office/drawing/2014/main" id="{C8D65A88-3D58-17DC-77F6-8AE7BB2AECE9}"/>
              </a:ext>
            </a:extLst>
          </p:cNvPr>
          <p:cNvSpPr>
            <a:spLocks noGrp="1"/>
          </p:cNvSpPr>
          <p:nvPr>
            <p:ph type="body" sz="quarter" idx="41" hasCustomPrompt="1"/>
          </p:nvPr>
        </p:nvSpPr>
        <p:spPr>
          <a:xfrm>
            <a:off x="1633431" y="2603990"/>
            <a:ext cx="2371938" cy="2371938"/>
          </a:xfrm>
          <a:prstGeom prst="arc">
            <a:avLst>
              <a:gd name="adj1" fmla="val 16200000"/>
              <a:gd name="adj2" fmla="val 13391445"/>
            </a:avLst>
          </a:prstGeom>
          <a:noFill/>
          <a:ln w="762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lvl1pPr algn="ctr">
              <a:defRPr lang="en-GB" sz="1500" dirty="0">
                <a:solidFill>
                  <a:schemeClr val="tx1"/>
                </a:solidFill>
              </a:defRPr>
            </a:lvl1pPr>
          </a:lstStyle>
          <a:p>
            <a:pPr lvl="0" algn="ctr" defTabSz="1371600"/>
            <a:r>
              <a:rPr lang="en-US" dirty="0"/>
              <a:t> </a:t>
            </a:r>
            <a:endParaRPr lang="en-GB" dirty="0"/>
          </a:p>
        </p:txBody>
      </p:sp>
      <p:sp>
        <p:nvSpPr>
          <p:cNvPr id="10" name="Text Placeholder 6">
            <a:extLst>
              <a:ext uri="{FF2B5EF4-FFF2-40B4-BE49-F238E27FC236}">
                <a16:creationId xmlns:a16="http://schemas.microsoft.com/office/drawing/2014/main" id="{569FB8B4-3C26-2BE2-C003-404C8606A6EE}"/>
              </a:ext>
            </a:extLst>
          </p:cNvPr>
          <p:cNvSpPr>
            <a:spLocks noGrp="1"/>
          </p:cNvSpPr>
          <p:nvPr>
            <p:ph type="body" sz="quarter" idx="42" hasCustomPrompt="1"/>
          </p:nvPr>
        </p:nvSpPr>
        <p:spPr>
          <a:xfrm>
            <a:off x="1875030" y="3234447"/>
            <a:ext cx="1888740" cy="1140276"/>
          </a:xfrm>
        </p:spPr>
        <p:txBody>
          <a:bodyPr anchor="ctr">
            <a:noAutofit/>
          </a:bodyPr>
          <a:lstStyle>
            <a:lvl1pPr marL="0" indent="0" algn="ctr">
              <a:buNone/>
              <a:defRPr sz="4200" b="1">
                <a:solidFill>
                  <a:schemeClr val="tx1"/>
                </a:solidFill>
                <a:latin typeface="+mj-lt"/>
              </a:defRPr>
            </a:lvl1pPr>
          </a:lstStyle>
          <a:p>
            <a:pPr lvl="0"/>
            <a:r>
              <a:rPr lang="en-US" dirty="0"/>
              <a:t>xx%</a:t>
            </a:r>
          </a:p>
        </p:txBody>
      </p:sp>
      <p:sp>
        <p:nvSpPr>
          <p:cNvPr id="12" name="Text Placeholder 29">
            <a:extLst>
              <a:ext uri="{FF2B5EF4-FFF2-40B4-BE49-F238E27FC236}">
                <a16:creationId xmlns:a16="http://schemas.microsoft.com/office/drawing/2014/main" id="{242A120D-BDA9-915C-DCD1-0AFC1BFF099D}"/>
              </a:ext>
            </a:extLst>
          </p:cNvPr>
          <p:cNvSpPr>
            <a:spLocks noGrp="1"/>
          </p:cNvSpPr>
          <p:nvPr>
            <p:ph type="body" sz="quarter" idx="43"/>
          </p:nvPr>
        </p:nvSpPr>
        <p:spPr>
          <a:xfrm>
            <a:off x="881066" y="5349953"/>
            <a:ext cx="3876671" cy="829649"/>
          </a:xfrm>
          <a:prstGeom prst="rect">
            <a:avLst/>
          </a:prstGeom>
        </p:spPr>
        <p:txBody>
          <a:bodyPr tIns="0" bIns="0" anchor="b">
            <a:noAutofit/>
          </a:bodyPr>
          <a:lstStyle>
            <a:lvl1pPr marL="0" indent="0" algn="ctr">
              <a:buNone/>
              <a:defRPr sz="27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13" name="Text Placeholder 29">
            <a:extLst>
              <a:ext uri="{FF2B5EF4-FFF2-40B4-BE49-F238E27FC236}">
                <a16:creationId xmlns:a16="http://schemas.microsoft.com/office/drawing/2014/main" id="{EB823991-32C7-EBE3-826D-F3860C4B1F23}"/>
              </a:ext>
            </a:extLst>
          </p:cNvPr>
          <p:cNvSpPr>
            <a:spLocks noGrp="1"/>
          </p:cNvSpPr>
          <p:nvPr>
            <p:ph type="body" sz="quarter" idx="44"/>
          </p:nvPr>
        </p:nvSpPr>
        <p:spPr>
          <a:xfrm>
            <a:off x="881066" y="6287601"/>
            <a:ext cx="3876671" cy="2268372"/>
          </a:xfrm>
          <a:prstGeom prst="rect">
            <a:avLst/>
          </a:prstGeom>
        </p:spPr>
        <p:txBody>
          <a:bodyPr tIns="0" bIns="0">
            <a:noAutofit/>
          </a:bodyPr>
          <a:lstStyle>
            <a:lvl1pPr marL="0" indent="0" algn="ctr">
              <a:buNone/>
              <a:defRPr sz="2400" b="0">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14" name="Oval 13">
            <a:extLst>
              <a:ext uri="{FF2B5EF4-FFF2-40B4-BE49-F238E27FC236}">
                <a16:creationId xmlns:a16="http://schemas.microsoft.com/office/drawing/2014/main" id="{E7E1E9FA-AC4E-30FC-8A99-858797B97B66}"/>
              </a:ext>
            </a:extLst>
          </p:cNvPr>
          <p:cNvSpPr/>
          <p:nvPr userDrawn="1"/>
        </p:nvSpPr>
        <p:spPr>
          <a:xfrm>
            <a:off x="5849832" y="2603990"/>
            <a:ext cx="2371938" cy="2371938"/>
          </a:xfrm>
          <a:prstGeom prst="ellipse">
            <a:avLst/>
          </a:prstGeom>
          <a:noFill/>
          <a:ln w="76200">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700">
              <a:solidFill>
                <a:schemeClr val="tx1"/>
              </a:solidFill>
            </a:endParaRPr>
          </a:p>
        </p:txBody>
      </p:sp>
      <p:sp>
        <p:nvSpPr>
          <p:cNvPr id="15" name="Text Placeholder 14">
            <a:extLst>
              <a:ext uri="{FF2B5EF4-FFF2-40B4-BE49-F238E27FC236}">
                <a16:creationId xmlns:a16="http://schemas.microsoft.com/office/drawing/2014/main" id="{4265B468-859F-1E06-22D4-D26275A00E31}"/>
              </a:ext>
            </a:extLst>
          </p:cNvPr>
          <p:cNvSpPr>
            <a:spLocks noGrp="1"/>
          </p:cNvSpPr>
          <p:nvPr>
            <p:ph type="body" sz="quarter" idx="45" hasCustomPrompt="1"/>
          </p:nvPr>
        </p:nvSpPr>
        <p:spPr>
          <a:xfrm>
            <a:off x="5849832" y="2603990"/>
            <a:ext cx="2371938" cy="2371938"/>
          </a:xfrm>
          <a:prstGeom prst="arc">
            <a:avLst>
              <a:gd name="adj1" fmla="val 16200000"/>
              <a:gd name="adj2" fmla="val 13391445"/>
            </a:avLst>
          </a:prstGeom>
          <a:noFill/>
          <a:ln w="762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lvl1pPr algn="ctr">
              <a:defRPr lang="en-GB" sz="1500" dirty="0">
                <a:solidFill>
                  <a:schemeClr val="tx1"/>
                </a:solidFill>
              </a:defRPr>
            </a:lvl1pPr>
          </a:lstStyle>
          <a:p>
            <a:pPr lvl="0" algn="ctr" defTabSz="1371600"/>
            <a:r>
              <a:rPr lang="en-US" dirty="0"/>
              <a:t> </a:t>
            </a:r>
            <a:endParaRPr lang="en-GB" dirty="0"/>
          </a:p>
        </p:txBody>
      </p:sp>
      <p:sp>
        <p:nvSpPr>
          <p:cNvPr id="17" name="Text Placeholder 6">
            <a:extLst>
              <a:ext uri="{FF2B5EF4-FFF2-40B4-BE49-F238E27FC236}">
                <a16:creationId xmlns:a16="http://schemas.microsoft.com/office/drawing/2014/main" id="{514370B5-E372-E43E-4B15-6602BD67418A}"/>
              </a:ext>
            </a:extLst>
          </p:cNvPr>
          <p:cNvSpPr>
            <a:spLocks noGrp="1"/>
          </p:cNvSpPr>
          <p:nvPr>
            <p:ph type="body" sz="quarter" idx="46" hasCustomPrompt="1"/>
          </p:nvPr>
        </p:nvSpPr>
        <p:spPr>
          <a:xfrm>
            <a:off x="6091431" y="3234447"/>
            <a:ext cx="1888740" cy="1140276"/>
          </a:xfrm>
        </p:spPr>
        <p:txBody>
          <a:bodyPr anchor="ctr">
            <a:noAutofit/>
          </a:bodyPr>
          <a:lstStyle>
            <a:lvl1pPr marL="0" indent="0" algn="ctr">
              <a:buNone/>
              <a:defRPr sz="4200" b="1">
                <a:solidFill>
                  <a:schemeClr val="tx1"/>
                </a:solidFill>
                <a:latin typeface="+mj-lt"/>
              </a:defRPr>
            </a:lvl1pPr>
          </a:lstStyle>
          <a:p>
            <a:pPr lvl="0"/>
            <a:r>
              <a:rPr lang="en-US" dirty="0"/>
              <a:t>xx%</a:t>
            </a:r>
          </a:p>
        </p:txBody>
      </p:sp>
      <p:sp>
        <p:nvSpPr>
          <p:cNvPr id="18" name="Text Placeholder 29">
            <a:extLst>
              <a:ext uri="{FF2B5EF4-FFF2-40B4-BE49-F238E27FC236}">
                <a16:creationId xmlns:a16="http://schemas.microsoft.com/office/drawing/2014/main" id="{3FD83ED0-13B6-25F1-C4A1-9418CE81206F}"/>
              </a:ext>
            </a:extLst>
          </p:cNvPr>
          <p:cNvSpPr>
            <a:spLocks noGrp="1"/>
          </p:cNvSpPr>
          <p:nvPr>
            <p:ph type="body" sz="quarter" idx="47"/>
          </p:nvPr>
        </p:nvSpPr>
        <p:spPr>
          <a:xfrm>
            <a:off x="5097467" y="5349953"/>
            <a:ext cx="3876671" cy="829649"/>
          </a:xfrm>
          <a:prstGeom prst="rect">
            <a:avLst/>
          </a:prstGeom>
        </p:spPr>
        <p:txBody>
          <a:bodyPr tIns="0" bIns="0" anchor="b">
            <a:noAutofit/>
          </a:bodyPr>
          <a:lstStyle>
            <a:lvl1pPr marL="0" indent="0" algn="ctr">
              <a:buNone/>
              <a:defRPr sz="27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25" name="Text Placeholder 29">
            <a:extLst>
              <a:ext uri="{FF2B5EF4-FFF2-40B4-BE49-F238E27FC236}">
                <a16:creationId xmlns:a16="http://schemas.microsoft.com/office/drawing/2014/main" id="{134FB468-D9D9-CE74-160F-CAE980F40A01}"/>
              </a:ext>
            </a:extLst>
          </p:cNvPr>
          <p:cNvSpPr>
            <a:spLocks noGrp="1"/>
          </p:cNvSpPr>
          <p:nvPr>
            <p:ph type="body" sz="quarter" idx="48"/>
          </p:nvPr>
        </p:nvSpPr>
        <p:spPr>
          <a:xfrm>
            <a:off x="5097467" y="6287601"/>
            <a:ext cx="3876671" cy="2268372"/>
          </a:xfrm>
          <a:prstGeom prst="rect">
            <a:avLst/>
          </a:prstGeom>
        </p:spPr>
        <p:txBody>
          <a:bodyPr tIns="0" bIns="0">
            <a:noAutofit/>
          </a:bodyPr>
          <a:lstStyle>
            <a:lvl1pPr marL="0" indent="0" algn="ctr">
              <a:buNone/>
              <a:defRPr sz="2400" b="0">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26" name="Oval 25">
            <a:extLst>
              <a:ext uri="{FF2B5EF4-FFF2-40B4-BE49-F238E27FC236}">
                <a16:creationId xmlns:a16="http://schemas.microsoft.com/office/drawing/2014/main" id="{2BC5B901-E405-F8D7-B468-EF12534F70A7}"/>
              </a:ext>
            </a:extLst>
          </p:cNvPr>
          <p:cNvSpPr/>
          <p:nvPr userDrawn="1"/>
        </p:nvSpPr>
        <p:spPr>
          <a:xfrm>
            <a:off x="10066233" y="2603990"/>
            <a:ext cx="2371938" cy="2371938"/>
          </a:xfrm>
          <a:prstGeom prst="ellipse">
            <a:avLst/>
          </a:prstGeom>
          <a:noFill/>
          <a:ln w="76200">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700">
              <a:solidFill>
                <a:schemeClr val="tx1"/>
              </a:solidFill>
            </a:endParaRPr>
          </a:p>
        </p:txBody>
      </p:sp>
      <p:sp>
        <p:nvSpPr>
          <p:cNvPr id="27" name="Text Placeholder 14">
            <a:extLst>
              <a:ext uri="{FF2B5EF4-FFF2-40B4-BE49-F238E27FC236}">
                <a16:creationId xmlns:a16="http://schemas.microsoft.com/office/drawing/2014/main" id="{7AE31375-8DF6-7D38-FF8B-0AFF50776C7E}"/>
              </a:ext>
            </a:extLst>
          </p:cNvPr>
          <p:cNvSpPr>
            <a:spLocks noGrp="1"/>
          </p:cNvSpPr>
          <p:nvPr>
            <p:ph type="body" sz="quarter" idx="49" hasCustomPrompt="1"/>
          </p:nvPr>
        </p:nvSpPr>
        <p:spPr>
          <a:xfrm>
            <a:off x="10066233" y="2603990"/>
            <a:ext cx="2371938" cy="2371938"/>
          </a:xfrm>
          <a:prstGeom prst="arc">
            <a:avLst>
              <a:gd name="adj1" fmla="val 16200000"/>
              <a:gd name="adj2" fmla="val 13391445"/>
            </a:avLst>
          </a:prstGeom>
          <a:noFill/>
          <a:ln w="762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lvl1pPr algn="ctr">
              <a:defRPr lang="en-GB" sz="1500" dirty="0">
                <a:solidFill>
                  <a:schemeClr val="tx1"/>
                </a:solidFill>
              </a:defRPr>
            </a:lvl1pPr>
          </a:lstStyle>
          <a:p>
            <a:pPr lvl="0" algn="ctr" defTabSz="1371600"/>
            <a:r>
              <a:rPr lang="en-US" dirty="0"/>
              <a:t> </a:t>
            </a:r>
            <a:endParaRPr lang="en-GB" dirty="0"/>
          </a:p>
        </p:txBody>
      </p:sp>
      <p:sp>
        <p:nvSpPr>
          <p:cNvPr id="28" name="Text Placeholder 6">
            <a:extLst>
              <a:ext uri="{FF2B5EF4-FFF2-40B4-BE49-F238E27FC236}">
                <a16:creationId xmlns:a16="http://schemas.microsoft.com/office/drawing/2014/main" id="{A9F3FB69-FD5E-FB1B-71E8-126089921296}"/>
              </a:ext>
            </a:extLst>
          </p:cNvPr>
          <p:cNvSpPr>
            <a:spLocks noGrp="1"/>
          </p:cNvSpPr>
          <p:nvPr>
            <p:ph type="body" sz="quarter" idx="50" hasCustomPrompt="1"/>
          </p:nvPr>
        </p:nvSpPr>
        <p:spPr>
          <a:xfrm>
            <a:off x="10307832" y="3234447"/>
            <a:ext cx="1888740" cy="1140276"/>
          </a:xfrm>
        </p:spPr>
        <p:txBody>
          <a:bodyPr anchor="ctr">
            <a:noAutofit/>
          </a:bodyPr>
          <a:lstStyle>
            <a:lvl1pPr marL="0" indent="0" algn="ctr">
              <a:buNone/>
              <a:defRPr sz="4200" b="1">
                <a:solidFill>
                  <a:schemeClr val="tx1"/>
                </a:solidFill>
                <a:latin typeface="+mj-lt"/>
              </a:defRPr>
            </a:lvl1pPr>
          </a:lstStyle>
          <a:p>
            <a:pPr lvl="0"/>
            <a:r>
              <a:rPr lang="en-US" dirty="0"/>
              <a:t>xx%</a:t>
            </a:r>
          </a:p>
        </p:txBody>
      </p:sp>
      <p:sp>
        <p:nvSpPr>
          <p:cNvPr id="29" name="Text Placeholder 29">
            <a:extLst>
              <a:ext uri="{FF2B5EF4-FFF2-40B4-BE49-F238E27FC236}">
                <a16:creationId xmlns:a16="http://schemas.microsoft.com/office/drawing/2014/main" id="{F87C084B-36BB-9476-B80C-744F7BE4FED2}"/>
              </a:ext>
            </a:extLst>
          </p:cNvPr>
          <p:cNvSpPr>
            <a:spLocks noGrp="1"/>
          </p:cNvSpPr>
          <p:nvPr>
            <p:ph type="body" sz="quarter" idx="51"/>
          </p:nvPr>
        </p:nvSpPr>
        <p:spPr>
          <a:xfrm>
            <a:off x="9313868" y="5349953"/>
            <a:ext cx="3876671" cy="829649"/>
          </a:xfrm>
          <a:prstGeom prst="rect">
            <a:avLst/>
          </a:prstGeom>
        </p:spPr>
        <p:txBody>
          <a:bodyPr tIns="0" bIns="0" anchor="b">
            <a:noAutofit/>
          </a:bodyPr>
          <a:lstStyle>
            <a:lvl1pPr marL="0" indent="0" algn="ctr">
              <a:buNone/>
              <a:defRPr sz="27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30" name="Text Placeholder 29">
            <a:extLst>
              <a:ext uri="{FF2B5EF4-FFF2-40B4-BE49-F238E27FC236}">
                <a16:creationId xmlns:a16="http://schemas.microsoft.com/office/drawing/2014/main" id="{9F959F4C-7A2A-06AD-17DD-4B2E59F4DF05}"/>
              </a:ext>
            </a:extLst>
          </p:cNvPr>
          <p:cNvSpPr>
            <a:spLocks noGrp="1"/>
          </p:cNvSpPr>
          <p:nvPr>
            <p:ph type="body" sz="quarter" idx="52"/>
          </p:nvPr>
        </p:nvSpPr>
        <p:spPr>
          <a:xfrm>
            <a:off x="9313868" y="6287601"/>
            <a:ext cx="3876671" cy="2268372"/>
          </a:xfrm>
          <a:prstGeom prst="rect">
            <a:avLst/>
          </a:prstGeom>
        </p:spPr>
        <p:txBody>
          <a:bodyPr tIns="0" bIns="0">
            <a:noAutofit/>
          </a:bodyPr>
          <a:lstStyle>
            <a:lvl1pPr marL="0" indent="0" algn="ctr">
              <a:buNone/>
              <a:defRPr sz="2400" b="0">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31" name="Oval 30">
            <a:extLst>
              <a:ext uri="{FF2B5EF4-FFF2-40B4-BE49-F238E27FC236}">
                <a16:creationId xmlns:a16="http://schemas.microsoft.com/office/drawing/2014/main" id="{C4E01475-5550-5308-AF7E-15B3DFA38059}"/>
              </a:ext>
            </a:extLst>
          </p:cNvPr>
          <p:cNvSpPr/>
          <p:nvPr userDrawn="1"/>
        </p:nvSpPr>
        <p:spPr>
          <a:xfrm>
            <a:off x="14282632" y="2603990"/>
            <a:ext cx="2371938" cy="2371938"/>
          </a:xfrm>
          <a:prstGeom prst="ellipse">
            <a:avLst/>
          </a:prstGeom>
          <a:noFill/>
          <a:ln w="76200">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700">
              <a:solidFill>
                <a:schemeClr val="tx1"/>
              </a:solidFill>
            </a:endParaRPr>
          </a:p>
        </p:txBody>
      </p:sp>
      <p:sp>
        <p:nvSpPr>
          <p:cNvPr id="32" name="Text Placeholder 14">
            <a:extLst>
              <a:ext uri="{FF2B5EF4-FFF2-40B4-BE49-F238E27FC236}">
                <a16:creationId xmlns:a16="http://schemas.microsoft.com/office/drawing/2014/main" id="{3A6DDA42-B49F-7CE3-D280-F6C3AC46970C}"/>
              </a:ext>
            </a:extLst>
          </p:cNvPr>
          <p:cNvSpPr>
            <a:spLocks noGrp="1"/>
          </p:cNvSpPr>
          <p:nvPr>
            <p:ph type="body" sz="quarter" idx="53" hasCustomPrompt="1"/>
          </p:nvPr>
        </p:nvSpPr>
        <p:spPr>
          <a:xfrm>
            <a:off x="14282632" y="2603990"/>
            <a:ext cx="2371938" cy="2371938"/>
          </a:xfrm>
          <a:prstGeom prst="arc">
            <a:avLst>
              <a:gd name="adj1" fmla="val 16200000"/>
              <a:gd name="adj2" fmla="val 13391445"/>
            </a:avLst>
          </a:prstGeom>
          <a:noFill/>
          <a:ln w="762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lvl1pPr algn="ctr">
              <a:defRPr lang="en-GB" sz="1500" dirty="0">
                <a:solidFill>
                  <a:schemeClr val="tx1"/>
                </a:solidFill>
              </a:defRPr>
            </a:lvl1pPr>
          </a:lstStyle>
          <a:p>
            <a:pPr lvl="0" algn="ctr" defTabSz="1371600"/>
            <a:r>
              <a:rPr lang="en-US" dirty="0"/>
              <a:t> </a:t>
            </a:r>
            <a:endParaRPr lang="en-GB" dirty="0"/>
          </a:p>
        </p:txBody>
      </p:sp>
      <p:sp>
        <p:nvSpPr>
          <p:cNvPr id="33" name="Text Placeholder 6">
            <a:extLst>
              <a:ext uri="{FF2B5EF4-FFF2-40B4-BE49-F238E27FC236}">
                <a16:creationId xmlns:a16="http://schemas.microsoft.com/office/drawing/2014/main" id="{0A097F08-88D7-A010-3509-A554FC81FFFA}"/>
              </a:ext>
            </a:extLst>
          </p:cNvPr>
          <p:cNvSpPr>
            <a:spLocks noGrp="1"/>
          </p:cNvSpPr>
          <p:nvPr>
            <p:ph type="body" sz="quarter" idx="54" hasCustomPrompt="1"/>
          </p:nvPr>
        </p:nvSpPr>
        <p:spPr>
          <a:xfrm>
            <a:off x="14524231" y="3234447"/>
            <a:ext cx="1888740" cy="1140276"/>
          </a:xfrm>
        </p:spPr>
        <p:txBody>
          <a:bodyPr anchor="ctr">
            <a:noAutofit/>
          </a:bodyPr>
          <a:lstStyle>
            <a:lvl1pPr marL="0" indent="0" algn="ctr">
              <a:buNone/>
              <a:defRPr sz="4200" b="1">
                <a:solidFill>
                  <a:schemeClr val="tx1"/>
                </a:solidFill>
                <a:latin typeface="+mj-lt"/>
              </a:defRPr>
            </a:lvl1pPr>
          </a:lstStyle>
          <a:p>
            <a:pPr lvl="0"/>
            <a:r>
              <a:rPr lang="en-US" dirty="0"/>
              <a:t>xx%</a:t>
            </a:r>
          </a:p>
        </p:txBody>
      </p:sp>
      <p:sp>
        <p:nvSpPr>
          <p:cNvPr id="34" name="Text Placeholder 29">
            <a:extLst>
              <a:ext uri="{FF2B5EF4-FFF2-40B4-BE49-F238E27FC236}">
                <a16:creationId xmlns:a16="http://schemas.microsoft.com/office/drawing/2014/main" id="{1BD7CF50-58D1-87B1-841E-E21B253549DB}"/>
              </a:ext>
            </a:extLst>
          </p:cNvPr>
          <p:cNvSpPr>
            <a:spLocks noGrp="1"/>
          </p:cNvSpPr>
          <p:nvPr>
            <p:ph type="body" sz="quarter" idx="55"/>
          </p:nvPr>
        </p:nvSpPr>
        <p:spPr>
          <a:xfrm>
            <a:off x="13530268" y="5349953"/>
            <a:ext cx="3876671" cy="829649"/>
          </a:xfrm>
          <a:prstGeom prst="rect">
            <a:avLst/>
          </a:prstGeom>
        </p:spPr>
        <p:txBody>
          <a:bodyPr tIns="0" bIns="0" anchor="b">
            <a:noAutofit/>
          </a:bodyPr>
          <a:lstStyle>
            <a:lvl1pPr marL="0" indent="0" algn="ctr">
              <a:buNone/>
              <a:defRPr sz="27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35" name="Text Placeholder 29">
            <a:extLst>
              <a:ext uri="{FF2B5EF4-FFF2-40B4-BE49-F238E27FC236}">
                <a16:creationId xmlns:a16="http://schemas.microsoft.com/office/drawing/2014/main" id="{38B6C0F0-5AF6-CF29-4B27-DF99ABC8C338}"/>
              </a:ext>
            </a:extLst>
          </p:cNvPr>
          <p:cNvSpPr>
            <a:spLocks noGrp="1"/>
          </p:cNvSpPr>
          <p:nvPr>
            <p:ph type="body" sz="quarter" idx="56"/>
          </p:nvPr>
        </p:nvSpPr>
        <p:spPr>
          <a:xfrm>
            <a:off x="13530268" y="6287601"/>
            <a:ext cx="3876671" cy="2268372"/>
          </a:xfrm>
          <a:prstGeom prst="rect">
            <a:avLst/>
          </a:prstGeom>
        </p:spPr>
        <p:txBody>
          <a:bodyPr tIns="0" bIns="0">
            <a:noAutofit/>
          </a:bodyPr>
          <a:lstStyle>
            <a:lvl1pPr marL="0" indent="0" algn="ctr">
              <a:buNone/>
              <a:defRPr sz="2400" b="0">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Tree>
    <p:extLst>
      <p:ext uri="{BB962C8B-B14F-4D97-AF65-F5344CB8AC3E}">
        <p14:creationId xmlns:p14="http://schemas.microsoft.com/office/powerpoint/2010/main" val="562165496"/>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 Chart C44V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36477C-8D55-B4B8-85DD-DAF85A20D8C5}"/>
              </a:ext>
            </a:extLst>
          </p:cNvPr>
          <p:cNvSpPr>
            <a:spLocks noGrp="1"/>
          </p:cNvSpPr>
          <p:nvPr>
            <p:ph type="title"/>
          </p:nvPr>
        </p:nvSpPr>
        <p:spPr>
          <a:xfrm>
            <a:off x="1097165" y="879158"/>
            <a:ext cx="16309773" cy="1063943"/>
          </a:xfrm>
        </p:spPr>
        <p:txBody>
          <a:bodyPr anchor="t">
            <a:noAutofit/>
          </a:bodyPr>
          <a:lstStyle>
            <a:lvl1pPr>
              <a:defRPr>
                <a:solidFill>
                  <a:schemeClr val="tx1"/>
                </a:solidFill>
              </a:defRPr>
            </a:lvl1pPr>
          </a:lstStyle>
          <a:p>
            <a:r>
              <a:rPr lang="en-US" dirty="0"/>
              <a:t>Click to edit Master title style</a:t>
            </a:r>
            <a:endParaRPr lang="en-ID" dirty="0"/>
          </a:p>
        </p:txBody>
      </p:sp>
      <p:sp>
        <p:nvSpPr>
          <p:cNvPr id="11" name="Slide Number Placeholder 5">
            <a:extLst>
              <a:ext uri="{FF2B5EF4-FFF2-40B4-BE49-F238E27FC236}">
                <a16:creationId xmlns:a16="http://schemas.microsoft.com/office/drawing/2014/main" id="{752E3F75-A181-1CEF-4892-A00A828F0DEC}"/>
              </a:ext>
            </a:extLst>
          </p:cNvPr>
          <p:cNvSpPr>
            <a:spLocks noGrp="1"/>
          </p:cNvSpPr>
          <p:nvPr>
            <p:ph type="sldNum" sz="quarter" idx="4"/>
          </p:nvPr>
        </p:nvSpPr>
        <p:spPr>
          <a:xfrm>
            <a:off x="16587788" y="9614927"/>
            <a:ext cx="819150" cy="410699"/>
          </a:xfrm>
          <a:prstGeom prst="rect">
            <a:avLst/>
          </a:prstGeom>
        </p:spPr>
        <p:txBody>
          <a:bodyPr vert="horz" lIns="91440" tIns="45720" rIns="91440" bIns="45720" rtlCol="0" anchor="b"/>
          <a:lstStyle>
            <a:lvl1pPr algn="r">
              <a:defRPr sz="1800">
                <a:solidFill>
                  <a:schemeClr val="tx1"/>
                </a:solidFill>
                <a:latin typeface="+mn-lt"/>
              </a:defRPr>
            </a:lvl1pPr>
          </a:lstStyle>
          <a:p>
            <a:fld id="{5E0C3BBE-9543-48E5-A6E1-C646F9A01966}" type="slidenum">
              <a:rPr lang="en-ID" smtClean="0"/>
              <a:pPr/>
              <a:t>‹Nº›</a:t>
            </a:fld>
            <a:endParaRPr lang="en-ID" dirty="0"/>
          </a:p>
        </p:txBody>
      </p:sp>
      <p:cxnSp>
        <p:nvCxnSpPr>
          <p:cNvPr id="16" name="Straight Connector 15">
            <a:extLst>
              <a:ext uri="{FF2B5EF4-FFF2-40B4-BE49-F238E27FC236}">
                <a16:creationId xmlns:a16="http://schemas.microsoft.com/office/drawing/2014/main" id="{0657BBCF-CA9E-FB2C-CA76-82D2795FF965}"/>
              </a:ext>
            </a:extLst>
          </p:cNvPr>
          <p:cNvCxnSpPr>
            <a:cxnSpLocks/>
          </p:cNvCxnSpPr>
          <p:nvPr userDrawn="1"/>
        </p:nvCxnSpPr>
        <p:spPr>
          <a:xfrm>
            <a:off x="881063" y="878535"/>
            <a:ext cx="0" cy="1064565"/>
          </a:xfrm>
          <a:prstGeom prst="line">
            <a:avLst/>
          </a:prstGeom>
          <a:ln w="317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1" name="Footer Placeholder 4">
            <a:extLst>
              <a:ext uri="{FF2B5EF4-FFF2-40B4-BE49-F238E27FC236}">
                <a16:creationId xmlns:a16="http://schemas.microsoft.com/office/drawing/2014/main" id="{FC465D62-3382-034B-3BC4-9FA6DDBCBF3D}"/>
              </a:ext>
            </a:extLst>
          </p:cNvPr>
          <p:cNvSpPr>
            <a:spLocks noGrp="1"/>
          </p:cNvSpPr>
          <p:nvPr>
            <p:ph type="ftr" sz="quarter" idx="3"/>
          </p:nvPr>
        </p:nvSpPr>
        <p:spPr>
          <a:xfrm>
            <a:off x="876300" y="9546433"/>
            <a:ext cx="8267700" cy="547688"/>
          </a:xfrm>
          <a:prstGeom prst="rect">
            <a:avLst/>
          </a:prstGeom>
        </p:spPr>
        <p:txBody>
          <a:bodyPr vert="horz" lIns="91440" tIns="45720" rIns="91440" bIns="45720" rtlCol="0" anchor="ctr"/>
          <a:lstStyle>
            <a:lvl1pPr algn="l">
              <a:defRPr lang="en-GB" sz="1800">
                <a:solidFill>
                  <a:schemeClr val="tx1"/>
                </a:solidFill>
              </a:defRPr>
            </a:lvl1pPr>
          </a:lstStyle>
          <a:p>
            <a:r>
              <a:rPr lang="en-US"/>
              <a:t>PRESENTATION TITLE</a:t>
            </a:r>
            <a:endParaRPr lang="en-US" dirty="0"/>
          </a:p>
        </p:txBody>
      </p:sp>
      <p:sp>
        <p:nvSpPr>
          <p:cNvPr id="3" name="Chart Placeholder 6">
            <a:extLst>
              <a:ext uri="{FF2B5EF4-FFF2-40B4-BE49-F238E27FC236}">
                <a16:creationId xmlns:a16="http://schemas.microsoft.com/office/drawing/2014/main" id="{FF1F41E4-7D9B-768A-6C4F-63DD59094511}"/>
              </a:ext>
            </a:extLst>
          </p:cNvPr>
          <p:cNvSpPr>
            <a:spLocks noGrp="1"/>
          </p:cNvSpPr>
          <p:nvPr>
            <p:ph type="chart" sz="quarter" idx="41"/>
          </p:nvPr>
        </p:nvSpPr>
        <p:spPr>
          <a:xfrm>
            <a:off x="881062" y="2455070"/>
            <a:ext cx="6948488" cy="6100763"/>
          </a:xfrm>
          <a:solidFill>
            <a:schemeClr val="accent2">
              <a:lumMod val="20000"/>
              <a:lumOff val="80000"/>
            </a:schemeClr>
          </a:solidFill>
        </p:spPr>
        <p:txBody>
          <a:bodyPr vert="horz" lIns="91440" tIns="45720" rIns="91440" bIns="45720" rtlCol="0" anchor="t">
            <a:normAutofit/>
          </a:bodyPr>
          <a:lstStyle>
            <a:lvl1pPr>
              <a:defRPr lang="en-GB" sz="2000">
                <a:solidFill>
                  <a:schemeClr val="tx1"/>
                </a:solidFill>
              </a:defRPr>
            </a:lvl1pPr>
          </a:lstStyle>
          <a:p>
            <a:pPr lvl="0" algn="ctr"/>
            <a:endParaRPr lang="en-GB"/>
          </a:p>
        </p:txBody>
      </p:sp>
      <p:sp>
        <p:nvSpPr>
          <p:cNvPr id="5" name="Text Placeholder 29">
            <a:extLst>
              <a:ext uri="{FF2B5EF4-FFF2-40B4-BE49-F238E27FC236}">
                <a16:creationId xmlns:a16="http://schemas.microsoft.com/office/drawing/2014/main" id="{D425B81B-0AA8-71EA-DCA8-A9F3FF3E7B60}"/>
              </a:ext>
            </a:extLst>
          </p:cNvPr>
          <p:cNvSpPr>
            <a:spLocks noGrp="1"/>
          </p:cNvSpPr>
          <p:nvPr>
            <p:ph type="body" sz="quarter" idx="48"/>
          </p:nvPr>
        </p:nvSpPr>
        <p:spPr>
          <a:xfrm>
            <a:off x="10458451" y="2455070"/>
            <a:ext cx="6948488" cy="829649"/>
          </a:xfrm>
          <a:prstGeom prst="rect">
            <a:avLst/>
          </a:prstGeom>
        </p:spPr>
        <p:txBody>
          <a:bodyPr tIns="0" bIns="0" anchor="b">
            <a:noAutofit/>
          </a:bodyPr>
          <a:lstStyle>
            <a:lvl1pPr marL="0" indent="0" algn="l">
              <a:buNone/>
              <a:defRPr sz="27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6" name="Text Placeholder 29">
            <a:extLst>
              <a:ext uri="{FF2B5EF4-FFF2-40B4-BE49-F238E27FC236}">
                <a16:creationId xmlns:a16="http://schemas.microsoft.com/office/drawing/2014/main" id="{18765DFA-C25A-9B6D-BBB1-2893362F9CA1}"/>
              </a:ext>
            </a:extLst>
          </p:cNvPr>
          <p:cNvSpPr>
            <a:spLocks noGrp="1"/>
          </p:cNvSpPr>
          <p:nvPr>
            <p:ph type="body" sz="quarter" idx="49"/>
          </p:nvPr>
        </p:nvSpPr>
        <p:spPr>
          <a:xfrm>
            <a:off x="10458451" y="3392719"/>
            <a:ext cx="6948488" cy="5163113"/>
          </a:xfrm>
          <a:prstGeom prst="rect">
            <a:avLst/>
          </a:prstGeom>
        </p:spPr>
        <p:txBody>
          <a:bodyPr tIns="0" bIns="0">
            <a:noAutofit/>
          </a:bodyPr>
          <a:lstStyle>
            <a:lvl1pPr marL="0" indent="0" algn="l">
              <a:buNone/>
              <a:defRPr sz="2400" b="0">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Tree>
    <p:extLst>
      <p:ext uri="{BB962C8B-B14F-4D97-AF65-F5344CB8AC3E}">
        <p14:creationId xmlns:p14="http://schemas.microsoft.com/office/powerpoint/2010/main" val="3435561895"/>
      </p:ext>
    </p:extLst>
  </p:cSld>
  <p:clrMapOvr>
    <a:masterClrMapping/>
  </p:clrMapOvr>
  <p:extLst>
    <p:ext uri="{DCECCB84-F9BA-43D5-87BE-67443E8EF086}">
      <p15:sldGuideLst xmlns:p15="http://schemas.microsoft.com/office/powerpoint/2012/main"/>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 Chart C44V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36477C-8D55-B4B8-85DD-DAF85A20D8C5}"/>
              </a:ext>
            </a:extLst>
          </p:cNvPr>
          <p:cNvSpPr>
            <a:spLocks noGrp="1"/>
          </p:cNvSpPr>
          <p:nvPr>
            <p:ph type="title"/>
          </p:nvPr>
        </p:nvSpPr>
        <p:spPr>
          <a:xfrm>
            <a:off x="1097165" y="879158"/>
            <a:ext cx="16309773" cy="1063943"/>
          </a:xfrm>
        </p:spPr>
        <p:txBody>
          <a:bodyPr anchor="t">
            <a:noAutofit/>
          </a:bodyPr>
          <a:lstStyle>
            <a:lvl1pPr>
              <a:defRPr>
                <a:solidFill>
                  <a:schemeClr val="tx1"/>
                </a:solidFill>
              </a:defRPr>
            </a:lvl1pPr>
          </a:lstStyle>
          <a:p>
            <a:r>
              <a:rPr lang="en-US" dirty="0"/>
              <a:t>Click to edit Master title style</a:t>
            </a:r>
            <a:endParaRPr lang="en-ID" dirty="0"/>
          </a:p>
        </p:txBody>
      </p:sp>
      <p:sp>
        <p:nvSpPr>
          <p:cNvPr id="11" name="Slide Number Placeholder 5">
            <a:extLst>
              <a:ext uri="{FF2B5EF4-FFF2-40B4-BE49-F238E27FC236}">
                <a16:creationId xmlns:a16="http://schemas.microsoft.com/office/drawing/2014/main" id="{752E3F75-A181-1CEF-4892-A00A828F0DEC}"/>
              </a:ext>
            </a:extLst>
          </p:cNvPr>
          <p:cNvSpPr>
            <a:spLocks noGrp="1"/>
          </p:cNvSpPr>
          <p:nvPr>
            <p:ph type="sldNum" sz="quarter" idx="4"/>
          </p:nvPr>
        </p:nvSpPr>
        <p:spPr>
          <a:xfrm>
            <a:off x="16587788" y="9614927"/>
            <a:ext cx="819150" cy="410699"/>
          </a:xfrm>
          <a:prstGeom prst="rect">
            <a:avLst/>
          </a:prstGeom>
        </p:spPr>
        <p:txBody>
          <a:bodyPr vert="horz" lIns="91440" tIns="45720" rIns="91440" bIns="45720" rtlCol="0" anchor="b"/>
          <a:lstStyle>
            <a:lvl1pPr algn="r">
              <a:defRPr sz="1800">
                <a:solidFill>
                  <a:schemeClr val="tx1"/>
                </a:solidFill>
                <a:latin typeface="+mn-lt"/>
              </a:defRPr>
            </a:lvl1pPr>
          </a:lstStyle>
          <a:p>
            <a:fld id="{5E0C3BBE-9543-48E5-A6E1-C646F9A01966}" type="slidenum">
              <a:rPr lang="en-ID" smtClean="0"/>
              <a:pPr/>
              <a:t>‹Nº›</a:t>
            </a:fld>
            <a:endParaRPr lang="en-ID" dirty="0"/>
          </a:p>
        </p:txBody>
      </p:sp>
      <p:cxnSp>
        <p:nvCxnSpPr>
          <p:cNvPr id="16" name="Straight Connector 15">
            <a:extLst>
              <a:ext uri="{FF2B5EF4-FFF2-40B4-BE49-F238E27FC236}">
                <a16:creationId xmlns:a16="http://schemas.microsoft.com/office/drawing/2014/main" id="{0657BBCF-CA9E-FB2C-CA76-82D2795FF965}"/>
              </a:ext>
            </a:extLst>
          </p:cNvPr>
          <p:cNvCxnSpPr>
            <a:cxnSpLocks/>
          </p:cNvCxnSpPr>
          <p:nvPr userDrawn="1"/>
        </p:nvCxnSpPr>
        <p:spPr>
          <a:xfrm>
            <a:off x="881063" y="878535"/>
            <a:ext cx="0" cy="1064565"/>
          </a:xfrm>
          <a:prstGeom prst="line">
            <a:avLst/>
          </a:prstGeom>
          <a:ln w="317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1" name="Footer Placeholder 4">
            <a:extLst>
              <a:ext uri="{FF2B5EF4-FFF2-40B4-BE49-F238E27FC236}">
                <a16:creationId xmlns:a16="http://schemas.microsoft.com/office/drawing/2014/main" id="{FC465D62-3382-034B-3BC4-9FA6DDBCBF3D}"/>
              </a:ext>
            </a:extLst>
          </p:cNvPr>
          <p:cNvSpPr>
            <a:spLocks noGrp="1"/>
          </p:cNvSpPr>
          <p:nvPr>
            <p:ph type="ftr" sz="quarter" idx="3"/>
          </p:nvPr>
        </p:nvSpPr>
        <p:spPr>
          <a:xfrm>
            <a:off x="876300" y="9546433"/>
            <a:ext cx="8267700" cy="547688"/>
          </a:xfrm>
          <a:prstGeom prst="rect">
            <a:avLst/>
          </a:prstGeom>
        </p:spPr>
        <p:txBody>
          <a:bodyPr vert="horz" lIns="91440" tIns="45720" rIns="91440" bIns="45720" rtlCol="0" anchor="ctr"/>
          <a:lstStyle>
            <a:lvl1pPr algn="l">
              <a:defRPr lang="en-GB" sz="1800">
                <a:solidFill>
                  <a:schemeClr val="tx1"/>
                </a:solidFill>
              </a:defRPr>
            </a:lvl1pPr>
          </a:lstStyle>
          <a:p>
            <a:r>
              <a:rPr lang="en-US"/>
              <a:t>PRESENTATION TITLE</a:t>
            </a:r>
            <a:endParaRPr lang="en-US" dirty="0"/>
          </a:p>
        </p:txBody>
      </p:sp>
      <p:sp>
        <p:nvSpPr>
          <p:cNvPr id="3" name="Chart Placeholder 6">
            <a:extLst>
              <a:ext uri="{FF2B5EF4-FFF2-40B4-BE49-F238E27FC236}">
                <a16:creationId xmlns:a16="http://schemas.microsoft.com/office/drawing/2014/main" id="{FF1F41E4-7D9B-768A-6C4F-63DD59094511}"/>
              </a:ext>
            </a:extLst>
          </p:cNvPr>
          <p:cNvSpPr>
            <a:spLocks noGrp="1"/>
          </p:cNvSpPr>
          <p:nvPr>
            <p:ph type="chart" sz="quarter" idx="41"/>
          </p:nvPr>
        </p:nvSpPr>
        <p:spPr>
          <a:xfrm>
            <a:off x="10463213" y="2455070"/>
            <a:ext cx="6948488" cy="6100763"/>
          </a:xfrm>
          <a:solidFill>
            <a:schemeClr val="accent2">
              <a:lumMod val="20000"/>
              <a:lumOff val="80000"/>
            </a:schemeClr>
          </a:solidFill>
        </p:spPr>
        <p:txBody>
          <a:bodyPr vert="horz" lIns="91440" tIns="45720" rIns="91440" bIns="45720" rtlCol="0" anchor="t">
            <a:normAutofit/>
          </a:bodyPr>
          <a:lstStyle>
            <a:lvl1pPr>
              <a:defRPr lang="en-GB" sz="2000">
                <a:solidFill>
                  <a:schemeClr val="tx1"/>
                </a:solidFill>
              </a:defRPr>
            </a:lvl1pPr>
          </a:lstStyle>
          <a:p>
            <a:pPr lvl="0" algn="ctr"/>
            <a:endParaRPr lang="en-GB"/>
          </a:p>
        </p:txBody>
      </p:sp>
      <p:sp>
        <p:nvSpPr>
          <p:cNvPr id="4" name="Text Placeholder 29">
            <a:extLst>
              <a:ext uri="{FF2B5EF4-FFF2-40B4-BE49-F238E27FC236}">
                <a16:creationId xmlns:a16="http://schemas.microsoft.com/office/drawing/2014/main" id="{D425B81B-0AA8-71EA-DCA8-A9F3FF3E7B60}"/>
              </a:ext>
            </a:extLst>
          </p:cNvPr>
          <p:cNvSpPr>
            <a:spLocks noGrp="1"/>
          </p:cNvSpPr>
          <p:nvPr>
            <p:ph type="body" sz="quarter" idx="48"/>
          </p:nvPr>
        </p:nvSpPr>
        <p:spPr>
          <a:xfrm>
            <a:off x="881062" y="2455070"/>
            <a:ext cx="6948488" cy="829649"/>
          </a:xfrm>
          <a:prstGeom prst="rect">
            <a:avLst/>
          </a:prstGeom>
        </p:spPr>
        <p:txBody>
          <a:bodyPr tIns="0" bIns="0" anchor="b">
            <a:noAutofit/>
          </a:bodyPr>
          <a:lstStyle>
            <a:lvl1pPr marL="0" indent="0" algn="l">
              <a:buNone/>
              <a:defRPr sz="27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7" name="Text Placeholder 29">
            <a:extLst>
              <a:ext uri="{FF2B5EF4-FFF2-40B4-BE49-F238E27FC236}">
                <a16:creationId xmlns:a16="http://schemas.microsoft.com/office/drawing/2014/main" id="{18765DFA-C25A-9B6D-BBB1-2893362F9CA1}"/>
              </a:ext>
            </a:extLst>
          </p:cNvPr>
          <p:cNvSpPr>
            <a:spLocks noGrp="1"/>
          </p:cNvSpPr>
          <p:nvPr>
            <p:ph type="body" sz="quarter" idx="49"/>
          </p:nvPr>
        </p:nvSpPr>
        <p:spPr>
          <a:xfrm>
            <a:off x="881062" y="3392719"/>
            <a:ext cx="6948488" cy="5163113"/>
          </a:xfrm>
          <a:prstGeom prst="rect">
            <a:avLst/>
          </a:prstGeom>
        </p:spPr>
        <p:txBody>
          <a:bodyPr tIns="0" bIns="0">
            <a:noAutofit/>
          </a:bodyPr>
          <a:lstStyle>
            <a:lvl1pPr marL="0" indent="0" algn="l">
              <a:buNone/>
              <a:defRPr sz="2400" b="0">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Tree>
    <p:extLst>
      <p:ext uri="{BB962C8B-B14F-4D97-AF65-F5344CB8AC3E}">
        <p14:creationId xmlns:p14="http://schemas.microsoft.com/office/powerpoint/2010/main" val="1675689716"/>
      </p:ext>
    </p:extLst>
  </p:cSld>
  <p:clrMapOvr>
    <a:masterClrMapping/>
  </p:clrMapOvr>
  <p:extLst>
    <p:ext uri="{DCECCB84-F9BA-43D5-87BE-67443E8EF086}">
      <p15:sldGuideLst xmlns:p15="http://schemas.microsoft.com/office/powerpoint/2012/main"/>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imeline I60V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36477C-8D55-B4B8-85DD-DAF85A20D8C5}"/>
              </a:ext>
            </a:extLst>
          </p:cNvPr>
          <p:cNvSpPr>
            <a:spLocks noGrp="1"/>
          </p:cNvSpPr>
          <p:nvPr>
            <p:ph type="title"/>
          </p:nvPr>
        </p:nvSpPr>
        <p:spPr>
          <a:xfrm>
            <a:off x="1097165" y="879158"/>
            <a:ext cx="16309773" cy="1063943"/>
          </a:xfrm>
        </p:spPr>
        <p:txBody>
          <a:bodyPr anchor="t">
            <a:noAutofit/>
          </a:bodyPr>
          <a:lstStyle>
            <a:lvl1pPr>
              <a:defRPr>
                <a:solidFill>
                  <a:schemeClr val="tx1"/>
                </a:solidFill>
              </a:defRPr>
            </a:lvl1pPr>
          </a:lstStyle>
          <a:p>
            <a:r>
              <a:rPr lang="en-US" dirty="0"/>
              <a:t>Click to edit Master title style</a:t>
            </a:r>
            <a:endParaRPr lang="en-ID" dirty="0"/>
          </a:p>
        </p:txBody>
      </p:sp>
      <p:sp>
        <p:nvSpPr>
          <p:cNvPr id="11" name="Slide Number Placeholder 5">
            <a:extLst>
              <a:ext uri="{FF2B5EF4-FFF2-40B4-BE49-F238E27FC236}">
                <a16:creationId xmlns:a16="http://schemas.microsoft.com/office/drawing/2014/main" id="{752E3F75-A181-1CEF-4892-A00A828F0DEC}"/>
              </a:ext>
            </a:extLst>
          </p:cNvPr>
          <p:cNvSpPr>
            <a:spLocks noGrp="1"/>
          </p:cNvSpPr>
          <p:nvPr>
            <p:ph type="sldNum" sz="quarter" idx="4"/>
          </p:nvPr>
        </p:nvSpPr>
        <p:spPr>
          <a:xfrm>
            <a:off x="16587788" y="9614927"/>
            <a:ext cx="819150" cy="410699"/>
          </a:xfrm>
          <a:prstGeom prst="rect">
            <a:avLst/>
          </a:prstGeom>
        </p:spPr>
        <p:txBody>
          <a:bodyPr vert="horz" lIns="91440" tIns="45720" rIns="91440" bIns="45720" rtlCol="0" anchor="b"/>
          <a:lstStyle>
            <a:lvl1pPr algn="r">
              <a:defRPr sz="1800">
                <a:solidFill>
                  <a:schemeClr val="tx1"/>
                </a:solidFill>
                <a:latin typeface="+mn-lt"/>
              </a:defRPr>
            </a:lvl1pPr>
          </a:lstStyle>
          <a:p>
            <a:fld id="{5E0C3BBE-9543-48E5-A6E1-C646F9A01966}" type="slidenum">
              <a:rPr lang="en-ID" smtClean="0"/>
              <a:pPr/>
              <a:t>‹Nº›</a:t>
            </a:fld>
            <a:endParaRPr lang="en-ID" dirty="0"/>
          </a:p>
        </p:txBody>
      </p:sp>
      <p:cxnSp>
        <p:nvCxnSpPr>
          <p:cNvPr id="16" name="Straight Connector 15">
            <a:extLst>
              <a:ext uri="{FF2B5EF4-FFF2-40B4-BE49-F238E27FC236}">
                <a16:creationId xmlns:a16="http://schemas.microsoft.com/office/drawing/2014/main" id="{0657BBCF-CA9E-FB2C-CA76-82D2795FF965}"/>
              </a:ext>
            </a:extLst>
          </p:cNvPr>
          <p:cNvCxnSpPr>
            <a:cxnSpLocks/>
          </p:cNvCxnSpPr>
          <p:nvPr userDrawn="1"/>
        </p:nvCxnSpPr>
        <p:spPr>
          <a:xfrm>
            <a:off x="881063" y="878535"/>
            <a:ext cx="0" cy="1064565"/>
          </a:xfrm>
          <a:prstGeom prst="line">
            <a:avLst/>
          </a:prstGeom>
          <a:ln w="317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1" name="Footer Placeholder 4">
            <a:extLst>
              <a:ext uri="{FF2B5EF4-FFF2-40B4-BE49-F238E27FC236}">
                <a16:creationId xmlns:a16="http://schemas.microsoft.com/office/drawing/2014/main" id="{FC465D62-3382-034B-3BC4-9FA6DDBCBF3D}"/>
              </a:ext>
            </a:extLst>
          </p:cNvPr>
          <p:cNvSpPr>
            <a:spLocks noGrp="1"/>
          </p:cNvSpPr>
          <p:nvPr>
            <p:ph type="ftr" sz="quarter" idx="3"/>
          </p:nvPr>
        </p:nvSpPr>
        <p:spPr>
          <a:xfrm>
            <a:off x="876300" y="9546433"/>
            <a:ext cx="8267700" cy="547688"/>
          </a:xfrm>
          <a:prstGeom prst="rect">
            <a:avLst/>
          </a:prstGeom>
        </p:spPr>
        <p:txBody>
          <a:bodyPr vert="horz" lIns="91440" tIns="45720" rIns="91440" bIns="45720" rtlCol="0" anchor="ctr"/>
          <a:lstStyle>
            <a:lvl1pPr algn="l">
              <a:defRPr lang="en-GB" sz="1800">
                <a:solidFill>
                  <a:schemeClr val="tx1"/>
                </a:solidFill>
              </a:defRPr>
            </a:lvl1pPr>
          </a:lstStyle>
          <a:p>
            <a:r>
              <a:rPr lang="en-US"/>
              <a:t>PRESENTATION TITLE</a:t>
            </a:r>
            <a:endParaRPr lang="en-US" dirty="0"/>
          </a:p>
        </p:txBody>
      </p:sp>
      <p:sp>
        <p:nvSpPr>
          <p:cNvPr id="3" name="Rectangle 2">
            <a:extLst>
              <a:ext uri="{FF2B5EF4-FFF2-40B4-BE49-F238E27FC236}">
                <a16:creationId xmlns:a16="http://schemas.microsoft.com/office/drawing/2014/main" id="{DF3E35AF-2434-732B-7077-725C8432F6CD}"/>
              </a:ext>
            </a:extLst>
          </p:cNvPr>
          <p:cNvSpPr/>
          <p:nvPr userDrawn="1"/>
        </p:nvSpPr>
        <p:spPr>
          <a:xfrm rot="5400000">
            <a:off x="9505895" y="-3045675"/>
            <a:ext cx="176213" cy="17388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700">
              <a:solidFill>
                <a:schemeClr val="tx1"/>
              </a:solidFill>
            </a:endParaRPr>
          </a:p>
        </p:txBody>
      </p:sp>
      <p:sp>
        <p:nvSpPr>
          <p:cNvPr id="4" name="Text Placeholder 3">
            <a:extLst>
              <a:ext uri="{FF2B5EF4-FFF2-40B4-BE49-F238E27FC236}">
                <a16:creationId xmlns:a16="http://schemas.microsoft.com/office/drawing/2014/main" id="{38F4C65B-B478-432C-11F3-1CCAEEB3A9AB}"/>
              </a:ext>
            </a:extLst>
          </p:cNvPr>
          <p:cNvSpPr>
            <a:spLocks noGrp="1"/>
          </p:cNvSpPr>
          <p:nvPr>
            <p:ph type="body" sz="quarter" idx="41" hasCustomPrompt="1"/>
          </p:nvPr>
        </p:nvSpPr>
        <p:spPr>
          <a:xfrm>
            <a:off x="1328211" y="4745574"/>
            <a:ext cx="1712646" cy="3996000"/>
          </a:xfrm>
          <a:custGeom>
            <a:avLst/>
            <a:gdLst>
              <a:gd name="connsiteX0" fmla="*/ 0 w 1141764"/>
              <a:gd name="connsiteY0" fmla="*/ 0 h 2664000"/>
              <a:gd name="connsiteX1" fmla="*/ 18000 w 1141764"/>
              <a:gd name="connsiteY1" fmla="*/ 0 h 2664000"/>
              <a:gd name="connsiteX2" fmla="*/ 18000 w 1141764"/>
              <a:gd name="connsiteY2" fmla="*/ 465762 h 2664000"/>
              <a:gd name="connsiteX3" fmla="*/ 1009831 w 1141764"/>
              <a:gd name="connsiteY3" fmla="*/ 465762 h 2664000"/>
              <a:gd name="connsiteX4" fmla="*/ 1141764 w 1141764"/>
              <a:gd name="connsiteY4" fmla="*/ 597695 h 2664000"/>
              <a:gd name="connsiteX5" fmla="*/ 1009831 w 1141764"/>
              <a:gd name="connsiteY5" fmla="*/ 729628 h 2664000"/>
              <a:gd name="connsiteX6" fmla="*/ 18000 w 1141764"/>
              <a:gd name="connsiteY6" fmla="*/ 729628 h 2664000"/>
              <a:gd name="connsiteX7" fmla="*/ 18000 w 1141764"/>
              <a:gd name="connsiteY7" fmla="*/ 2664000 h 2664000"/>
              <a:gd name="connsiteX8" fmla="*/ 0 w 1141764"/>
              <a:gd name="connsiteY8" fmla="*/ 2664000 h 26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1764" h="2664000">
                <a:moveTo>
                  <a:pt x="0" y="0"/>
                </a:moveTo>
                <a:lnTo>
                  <a:pt x="18000" y="0"/>
                </a:lnTo>
                <a:lnTo>
                  <a:pt x="18000" y="465762"/>
                </a:lnTo>
                <a:lnTo>
                  <a:pt x="1009831" y="465762"/>
                </a:lnTo>
                <a:lnTo>
                  <a:pt x="1141764" y="597695"/>
                </a:lnTo>
                <a:lnTo>
                  <a:pt x="1009831" y="729628"/>
                </a:lnTo>
                <a:lnTo>
                  <a:pt x="18000" y="729628"/>
                </a:lnTo>
                <a:lnTo>
                  <a:pt x="18000" y="2664000"/>
                </a:lnTo>
                <a:lnTo>
                  <a:pt x="0" y="2664000"/>
                </a:lnTo>
                <a:close/>
              </a:path>
            </a:pathLst>
          </a:custGeom>
          <a:solidFill>
            <a:schemeClr val="accent2"/>
          </a:solidFill>
        </p:spPr>
        <p:txBody>
          <a:bodyPr wrap="square" tIns="0" bIns="0" anchor="ctr">
            <a:noAutofit/>
          </a:bodyPr>
          <a:lstStyle>
            <a:lvl1pPr marL="0" indent="0">
              <a:buNone/>
              <a:defRPr sz="15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a:t>
            </a:r>
            <a:endParaRPr lang="en-ID" dirty="0"/>
          </a:p>
        </p:txBody>
      </p:sp>
      <p:sp>
        <p:nvSpPr>
          <p:cNvPr id="37" name="Text Placeholder 29">
            <a:extLst>
              <a:ext uri="{FF2B5EF4-FFF2-40B4-BE49-F238E27FC236}">
                <a16:creationId xmlns:a16="http://schemas.microsoft.com/office/drawing/2014/main" id="{7014ED8C-D9A2-3233-BF99-B959865B48B9}"/>
              </a:ext>
            </a:extLst>
          </p:cNvPr>
          <p:cNvSpPr>
            <a:spLocks noGrp="1"/>
          </p:cNvSpPr>
          <p:nvPr>
            <p:ph type="body" sz="quarter" idx="43"/>
          </p:nvPr>
        </p:nvSpPr>
        <p:spPr>
          <a:xfrm>
            <a:off x="1635446" y="6065740"/>
            <a:ext cx="4484367" cy="829649"/>
          </a:xfrm>
          <a:prstGeom prst="rect">
            <a:avLst/>
          </a:prstGeom>
        </p:spPr>
        <p:txBody>
          <a:bodyPr tIns="0" bIns="0" anchor="b">
            <a:noAutofit/>
          </a:bodyPr>
          <a:lstStyle>
            <a:lvl1pPr marL="0" indent="0" algn="l">
              <a:buNone/>
              <a:defRPr sz="27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38" name="Text Placeholder 29">
            <a:extLst>
              <a:ext uri="{FF2B5EF4-FFF2-40B4-BE49-F238E27FC236}">
                <a16:creationId xmlns:a16="http://schemas.microsoft.com/office/drawing/2014/main" id="{27A02D2A-8972-F536-0B27-7D6428470586}"/>
              </a:ext>
            </a:extLst>
          </p:cNvPr>
          <p:cNvSpPr>
            <a:spLocks noGrp="1"/>
          </p:cNvSpPr>
          <p:nvPr>
            <p:ph type="body" sz="quarter" idx="44"/>
          </p:nvPr>
        </p:nvSpPr>
        <p:spPr>
          <a:xfrm>
            <a:off x="1635446" y="7003389"/>
            <a:ext cx="4484367" cy="1712412"/>
          </a:xfrm>
          <a:prstGeom prst="rect">
            <a:avLst/>
          </a:prstGeom>
        </p:spPr>
        <p:txBody>
          <a:bodyPr tIns="0" bIns="0">
            <a:noAutofit/>
          </a:bodyPr>
          <a:lstStyle>
            <a:lvl1pPr marL="0" indent="0" algn="l">
              <a:buNone/>
              <a:defRPr sz="2400" b="0">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40" name="Text Placeholder 29">
            <a:extLst>
              <a:ext uri="{FF2B5EF4-FFF2-40B4-BE49-F238E27FC236}">
                <a16:creationId xmlns:a16="http://schemas.microsoft.com/office/drawing/2014/main" id="{5C686B82-2E00-D61D-3AA1-3461944BF439}"/>
              </a:ext>
            </a:extLst>
          </p:cNvPr>
          <p:cNvSpPr>
            <a:spLocks noGrp="1"/>
          </p:cNvSpPr>
          <p:nvPr>
            <p:ph type="body" sz="quarter" idx="45" hasCustomPrompt="1"/>
          </p:nvPr>
        </p:nvSpPr>
        <p:spPr>
          <a:xfrm>
            <a:off x="1635446" y="4745575"/>
            <a:ext cx="4484367" cy="469109"/>
          </a:xfrm>
          <a:prstGeom prst="rect">
            <a:avLst/>
          </a:prstGeom>
        </p:spPr>
        <p:txBody>
          <a:bodyPr tIns="0" bIns="0" anchor="ctr">
            <a:noAutofit/>
          </a:bodyPr>
          <a:lstStyle>
            <a:lvl1pPr marL="0" indent="0" algn="l">
              <a:buNone/>
              <a:defRPr sz="2550" b="1">
                <a:solidFill>
                  <a:schemeClr val="accent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Milestone</a:t>
            </a:r>
            <a:endParaRPr lang="en-ID" dirty="0"/>
          </a:p>
        </p:txBody>
      </p:sp>
      <p:sp>
        <p:nvSpPr>
          <p:cNvPr id="5" name="Text Placeholder 4">
            <a:extLst>
              <a:ext uri="{FF2B5EF4-FFF2-40B4-BE49-F238E27FC236}">
                <a16:creationId xmlns:a16="http://schemas.microsoft.com/office/drawing/2014/main" id="{6F2E0537-39B8-01F9-6D88-D34A820CED5A}"/>
              </a:ext>
            </a:extLst>
          </p:cNvPr>
          <p:cNvSpPr>
            <a:spLocks noGrp="1"/>
          </p:cNvSpPr>
          <p:nvPr>
            <p:ph type="body" sz="quarter" idx="47" hasCustomPrompt="1"/>
          </p:nvPr>
        </p:nvSpPr>
        <p:spPr>
          <a:xfrm>
            <a:off x="6971774" y="2538848"/>
            <a:ext cx="1712646" cy="3996000"/>
          </a:xfrm>
          <a:custGeom>
            <a:avLst/>
            <a:gdLst>
              <a:gd name="connsiteX0" fmla="*/ 0 w 1141764"/>
              <a:gd name="connsiteY0" fmla="*/ 0 h 2664000"/>
              <a:gd name="connsiteX1" fmla="*/ 18000 w 1141764"/>
              <a:gd name="connsiteY1" fmla="*/ 0 h 2664000"/>
              <a:gd name="connsiteX2" fmla="*/ 18000 w 1141764"/>
              <a:gd name="connsiteY2" fmla="*/ 1936913 h 2664000"/>
              <a:gd name="connsiteX3" fmla="*/ 1009831 w 1141764"/>
              <a:gd name="connsiteY3" fmla="*/ 1936913 h 2664000"/>
              <a:gd name="connsiteX4" fmla="*/ 1141764 w 1141764"/>
              <a:gd name="connsiteY4" fmla="*/ 2068846 h 2664000"/>
              <a:gd name="connsiteX5" fmla="*/ 1009831 w 1141764"/>
              <a:gd name="connsiteY5" fmla="*/ 2200779 h 2664000"/>
              <a:gd name="connsiteX6" fmla="*/ 18000 w 1141764"/>
              <a:gd name="connsiteY6" fmla="*/ 2200779 h 2664000"/>
              <a:gd name="connsiteX7" fmla="*/ 18000 w 1141764"/>
              <a:gd name="connsiteY7" fmla="*/ 2664000 h 2664000"/>
              <a:gd name="connsiteX8" fmla="*/ 0 w 1141764"/>
              <a:gd name="connsiteY8" fmla="*/ 2664000 h 26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1764" h="2664000">
                <a:moveTo>
                  <a:pt x="0" y="0"/>
                </a:moveTo>
                <a:lnTo>
                  <a:pt x="18000" y="0"/>
                </a:lnTo>
                <a:lnTo>
                  <a:pt x="18000" y="1936913"/>
                </a:lnTo>
                <a:lnTo>
                  <a:pt x="1009831" y="1936913"/>
                </a:lnTo>
                <a:lnTo>
                  <a:pt x="1141764" y="2068846"/>
                </a:lnTo>
                <a:lnTo>
                  <a:pt x="1009831" y="2200779"/>
                </a:lnTo>
                <a:lnTo>
                  <a:pt x="18000" y="2200779"/>
                </a:lnTo>
                <a:lnTo>
                  <a:pt x="18000" y="2664000"/>
                </a:lnTo>
                <a:lnTo>
                  <a:pt x="0" y="2664000"/>
                </a:lnTo>
                <a:close/>
              </a:path>
            </a:pathLst>
          </a:custGeom>
          <a:solidFill>
            <a:schemeClr val="accent2"/>
          </a:solidFill>
        </p:spPr>
        <p:txBody>
          <a:bodyPr wrap="square" tIns="0" bIns="0" anchor="ctr">
            <a:noAutofit/>
          </a:bodyPr>
          <a:lstStyle>
            <a:lvl1pPr marL="0" indent="0">
              <a:buNone/>
              <a:defRPr sz="1500" b="1">
                <a:solidFill>
                  <a:schemeClr val="tx1">
                    <a:alpha val="0"/>
                  </a:schemeClr>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a:t>
            </a:r>
            <a:endParaRPr lang="en-ID" dirty="0"/>
          </a:p>
        </p:txBody>
      </p:sp>
      <p:sp>
        <p:nvSpPr>
          <p:cNvPr id="60" name="Text Placeholder 29">
            <a:extLst>
              <a:ext uri="{FF2B5EF4-FFF2-40B4-BE49-F238E27FC236}">
                <a16:creationId xmlns:a16="http://schemas.microsoft.com/office/drawing/2014/main" id="{E10C62AC-5F15-FEF7-14F7-69E74FF548BF}"/>
              </a:ext>
            </a:extLst>
          </p:cNvPr>
          <p:cNvSpPr>
            <a:spLocks noGrp="1"/>
          </p:cNvSpPr>
          <p:nvPr>
            <p:ph type="body" sz="quarter" idx="50" hasCustomPrompt="1"/>
          </p:nvPr>
        </p:nvSpPr>
        <p:spPr>
          <a:xfrm>
            <a:off x="7279008" y="6065740"/>
            <a:ext cx="4484367" cy="469109"/>
          </a:xfrm>
          <a:prstGeom prst="rect">
            <a:avLst/>
          </a:prstGeom>
        </p:spPr>
        <p:txBody>
          <a:bodyPr tIns="0" bIns="0" anchor="ctr">
            <a:noAutofit/>
          </a:bodyPr>
          <a:lstStyle>
            <a:lvl1pPr marL="0" indent="0" algn="l">
              <a:buNone/>
              <a:defRPr sz="2550" b="1">
                <a:solidFill>
                  <a:schemeClr val="accent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Milestone</a:t>
            </a:r>
            <a:endParaRPr lang="en-ID" dirty="0"/>
          </a:p>
        </p:txBody>
      </p:sp>
      <p:sp>
        <p:nvSpPr>
          <p:cNvPr id="6" name="Text Placeholder 5">
            <a:extLst>
              <a:ext uri="{FF2B5EF4-FFF2-40B4-BE49-F238E27FC236}">
                <a16:creationId xmlns:a16="http://schemas.microsoft.com/office/drawing/2014/main" id="{79F67207-8633-F157-D417-A811F5C91240}"/>
              </a:ext>
            </a:extLst>
          </p:cNvPr>
          <p:cNvSpPr>
            <a:spLocks noGrp="1"/>
          </p:cNvSpPr>
          <p:nvPr>
            <p:ph type="body" sz="quarter" idx="52" hasCustomPrompt="1"/>
          </p:nvPr>
        </p:nvSpPr>
        <p:spPr>
          <a:xfrm>
            <a:off x="12615336" y="4745574"/>
            <a:ext cx="1712646" cy="3996000"/>
          </a:xfrm>
          <a:custGeom>
            <a:avLst/>
            <a:gdLst>
              <a:gd name="connsiteX0" fmla="*/ 0 w 1141764"/>
              <a:gd name="connsiteY0" fmla="*/ 0 h 2664000"/>
              <a:gd name="connsiteX1" fmla="*/ 18000 w 1141764"/>
              <a:gd name="connsiteY1" fmla="*/ 0 h 2664000"/>
              <a:gd name="connsiteX2" fmla="*/ 18000 w 1141764"/>
              <a:gd name="connsiteY2" fmla="*/ 465762 h 2664000"/>
              <a:gd name="connsiteX3" fmla="*/ 1009831 w 1141764"/>
              <a:gd name="connsiteY3" fmla="*/ 465762 h 2664000"/>
              <a:gd name="connsiteX4" fmla="*/ 1141764 w 1141764"/>
              <a:gd name="connsiteY4" fmla="*/ 597695 h 2664000"/>
              <a:gd name="connsiteX5" fmla="*/ 1009831 w 1141764"/>
              <a:gd name="connsiteY5" fmla="*/ 729628 h 2664000"/>
              <a:gd name="connsiteX6" fmla="*/ 18000 w 1141764"/>
              <a:gd name="connsiteY6" fmla="*/ 729628 h 2664000"/>
              <a:gd name="connsiteX7" fmla="*/ 18000 w 1141764"/>
              <a:gd name="connsiteY7" fmla="*/ 2664000 h 2664000"/>
              <a:gd name="connsiteX8" fmla="*/ 0 w 1141764"/>
              <a:gd name="connsiteY8" fmla="*/ 2664000 h 26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1764" h="2664000">
                <a:moveTo>
                  <a:pt x="0" y="0"/>
                </a:moveTo>
                <a:lnTo>
                  <a:pt x="18000" y="0"/>
                </a:lnTo>
                <a:lnTo>
                  <a:pt x="18000" y="465762"/>
                </a:lnTo>
                <a:lnTo>
                  <a:pt x="1009831" y="465762"/>
                </a:lnTo>
                <a:lnTo>
                  <a:pt x="1141764" y="597695"/>
                </a:lnTo>
                <a:lnTo>
                  <a:pt x="1009831" y="729628"/>
                </a:lnTo>
                <a:lnTo>
                  <a:pt x="18000" y="729628"/>
                </a:lnTo>
                <a:lnTo>
                  <a:pt x="18000" y="2664000"/>
                </a:lnTo>
                <a:lnTo>
                  <a:pt x="0" y="2664000"/>
                </a:lnTo>
                <a:close/>
              </a:path>
            </a:pathLst>
          </a:custGeom>
          <a:solidFill>
            <a:schemeClr val="accent2"/>
          </a:solidFill>
        </p:spPr>
        <p:txBody>
          <a:bodyPr wrap="square" tIns="0" bIns="0" anchor="ctr">
            <a:noAutofit/>
          </a:bodyPr>
          <a:lstStyle>
            <a:lvl1pPr marL="0" indent="0">
              <a:buNone/>
              <a:defRPr sz="1500" b="1">
                <a:solidFill>
                  <a:schemeClr val="tx1">
                    <a:alpha val="0"/>
                  </a:schemeClr>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a:t>
            </a:r>
            <a:endParaRPr lang="en-ID" dirty="0"/>
          </a:p>
        </p:txBody>
      </p:sp>
      <p:sp>
        <p:nvSpPr>
          <p:cNvPr id="63" name="Text Placeholder 29">
            <a:extLst>
              <a:ext uri="{FF2B5EF4-FFF2-40B4-BE49-F238E27FC236}">
                <a16:creationId xmlns:a16="http://schemas.microsoft.com/office/drawing/2014/main" id="{261031B1-B982-A042-4CFA-1D2651953B25}"/>
              </a:ext>
            </a:extLst>
          </p:cNvPr>
          <p:cNvSpPr>
            <a:spLocks noGrp="1"/>
          </p:cNvSpPr>
          <p:nvPr>
            <p:ph type="body" sz="quarter" idx="53"/>
          </p:nvPr>
        </p:nvSpPr>
        <p:spPr>
          <a:xfrm>
            <a:off x="12922571" y="6065740"/>
            <a:ext cx="4484367" cy="829649"/>
          </a:xfrm>
          <a:prstGeom prst="rect">
            <a:avLst/>
          </a:prstGeom>
        </p:spPr>
        <p:txBody>
          <a:bodyPr tIns="0" bIns="0" anchor="b">
            <a:noAutofit/>
          </a:bodyPr>
          <a:lstStyle>
            <a:lvl1pPr marL="0" indent="0" algn="l">
              <a:buNone/>
              <a:defRPr sz="27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64" name="Text Placeholder 29">
            <a:extLst>
              <a:ext uri="{FF2B5EF4-FFF2-40B4-BE49-F238E27FC236}">
                <a16:creationId xmlns:a16="http://schemas.microsoft.com/office/drawing/2014/main" id="{9A88BB22-41E4-5ACD-09E4-4157B024B08C}"/>
              </a:ext>
            </a:extLst>
          </p:cNvPr>
          <p:cNvSpPr>
            <a:spLocks noGrp="1"/>
          </p:cNvSpPr>
          <p:nvPr>
            <p:ph type="body" sz="quarter" idx="54"/>
          </p:nvPr>
        </p:nvSpPr>
        <p:spPr>
          <a:xfrm>
            <a:off x="12922571" y="7003389"/>
            <a:ext cx="4484367" cy="1712412"/>
          </a:xfrm>
          <a:prstGeom prst="rect">
            <a:avLst/>
          </a:prstGeom>
        </p:spPr>
        <p:txBody>
          <a:bodyPr tIns="0" bIns="0">
            <a:noAutofit/>
          </a:bodyPr>
          <a:lstStyle>
            <a:lvl1pPr marL="0" indent="0" algn="l">
              <a:buNone/>
              <a:defRPr sz="2400" b="0">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65" name="Text Placeholder 29">
            <a:extLst>
              <a:ext uri="{FF2B5EF4-FFF2-40B4-BE49-F238E27FC236}">
                <a16:creationId xmlns:a16="http://schemas.microsoft.com/office/drawing/2014/main" id="{071D6C45-DAA5-4D1C-9957-40129325EB67}"/>
              </a:ext>
            </a:extLst>
          </p:cNvPr>
          <p:cNvSpPr>
            <a:spLocks noGrp="1"/>
          </p:cNvSpPr>
          <p:nvPr>
            <p:ph type="body" sz="quarter" idx="55" hasCustomPrompt="1"/>
          </p:nvPr>
        </p:nvSpPr>
        <p:spPr>
          <a:xfrm>
            <a:off x="12922571" y="4745575"/>
            <a:ext cx="4484367" cy="469109"/>
          </a:xfrm>
          <a:prstGeom prst="rect">
            <a:avLst/>
          </a:prstGeom>
        </p:spPr>
        <p:txBody>
          <a:bodyPr tIns="0" bIns="0" anchor="ctr">
            <a:noAutofit/>
          </a:bodyPr>
          <a:lstStyle>
            <a:lvl1pPr marL="0" indent="0" algn="l">
              <a:buNone/>
              <a:defRPr sz="2550" b="1">
                <a:solidFill>
                  <a:schemeClr val="accent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Milestone</a:t>
            </a:r>
            <a:endParaRPr lang="en-ID" dirty="0"/>
          </a:p>
        </p:txBody>
      </p:sp>
      <p:sp>
        <p:nvSpPr>
          <p:cNvPr id="74" name="Text Placeholder 29">
            <a:extLst>
              <a:ext uri="{FF2B5EF4-FFF2-40B4-BE49-F238E27FC236}">
                <a16:creationId xmlns:a16="http://schemas.microsoft.com/office/drawing/2014/main" id="{9A4B37EF-352C-7F66-A0C7-B1AAC332DF0B}"/>
              </a:ext>
            </a:extLst>
          </p:cNvPr>
          <p:cNvSpPr>
            <a:spLocks noGrp="1"/>
          </p:cNvSpPr>
          <p:nvPr>
            <p:ph type="body" sz="quarter" idx="48"/>
          </p:nvPr>
        </p:nvSpPr>
        <p:spPr>
          <a:xfrm>
            <a:off x="7279008" y="2577370"/>
            <a:ext cx="4484367" cy="829649"/>
          </a:xfrm>
          <a:prstGeom prst="rect">
            <a:avLst/>
          </a:prstGeom>
        </p:spPr>
        <p:txBody>
          <a:bodyPr tIns="0" bIns="0" anchor="b">
            <a:noAutofit/>
          </a:bodyPr>
          <a:lstStyle>
            <a:lvl1pPr marL="0" indent="0" algn="l">
              <a:buNone/>
              <a:defRPr sz="27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75" name="Text Placeholder 29">
            <a:extLst>
              <a:ext uri="{FF2B5EF4-FFF2-40B4-BE49-F238E27FC236}">
                <a16:creationId xmlns:a16="http://schemas.microsoft.com/office/drawing/2014/main" id="{8AD0A0A8-C4B1-7D11-7CF8-B6C55DDAF46D}"/>
              </a:ext>
            </a:extLst>
          </p:cNvPr>
          <p:cNvSpPr>
            <a:spLocks noGrp="1"/>
          </p:cNvSpPr>
          <p:nvPr>
            <p:ph type="body" sz="quarter" idx="49"/>
          </p:nvPr>
        </p:nvSpPr>
        <p:spPr>
          <a:xfrm>
            <a:off x="7279008" y="3515019"/>
            <a:ext cx="4484367" cy="1712412"/>
          </a:xfrm>
          <a:prstGeom prst="rect">
            <a:avLst/>
          </a:prstGeom>
        </p:spPr>
        <p:txBody>
          <a:bodyPr tIns="0" bIns="0">
            <a:noAutofit/>
          </a:bodyPr>
          <a:lstStyle>
            <a:lvl1pPr marL="0" indent="0" algn="l">
              <a:buNone/>
              <a:defRPr sz="2400" b="0">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Tree>
    <p:extLst>
      <p:ext uri="{BB962C8B-B14F-4D97-AF65-F5344CB8AC3E}">
        <p14:creationId xmlns:p14="http://schemas.microsoft.com/office/powerpoint/2010/main" val="3103369026"/>
      </p:ext>
    </p:extLst>
  </p:cSld>
  <p:clrMapOvr>
    <a:masterClrMapping/>
  </p:clrMapOvr>
  <p:extLst>
    <p:ext uri="{DCECCB84-F9BA-43D5-87BE-67443E8EF086}">
      <p15:sldGuideLst xmlns:p15="http://schemas.microsoft.com/office/powerpoint/2012/main"/>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meline I60V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36477C-8D55-B4B8-85DD-DAF85A20D8C5}"/>
              </a:ext>
            </a:extLst>
          </p:cNvPr>
          <p:cNvSpPr>
            <a:spLocks noGrp="1"/>
          </p:cNvSpPr>
          <p:nvPr>
            <p:ph type="title"/>
          </p:nvPr>
        </p:nvSpPr>
        <p:spPr>
          <a:xfrm>
            <a:off x="1097165" y="879158"/>
            <a:ext cx="16309773" cy="1063943"/>
          </a:xfrm>
        </p:spPr>
        <p:txBody>
          <a:bodyPr anchor="t">
            <a:noAutofit/>
          </a:bodyPr>
          <a:lstStyle>
            <a:lvl1pPr>
              <a:defRPr>
                <a:solidFill>
                  <a:schemeClr val="tx1"/>
                </a:solidFill>
              </a:defRPr>
            </a:lvl1pPr>
          </a:lstStyle>
          <a:p>
            <a:r>
              <a:rPr lang="en-US" dirty="0"/>
              <a:t>Click to edit Master title style</a:t>
            </a:r>
            <a:endParaRPr lang="en-ID" dirty="0"/>
          </a:p>
        </p:txBody>
      </p:sp>
      <p:sp>
        <p:nvSpPr>
          <p:cNvPr id="11" name="Slide Number Placeholder 5">
            <a:extLst>
              <a:ext uri="{FF2B5EF4-FFF2-40B4-BE49-F238E27FC236}">
                <a16:creationId xmlns:a16="http://schemas.microsoft.com/office/drawing/2014/main" id="{752E3F75-A181-1CEF-4892-A00A828F0DEC}"/>
              </a:ext>
            </a:extLst>
          </p:cNvPr>
          <p:cNvSpPr>
            <a:spLocks noGrp="1"/>
          </p:cNvSpPr>
          <p:nvPr>
            <p:ph type="sldNum" sz="quarter" idx="4"/>
          </p:nvPr>
        </p:nvSpPr>
        <p:spPr>
          <a:xfrm>
            <a:off x="16587788" y="9614927"/>
            <a:ext cx="819150" cy="410699"/>
          </a:xfrm>
          <a:prstGeom prst="rect">
            <a:avLst/>
          </a:prstGeom>
        </p:spPr>
        <p:txBody>
          <a:bodyPr vert="horz" lIns="91440" tIns="45720" rIns="91440" bIns="45720" rtlCol="0" anchor="b"/>
          <a:lstStyle>
            <a:lvl1pPr algn="r">
              <a:defRPr sz="1800">
                <a:solidFill>
                  <a:schemeClr val="tx1"/>
                </a:solidFill>
                <a:latin typeface="+mn-lt"/>
              </a:defRPr>
            </a:lvl1pPr>
          </a:lstStyle>
          <a:p>
            <a:fld id="{5E0C3BBE-9543-48E5-A6E1-C646F9A01966}" type="slidenum">
              <a:rPr lang="en-ID" smtClean="0"/>
              <a:pPr/>
              <a:t>‹Nº›</a:t>
            </a:fld>
            <a:endParaRPr lang="en-ID" dirty="0"/>
          </a:p>
        </p:txBody>
      </p:sp>
      <p:cxnSp>
        <p:nvCxnSpPr>
          <p:cNvPr id="16" name="Straight Connector 15">
            <a:extLst>
              <a:ext uri="{FF2B5EF4-FFF2-40B4-BE49-F238E27FC236}">
                <a16:creationId xmlns:a16="http://schemas.microsoft.com/office/drawing/2014/main" id="{0657BBCF-CA9E-FB2C-CA76-82D2795FF965}"/>
              </a:ext>
            </a:extLst>
          </p:cNvPr>
          <p:cNvCxnSpPr>
            <a:cxnSpLocks/>
          </p:cNvCxnSpPr>
          <p:nvPr userDrawn="1"/>
        </p:nvCxnSpPr>
        <p:spPr>
          <a:xfrm>
            <a:off x="881063" y="878535"/>
            <a:ext cx="0" cy="1064565"/>
          </a:xfrm>
          <a:prstGeom prst="line">
            <a:avLst/>
          </a:prstGeom>
          <a:ln w="317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1" name="Footer Placeholder 4">
            <a:extLst>
              <a:ext uri="{FF2B5EF4-FFF2-40B4-BE49-F238E27FC236}">
                <a16:creationId xmlns:a16="http://schemas.microsoft.com/office/drawing/2014/main" id="{FC465D62-3382-034B-3BC4-9FA6DDBCBF3D}"/>
              </a:ext>
            </a:extLst>
          </p:cNvPr>
          <p:cNvSpPr>
            <a:spLocks noGrp="1"/>
          </p:cNvSpPr>
          <p:nvPr>
            <p:ph type="ftr" sz="quarter" idx="3"/>
          </p:nvPr>
        </p:nvSpPr>
        <p:spPr>
          <a:xfrm>
            <a:off x="876300" y="9546433"/>
            <a:ext cx="8267700" cy="547688"/>
          </a:xfrm>
          <a:prstGeom prst="rect">
            <a:avLst/>
          </a:prstGeom>
        </p:spPr>
        <p:txBody>
          <a:bodyPr vert="horz" lIns="91440" tIns="45720" rIns="91440" bIns="45720" rtlCol="0" anchor="ctr"/>
          <a:lstStyle>
            <a:lvl1pPr algn="l">
              <a:defRPr lang="en-GB" sz="1800">
                <a:solidFill>
                  <a:schemeClr val="tx1"/>
                </a:solidFill>
              </a:defRPr>
            </a:lvl1pPr>
          </a:lstStyle>
          <a:p>
            <a:r>
              <a:rPr lang="en-US"/>
              <a:t>PRESENTATION TITLE</a:t>
            </a:r>
            <a:endParaRPr lang="en-US" dirty="0"/>
          </a:p>
        </p:txBody>
      </p:sp>
      <p:sp>
        <p:nvSpPr>
          <p:cNvPr id="3" name="Rectangle 2">
            <a:extLst>
              <a:ext uri="{FF2B5EF4-FFF2-40B4-BE49-F238E27FC236}">
                <a16:creationId xmlns:a16="http://schemas.microsoft.com/office/drawing/2014/main" id="{DF3E35AF-2434-732B-7077-725C8432F6CD}"/>
              </a:ext>
            </a:extLst>
          </p:cNvPr>
          <p:cNvSpPr/>
          <p:nvPr userDrawn="1"/>
        </p:nvSpPr>
        <p:spPr>
          <a:xfrm rot="5400000">
            <a:off x="9505895" y="-3045675"/>
            <a:ext cx="176213" cy="17388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700">
              <a:solidFill>
                <a:schemeClr val="tx1"/>
              </a:solidFill>
            </a:endParaRPr>
          </a:p>
        </p:txBody>
      </p:sp>
      <p:sp>
        <p:nvSpPr>
          <p:cNvPr id="4" name="Text Placeholder 3">
            <a:extLst>
              <a:ext uri="{FF2B5EF4-FFF2-40B4-BE49-F238E27FC236}">
                <a16:creationId xmlns:a16="http://schemas.microsoft.com/office/drawing/2014/main" id="{3F029AF9-F63D-7CB3-576A-53A1C6A26AD3}"/>
              </a:ext>
            </a:extLst>
          </p:cNvPr>
          <p:cNvSpPr>
            <a:spLocks noGrp="1"/>
          </p:cNvSpPr>
          <p:nvPr>
            <p:ph type="body" sz="quarter" idx="41" hasCustomPrompt="1"/>
          </p:nvPr>
        </p:nvSpPr>
        <p:spPr>
          <a:xfrm>
            <a:off x="1328211" y="4745574"/>
            <a:ext cx="1712646" cy="3996000"/>
          </a:xfrm>
          <a:custGeom>
            <a:avLst/>
            <a:gdLst>
              <a:gd name="connsiteX0" fmla="*/ 0 w 1141764"/>
              <a:gd name="connsiteY0" fmla="*/ 0 h 2664000"/>
              <a:gd name="connsiteX1" fmla="*/ 18000 w 1141764"/>
              <a:gd name="connsiteY1" fmla="*/ 0 h 2664000"/>
              <a:gd name="connsiteX2" fmla="*/ 18000 w 1141764"/>
              <a:gd name="connsiteY2" fmla="*/ 465762 h 2664000"/>
              <a:gd name="connsiteX3" fmla="*/ 1009831 w 1141764"/>
              <a:gd name="connsiteY3" fmla="*/ 465762 h 2664000"/>
              <a:gd name="connsiteX4" fmla="*/ 1141764 w 1141764"/>
              <a:gd name="connsiteY4" fmla="*/ 597695 h 2664000"/>
              <a:gd name="connsiteX5" fmla="*/ 1009831 w 1141764"/>
              <a:gd name="connsiteY5" fmla="*/ 729628 h 2664000"/>
              <a:gd name="connsiteX6" fmla="*/ 18000 w 1141764"/>
              <a:gd name="connsiteY6" fmla="*/ 729628 h 2664000"/>
              <a:gd name="connsiteX7" fmla="*/ 18000 w 1141764"/>
              <a:gd name="connsiteY7" fmla="*/ 2664000 h 2664000"/>
              <a:gd name="connsiteX8" fmla="*/ 0 w 1141764"/>
              <a:gd name="connsiteY8" fmla="*/ 2664000 h 26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1764" h="2664000">
                <a:moveTo>
                  <a:pt x="0" y="0"/>
                </a:moveTo>
                <a:lnTo>
                  <a:pt x="18000" y="0"/>
                </a:lnTo>
                <a:lnTo>
                  <a:pt x="18000" y="465762"/>
                </a:lnTo>
                <a:lnTo>
                  <a:pt x="1009831" y="465762"/>
                </a:lnTo>
                <a:lnTo>
                  <a:pt x="1141764" y="597695"/>
                </a:lnTo>
                <a:lnTo>
                  <a:pt x="1009831" y="729628"/>
                </a:lnTo>
                <a:lnTo>
                  <a:pt x="18000" y="729628"/>
                </a:lnTo>
                <a:lnTo>
                  <a:pt x="18000" y="2664000"/>
                </a:lnTo>
                <a:lnTo>
                  <a:pt x="0" y="2664000"/>
                </a:lnTo>
                <a:close/>
              </a:path>
            </a:pathLst>
          </a:custGeom>
          <a:solidFill>
            <a:schemeClr val="accent2"/>
          </a:solidFill>
        </p:spPr>
        <p:txBody>
          <a:bodyPr vert="horz" wrap="square" lIns="91440" tIns="0" rIns="91440" bIns="0" rtlCol="0" anchor="ctr">
            <a:noAutofit/>
          </a:bodyPr>
          <a:lstStyle>
            <a:lvl1pPr>
              <a:defRPr lang="en-ID" sz="1500" dirty="0"/>
            </a:lvl1pPr>
          </a:lstStyle>
          <a:p>
            <a:pPr lvl="0"/>
            <a:r>
              <a:rPr lang="en-US" dirty="0"/>
              <a:t>.</a:t>
            </a:r>
            <a:endParaRPr lang="en-ID" dirty="0"/>
          </a:p>
        </p:txBody>
      </p:sp>
      <p:sp>
        <p:nvSpPr>
          <p:cNvPr id="37" name="Text Placeholder 29">
            <a:extLst>
              <a:ext uri="{FF2B5EF4-FFF2-40B4-BE49-F238E27FC236}">
                <a16:creationId xmlns:a16="http://schemas.microsoft.com/office/drawing/2014/main" id="{7014ED8C-D9A2-3233-BF99-B959865B48B9}"/>
              </a:ext>
            </a:extLst>
          </p:cNvPr>
          <p:cNvSpPr>
            <a:spLocks noGrp="1"/>
          </p:cNvSpPr>
          <p:nvPr>
            <p:ph type="body" sz="quarter" idx="43"/>
          </p:nvPr>
        </p:nvSpPr>
        <p:spPr>
          <a:xfrm>
            <a:off x="1635446" y="6065740"/>
            <a:ext cx="3330485" cy="829649"/>
          </a:xfrm>
          <a:prstGeom prst="rect">
            <a:avLst/>
          </a:prstGeom>
        </p:spPr>
        <p:txBody>
          <a:bodyPr tIns="0" bIns="0" anchor="b">
            <a:noAutofit/>
          </a:bodyPr>
          <a:lstStyle>
            <a:lvl1pPr marL="0" indent="0" algn="l">
              <a:buNone/>
              <a:defRPr sz="27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38" name="Text Placeholder 29">
            <a:extLst>
              <a:ext uri="{FF2B5EF4-FFF2-40B4-BE49-F238E27FC236}">
                <a16:creationId xmlns:a16="http://schemas.microsoft.com/office/drawing/2014/main" id="{27A02D2A-8972-F536-0B27-7D6428470586}"/>
              </a:ext>
            </a:extLst>
          </p:cNvPr>
          <p:cNvSpPr>
            <a:spLocks noGrp="1"/>
          </p:cNvSpPr>
          <p:nvPr>
            <p:ph type="body" sz="quarter" idx="44"/>
          </p:nvPr>
        </p:nvSpPr>
        <p:spPr>
          <a:xfrm>
            <a:off x="1635446" y="7003389"/>
            <a:ext cx="3330485" cy="1712412"/>
          </a:xfrm>
          <a:prstGeom prst="rect">
            <a:avLst/>
          </a:prstGeom>
        </p:spPr>
        <p:txBody>
          <a:bodyPr tIns="0" bIns="0">
            <a:noAutofit/>
          </a:bodyPr>
          <a:lstStyle>
            <a:lvl1pPr marL="0" indent="0" algn="l">
              <a:buNone/>
              <a:defRPr sz="2400" b="0">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40" name="Text Placeholder 29">
            <a:extLst>
              <a:ext uri="{FF2B5EF4-FFF2-40B4-BE49-F238E27FC236}">
                <a16:creationId xmlns:a16="http://schemas.microsoft.com/office/drawing/2014/main" id="{5C686B82-2E00-D61D-3AA1-3461944BF439}"/>
              </a:ext>
            </a:extLst>
          </p:cNvPr>
          <p:cNvSpPr>
            <a:spLocks noGrp="1"/>
          </p:cNvSpPr>
          <p:nvPr>
            <p:ph type="body" sz="quarter" idx="45" hasCustomPrompt="1"/>
          </p:nvPr>
        </p:nvSpPr>
        <p:spPr>
          <a:xfrm>
            <a:off x="1635446" y="4745575"/>
            <a:ext cx="3330485" cy="469109"/>
          </a:xfrm>
          <a:prstGeom prst="rect">
            <a:avLst/>
          </a:prstGeom>
        </p:spPr>
        <p:txBody>
          <a:bodyPr tIns="0" bIns="0" anchor="ctr">
            <a:noAutofit/>
          </a:bodyPr>
          <a:lstStyle>
            <a:lvl1pPr marL="0" indent="0" algn="l">
              <a:buNone/>
              <a:defRPr sz="2550" b="1">
                <a:solidFill>
                  <a:schemeClr val="accent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Milestone</a:t>
            </a:r>
            <a:endParaRPr lang="en-ID" dirty="0"/>
          </a:p>
        </p:txBody>
      </p:sp>
      <p:sp>
        <p:nvSpPr>
          <p:cNvPr id="5" name="Text Placeholder 4">
            <a:extLst>
              <a:ext uri="{FF2B5EF4-FFF2-40B4-BE49-F238E27FC236}">
                <a16:creationId xmlns:a16="http://schemas.microsoft.com/office/drawing/2014/main" id="{C49A8A75-1625-4876-566C-AA3BA0A1B53D}"/>
              </a:ext>
            </a:extLst>
          </p:cNvPr>
          <p:cNvSpPr>
            <a:spLocks noGrp="1"/>
          </p:cNvSpPr>
          <p:nvPr>
            <p:ph type="body" sz="quarter" idx="47" hasCustomPrompt="1"/>
          </p:nvPr>
        </p:nvSpPr>
        <p:spPr>
          <a:xfrm>
            <a:off x="5468700" y="2538848"/>
            <a:ext cx="1712646" cy="3996000"/>
          </a:xfrm>
          <a:custGeom>
            <a:avLst/>
            <a:gdLst>
              <a:gd name="connsiteX0" fmla="*/ 0 w 1141764"/>
              <a:gd name="connsiteY0" fmla="*/ 0 h 2664000"/>
              <a:gd name="connsiteX1" fmla="*/ 18000 w 1141764"/>
              <a:gd name="connsiteY1" fmla="*/ 0 h 2664000"/>
              <a:gd name="connsiteX2" fmla="*/ 18000 w 1141764"/>
              <a:gd name="connsiteY2" fmla="*/ 1936913 h 2664000"/>
              <a:gd name="connsiteX3" fmla="*/ 1009831 w 1141764"/>
              <a:gd name="connsiteY3" fmla="*/ 1936913 h 2664000"/>
              <a:gd name="connsiteX4" fmla="*/ 1141764 w 1141764"/>
              <a:gd name="connsiteY4" fmla="*/ 2068846 h 2664000"/>
              <a:gd name="connsiteX5" fmla="*/ 1009831 w 1141764"/>
              <a:gd name="connsiteY5" fmla="*/ 2200779 h 2664000"/>
              <a:gd name="connsiteX6" fmla="*/ 18000 w 1141764"/>
              <a:gd name="connsiteY6" fmla="*/ 2200779 h 2664000"/>
              <a:gd name="connsiteX7" fmla="*/ 18000 w 1141764"/>
              <a:gd name="connsiteY7" fmla="*/ 2664000 h 2664000"/>
              <a:gd name="connsiteX8" fmla="*/ 0 w 1141764"/>
              <a:gd name="connsiteY8" fmla="*/ 2664000 h 26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1764" h="2664000">
                <a:moveTo>
                  <a:pt x="0" y="0"/>
                </a:moveTo>
                <a:lnTo>
                  <a:pt x="18000" y="0"/>
                </a:lnTo>
                <a:lnTo>
                  <a:pt x="18000" y="1936913"/>
                </a:lnTo>
                <a:lnTo>
                  <a:pt x="1009831" y="1936913"/>
                </a:lnTo>
                <a:lnTo>
                  <a:pt x="1141764" y="2068846"/>
                </a:lnTo>
                <a:lnTo>
                  <a:pt x="1009831" y="2200779"/>
                </a:lnTo>
                <a:lnTo>
                  <a:pt x="18000" y="2200779"/>
                </a:lnTo>
                <a:lnTo>
                  <a:pt x="18000" y="2664000"/>
                </a:lnTo>
                <a:lnTo>
                  <a:pt x="0" y="2664000"/>
                </a:lnTo>
                <a:close/>
              </a:path>
            </a:pathLst>
          </a:custGeom>
          <a:solidFill>
            <a:schemeClr val="accent2"/>
          </a:solidFill>
        </p:spPr>
        <p:txBody>
          <a:bodyPr vert="horz" wrap="square" lIns="91440" tIns="0" rIns="91440" bIns="0" rtlCol="0" anchor="ctr">
            <a:noAutofit/>
          </a:bodyPr>
          <a:lstStyle>
            <a:lvl1pPr>
              <a:defRPr lang="en-ID" sz="1500" dirty="0"/>
            </a:lvl1pPr>
          </a:lstStyle>
          <a:p>
            <a:pPr lvl="0"/>
            <a:r>
              <a:rPr lang="en-US" dirty="0"/>
              <a:t>.</a:t>
            </a:r>
            <a:endParaRPr lang="en-ID" dirty="0"/>
          </a:p>
        </p:txBody>
      </p:sp>
      <p:sp>
        <p:nvSpPr>
          <p:cNvPr id="60" name="Text Placeholder 29">
            <a:extLst>
              <a:ext uri="{FF2B5EF4-FFF2-40B4-BE49-F238E27FC236}">
                <a16:creationId xmlns:a16="http://schemas.microsoft.com/office/drawing/2014/main" id="{E10C62AC-5F15-FEF7-14F7-69E74FF548BF}"/>
              </a:ext>
            </a:extLst>
          </p:cNvPr>
          <p:cNvSpPr>
            <a:spLocks noGrp="1"/>
          </p:cNvSpPr>
          <p:nvPr>
            <p:ph type="body" sz="quarter" idx="50" hasCustomPrompt="1"/>
          </p:nvPr>
        </p:nvSpPr>
        <p:spPr>
          <a:xfrm>
            <a:off x="5775935" y="6065740"/>
            <a:ext cx="3330485" cy="469109"/>
          </a:xfrm>
          <a:prstGeom prst="rect">
            <a:avLst/>
          </a:prstGeom>
        </p:spPr>
        <p:txBody>
          <a:bodyPr tIns="0" bIns="0" anchor="ctr">
            <a:noAutofit/>
          </a:bodyPr>
          <a:lstStyle>
            <a:lvl1pPr marL="0" indent="0" algn="l">
              <a:buNone/>
              <a:defRPr sz="2550" b="1">
                <a:solidFill>
                  <a:schemeClr val="accent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Milestone</a:t>
            </a:r>
            <a:endParaRPr lang="en-ID" dirty="0"/>
          </a:p>
        </p:txBody>
      </p:sp>
      <p:sp>
        <p:nvSpPr>
          <p:cNvPr id="6" name="Text Placeholder 5">
            <a:extLst>
              <a:ext uri="{FF2B5EF4-FFF2-40B4-BE49-F238E27FC236}">
                <a16:creationId xmlns:a16="http://schemas.microsoft.com/office/drawing/2014/main" id="{097AFAFC-46E5-14BD-8600-6EB212449658}"/>
              </a:ext>
            </a:extLst>
          </p:cNvPr>
          <p:cNvSpPr>
            <a:spLocks noGrp="1"/>
          </p:cNvSpPr>
          <p:nvPr>
            <p:ph type="body" sz="quarter" idx="52" hasCustomPrompt="1"/>
          </p:nvPr>
        </p:nvSpPr>
        <p:spPr>
          <a:xfrm>
            <a:off x="9609189" y="4745574"/>
            <a:ext cx="1712646" cy="3996000"/>
          </a:xfrm>
          <a:custGeom>
            <a:avLst/>
            <a:gdLst>
              <a:gd name="connsiteX0" fmla="*/ 0 w 1141764"/>
              <a:gd name="connsiteY0" fmla="*/ 0 h 2664000"/>
              <a:gd name="connsiteX1" fmla="*/ 18000 w 1141764"/>
              <a:gd name="connsiteY1" fmla="*/ 0 h 2664000"/>
              <a:gd name="connsiteX2" fmla="*/ 18000 w 1141764"/>
              <a:gd name="connsiteY2" fmla="*/ 465762 h 2664000"/>
              <a:gd name="connsiteX3" fmla="*/ 1009831 w 1141764"/>
              <a:gd name="connsiteY3" fmla="*/ 465762 h 2664000"/>
              <a:gd name="connsiteX4" fmla="*/ 1141764 w 1141764"/>
              <a:gd name="connsiteY4" fmla="*/ 597695 h 2664000"/>
              <a:gd name="connsiteX5" fmla="*/ 1009831 w 1141764"/>
              <a:gd name="connsiteY5" fmla="*/ 729628 h 2664000"/>
              <a:gd name="connsiteX6" fmla="*/ 18000 w 1141764"/>
              <a:gd name="connsiteY6" fmla="*/ 729628 h 2664000"/>
              <a:gd name="connsiteX7" fmla="*/ 18000 w 1141764"/>
              <a:gd name="connsiteY7" fmla="*/ 2664000 h 2664000"/>
              <a:gd name="connsiteX8" fmla="*/ 0 w 1141764"/>
              <a:gd name="connsiteY8" fmla="*/ 2664000 h 26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1764" h="2664000">
                <a:moveTo>
                  <a:pt x="0" y="0"/>
                </a:moveTo>
                <a:lnTo>
                  <a:pt x="18000" y="0"/>
                </a:lnTo>
                <a:lnTo>
                  <a:pt x="18000" y="465762"/>
                </a:lnTo>
                <a:lnTo>
                  <a:pt x="1009831" y="465762"/>
                </a:lnTo>
                <a:lnTo>
                  <a:pt x="1141764" y="597695"/>
                </a:lnTo>
                <a:lnTo>
                  <a:pt x="1009831" y="729628"/>
                </a:lnTo>
                <a:lnTo>
                  <a:pt x="18000" y="729628"/>
                </a:lnTo>
                <a:lnTo>
                  <a:pt x="18000" y="2664000"/>
                </a:lnTo>
                <a:lnTo>
                  <a:pt x="0" y="2664000"/>
                </a:lnTo>
                <a:close/>
              </a:path>
            </a:pathLst>
          </a:custGeom>
          <a:solidFill>
            <a:schemeClr val="accent2"/>
          </a:solidFill>
        </p:spPr>
        <p:txBody>
          <a:bodyPr vert="horz" wrap="square" lIns="91440" tIns="0" rIns="91440" bIns="0" rtlCol="0" anchor="ctr">
            <a:noAutofit/>
          </a:bodyPr>
          <a:lstStyle>
            <a:lvl1pPr>
              <a:defRPr lang="en-ID" sz="1500" dirty="0"/>
            </a:lvl1pPr>
          </a:lstStyle>
          <a:p>
            <a:pPr lvl="0"/>
            <a:r>
              <a:rPr lang="en-US" dirty="0"/>
              <a:t>.</a:t>
            </a:r>
            <a:endParaRPr lang="en-ID" dirty="0"/>
          </a:p>
        </p:txBody>
      </p:sp>
      <p:sp>
        <p:nvSpPr>
          <p:cNvPr id="63" name="Text Placeholder 29">
            <a:extLst>
              <a:ext uri="{FF2B5EF4-FFF2-40B4-BE49-F238E27FC236}">
                <a16:creationId xmlns:a16="http://schemas.microsoft.com/office/drawing/2014/main" id="{261031B1-B982-A042-4CFA-1D2651953B25}"/>
              </a:ext>
            </a:extLst>
          </p:cNvPr>
          <p:cNvSpPr>
            <a:spLocks noGrp="1"/>
          </p:cNvSpPr>
          <p:nvPr>
            <p:ph type="body" sz="quarter" idx="53"/>
          </p:nvPr>
        </p:nvSpPr>
        <p:spPr>
          <a:xfrm>
            <a:off x="9916424" y="6065740"/>
            <a:ext cx="3330485" cy="829649"/>
          </a:xfrm>
          <a:prstGeom prst="rect">
            <a:avLst/>
          </a:prstGeom>
        </p:spPr>
        <p:txBody>
          <a:bodyPr tIns="0" bIns="0" anchor="b">
            <a:noAutofit/>
          </a:bodyPr>
          <a:lstStyle>
            <a:lvl1pPr marL="0" indent="0" algn="l">
              <a:buNone/>
              <a:defRPr sz="27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64" name="Text Placeholder 29">
            <a:extLst>
              <a:ext uri="{FF2B5EF4-FFF2-40B4-BE49-F238E27FC236}">
                <a16:creationId xmlns:a16="http://schemas.microsoft.com/office/drawing/2014/main" id="{9A88BB22-41E4-5ACD-09E4-4157B024B08C}"/>
              </a:ext>
            </a:extLst>
          </p:cNvPr>
          <p:cNvSpPr>
            <a:spLocks noGrp="1"/>
          </p:cNvSpPr>
          <p:nvPr>
            <p:ph type="body" sz="quarter" idx="54"/>
          </p:nvPr>
        </p:nvSpPr>
        <p:spPr>
          <a:xfrm>
            <a:off x="9916424" y="7003389"/>
            <a:ext cx="3330485" cy="1712412"/>
          </a:xfrm>
          <a:prstGeom prst="rect">
            <a:avLst/>
          </a:prstGeom>
        </p:spPr>
        <p:txBody>
          <a:bodyPr tIns="0" bIns="0">
            <a:noAutofit/>
          </a:bodyPr>
          <a:lstStyle>
            <a:lvl1pPr marL="0" indent="0" algn="l">
              <a:buNone/>
              <a:defRPr sz="2400" b="0">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65" name="Text Placeholder 29">
            <a:extLst>
              <a:ext uri="{FF2B5EF4-FFF2-40B4-BE49-F238E27FC236}">
                <a16:creationId xmlns:a16="http://schemas.microsoft.com/office/drawing/2014/main" id="{071D6C45-DAA5-4D1C-9957-40129325EB67}"/>
              </a:ext>
            </a:extLst>
          </p:cNvPr>
          <p:cNvSpPr>
            <a:spLocks noGrp="1"/>
          </p:cNvSpPr>
          <p:nvPr>
            <p:ph type="body" sz="quarter" idx="55" hasCustomPrompt="1"/>
          </p:nvPr>
        </p:nvSpPr>
        <p:spPr>
          <a:xfrm>
            <a:off x="9916424" y="4745575"/>
            <a:ext cx="3330485" cy="469109"/>
          </a:xfrm>
          <a:prstGeom prst="rect">
            <a:avLst/>
          </a:prstGeom>
        </p:spPr>
        <p:txBody>
          <a:bodyPr tIns="0" bIns="0" anchor="ctr">
            <a:noAutofit/>
          </a:bodyPr>
          <a:lstStyle>
            <a:lvl1pPr marL="0" indent="0" algn="l">
              <a:buNone/>
              <a:defRPr sz="2550" b="1">
                <a:solidFill>
                  <a:schemeClr val="accent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Milestone</a:t>
            </a:r>
            <a:endParaRPr lang="en-ID" dirty="0"/>
          </a:p>
        </p:txBody>
      </p:sp>
      <p:sp>
        <p:nvSpPr>
          <p:cNvPr id="7" name="Text Placeholder 6">
            <a:extLst>
              <a:ext uri="{FF2B5EF4-FFF2-40B4-BE49-F238E27FC236}">
                <a16:creationId xmlns:a16="http://schemas.microsoft.com/office/drawing/2014/main" id="{3AFD2401-AE96-0584-838A-AD350CFC2E6B}"/>
              </a:ext>
            </a:extLst>
          </p:cNvPr>
          <p:cNvSpPr>
            <a:spLocks noGrp="1"/>
          </p:cNvSpPr>
          <p:nvPr>
            <p:ph type="body" sz="quarter" idx="57" hasCustomPrompt="1"/>
          </p:nvPr>
        </p:nvSpPr>
        <p:spPr>
          <a:xfrm>
            <a:off x="13749677" y="2538848"/>
            <a:ext cx="1712646" cy="3996000"/>
          </a:xfrm>
          <a:custGeom>
            <a:avLst/>
            <a:gdLst>
              <a:gd name="connsiteX0" fmla="*/ 0 w 1141764"/>
              <a:gd name="connsiteY0" fmla="*/ 0 h 2664000"/>
              <a:gd name="connsiteX1" fmla="*/ 18000 w 1141764"/>
              <a:gd name="connsiteY1" fmla="*/ 0 h 2664000"/>
              <a:gd name="connsiteX2" fmla="*/ 18000 w 1141764"/>
              <a:gd name="connsiteY2" fmla="*/ 1936913 h 2664000"/>
              <a:gd name="connsiteX3" fmla="*/ 1009831 w 1141764"/>
              <a:gd name="connsiteY3" fmla="*/ 1936913 h 2664000"/>
              <a:gd name="connsiteX4" fmla="*/ 1141764 w 1141764"/>
              <a:gd name="connsiteY4" fmla="*/ 2068846 h 2664000"/>
              <a:gd name="connsiteX5" fmla="*/ 1009831 w 1141764"/>
              <a:gd name="connsiteY5" fmla="*/ 2200779 h 2664000"/>
              <a:gd name="connsiteX6" fmla="*/ 18000 w 1141764"/>
              <a:gd name="connsiteY6" fmla="*/ 2200779 h 2664000"/>
              <a:gd name="connsiteX7" fmla="*/ 18000 w 1141764"/>
              <a:gd name="connsiteY7" fmla="*/ 2664000 h 2664000"/>
              <a:gd name="connsiteX8" fmla="*/ 0 w 1141764"/>
              <a:gd name="connsiteY8" fmla="*/ 2664000 h 26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1764" h="2664000">
                <a:moveTo>
                  <a:pt x="0" y="0"/>
                </a:moveTo>
                <a:lnTo>
                  <a:pt x="18000" y="0"/>
                </a:lnTo>
                <a:lnTo>
                  <a:pt x="18000" y="1936913"/>
                </a:lnTo>
                <a:lnTo>
                  <a:pt x="1009831" y="1936913"/>
                </a:lnTo>
                <a:lnTo>
                  <a:pt x="1141764" y="2068846"/>
                </a:lnTo>
                <a:lnTo>
                  <a:pt x="1009831" y="2200779"/>
                </a:lnTo>
                <a:lnTo>
                  <a:pt x="18000" y="2200779"/>
                </a:lnTo>
                <a:lnTo>
                  <a:pt x="18000" y="2664000"/>
                </a:lnTo>
                <a:lnTo>
                  <a:pt x="0" y="2664000"/>
                </a:lnTo>
                <a:close/>
              </a:path>
            </a:pathLst>
          </a:custGeom>
          <a:solidFill>
            <a:schemeClr val="accent2"/>
          </a:solidFill>
        </p:spPr>
        <p:txBody>
          <a:bodyPr vert="horz" wrap="square" lIns="91440" tIns="0" rIns="91440" bIns="0" rtlCol="0" anchor="ctr">
            <a:noAutofit/>
          </a:bodyPr>
          <a:lstStyle>
            <a:lvl1pPr>
              <a:defRPr lang="en-ID" sz="1500" dirty="0"/>
            </a:lvl1pPr>
          </a:lstStyle>
          <a:p>
            <a:pPr lvl="0"/>
            <a:r>
              <a:rPr lang="en-US" dirty="0"/>
              <a:t>.</a:t>
            </a:r>
            <a:endParaRPr lang="en-ID" dirty="0"/>
          </a:p>
        </p:txBody>
      </p:sp>
      <p:sp>
        <p:nvSpPr>
          <p:cNvPr id="70" name="Text Placeholder 29">
            <a:extLst>
              <a:ext uri="{FF2B5EF4-FFF2-40B4-BE49-F238E27FC236}">
                <a16:creationId xmlns:a16="http://schemas.microsoft.com/office/drawing/2014/main" id="{32E39F6E-5616-1EC7-DA06-FA903B0B9CC4}"/>
              </a:ext>
            </a:extLst>
          </p:cNvPr>
          <p:cNvSpPr>
            <a:spLocks noGrp="1"/>
          </p:cNvSpPr>
          <p:nvPr>
            <p:ph type="body" sz="quarter" idx="60" hasCustomPrompt="1"/>
          </p:nvPr>
        </p:nvSpPr>
        <p:spPr>
          <a:xfrm>
            <a:off x="14056912" y="6065740"/>
            <a:ext cx="3330485" cy="469109"/>
          </a:xfrm>
          <a:prstGeom prst="rect">
            <a:avLst/>
          </a:prstGeom>
        </p:spPr>
        <p:txBody>
          <a:bodyPr tIns="0" bIns="0" anchor="ctr">
            <a:noAutofit/>
          </a:bodyPr>
          <a:lstStyle>
            <a:lvl1pPr marL="0" indent="0" algn="l">
              <a:buNone/>
              <a:defRPr sz="2550" b="1">
                <a:solidFill>
                  <a:schemeClr val="accent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Milestone</a:t>
            </a:r>
            <a:endParaRPr lang="en-ID" dirty="0"/>
          </a:p>
        </p:txBody>
      </p:sp>
      <p:sp>
        <p:nvSpPr>
          <p:cNvPr id="74" name="Text Placeholder 29">
            <a:extLst>
              <a:ext uri="{FF2B5EF4-FFF2-40B4-BE49-F238E27FC236}">
                <a16:creationId xmlns:a16="http://schemas.microsoft.com/office/drawing/2014/main" id="{9A4B37EF-352C-7F66-A0C7-B1AAC332DF0B}"/>
              </a:ext>
            </a:extLst>
          </p:cNvPr>
          <p:cNvSpPr>
            <a:spLocks noGrp="1"/>
          </p:cNvSpPr>
          <p:nvPr>
            <p:ph type="body" sz="quarter" idx="48"/>
          </p:nvPr>
        </p:nvSpPr>
        <p:spPr>
          <a:xfrm>
            <a:off x="5775935" y="2577370"/>
            <a:ext cx="3330485" cy="829649"/>
          </a:xfrm>
          <a:prstGeom prst="rect">
            <a:avLst/>
          </a:prstGeom>
        </p:spPr>
        <p:txBody>
          <a:bodyPr tIns="0" bIns="0" anchor="b">
            <a:noAutofit/>
          </a:bodyPr>
          <a:lstStyle>
            <a:lvl1pPr marL="0" indent="0" algn="l">
              <a:buNone/>
              <a:defRPr sz="27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75" name="Text Placeholder 29">
            <a:extLst>
              <a:ext uri="{FF2B5EF4-FFF2-40B4-BE49-F238E27FC236}">
                <a16:creationId xmlns:a16="http://schemas.microsoft.com/office/drawing/2014/main" id="{8AD0A0A8-C4B1-7D11-7CF8-B6C55DDAF46D}"/>
              </a:ext>
            </a:extLst>
          </p:cNvPr>
          <p:cNvSpPr>
            <a:spLocks noGrp="1"/>
          </p:cNvSpPr>
          <p:nvPr>
            <p:ph type="body" sz="quarter" idx="49"/>
          </p:nvPr>
        </p:nvSpPr>
        <p:spPr>
          <a:xfrm>
            <a:off x="5775935" y="3515019"/>
            <a:ext cx="3330485" cy="1712412"/>
          </a:xfrm>
          <a:prstGeom prst="rect">
            <a:avLst/>
          </a:prstGeom>
        </p:spPr>
        <p:txBody>
          <a:bodyPr tIns="0" bIns="0">
            <a:noAutofit/>
          </a:bodyPr>
          <a:lstStyle>
            <a:lvl1pPr marL="0" indent="0" algn="l">
              <a:buNone/>
              <a:defRPr sz="2400" b="0">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76" name="Text Placeholder 29">
            <a:extLst>
              <a:ext uri="{FF2B5EF4-FFF2-40B4-BE49-F238E27FC236}">
                <a16:creationId xmlns:a16="http://schemas.microsoft.com/office/drawing/2014/main" id="{9F88D094-280F-4883-8661-9A0BF47D066B}"/>
              </a:ext>
            </a:extLst>
          </p:cNvPr>
          <p:cNvSpPr>
            <a:spLocks noGrp="1"/>
          </p:cNvSpPr>
          <p:nvPr>
            <p:ph type="body" sz="quarter" idx="58"/>
          </p:nvPr>
        </p:nvSpPr>
        <p:spPr>
          <a:xfrm>
            <a:off x="14056912" y="2577370"/>
            <a:ext cx="3330485" cy="829649"/>
          </a:xfrm>
          <a:prstGeom prst="rect">
            <a:avLst/>
          </a:prstGeom>
        </p:spPr>
        <p:txBody>
          <a:bodyPr tIns="0" bIns="0" anchor="b">
            <a:noAutofit/>
          </a:bodyPr>
          <a:lstStyle>
            <a:lvl1pPr marL="0" indent="0" algn="l">
              <a:buNone/>
              <a:defRPr sz="27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77" name="Text Placeholder 29">
            <a:extLst>
              <a:ext uri="{FF2B5EF4-FFF2-40B4-BE49-F238E27FC236}">
                <a16:creationId xmlns:a16="http://schemas.microsoft.com/office/drawing/2014/main" id="{A9F31ADB-E84D-0E5A-C855-7382535346A9}"/>
              </a:ext>
            </a:extLst>
          </p:cNvPr>
          <p:cNvSpPr>
            <a:spLocks noGrp="1"/>
          </p:cNvSpPr>
          <p:nvPr>
            <p:ph type="body" sz="quarter" idx="59"/>
          </p:nvPr>
        </p:nvSpPr>
        <p:spPr>
          <a:xfrm>
            <a:off x="14056912" y="3515019"/>
            <a:ext cx="3330485" cy="1712412"/>
          </a:xfrm>
          <a:prstGeom prst="rect">
            <a:avLst/>
          </a:prstGeom>
        </p:spPr>
        <p:txBody>
          <a:bodyPr tIns="0" bIns="0">
            <a:noAutofit/>
          </a:bodyPr>
          <a:lstStyle>
            <a:lvl1pPr marL="0" indent="0" algn="l">
              <a:buNone/>
              <a:defRPr sz="2400" b="0">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Tree>
    <p:extLst>
      <p:ext uri="{BB962C8B-B14F-4D97-AF65-F5344CB8AC3E}">
        <p14:creationId xmlns:p14="http://schemas.microsoft.com/office/powerpoint/2010/main" val="3777122769"/>
      </p:ext>
    </p:extLst>
  </p:cSld>
  <p:clrMapOvr>
    <a:masterClrMapping/>
  </p:clrMapOvr>
  <p:extLst>
    <p:ext uri="{DCECCB84-F9BA-43D5-87BE-67443E8EF086}">
      <p15:sldGuideLst xmlns:p15="http://schemas.microsoft.com/office/powerpoint/2012/main"/>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meline I60V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36477C-8D55-B4B8-85DD-DAF85A20D8C5}"/>
              </a:ext>
            </a:extLst>
          </p:cNvPr>
          <p:cNvSpPr>
            <a:spLocks noGrp="1"/>
          </p:cNvSpPr>
          <p:nvPr>
            <p:ph type="title"/>
          </p:nvPr>
        </p:nvSpPr>
        <p:spPr>
          <a:xfrm>
            <a:off x="1097165" y="879158"/>
            <a:ext cx="16309773" cy="1063943"/>
          </a:xfrm>
        </p:spPr>
        <p:txBody>
          <a:bodyPr anchor="t">
            <a:noAutofit/>
          </a:bodyPr>
          <a:lstStyle>
            <a:lvl1pPr>
              <a:defRPr>
                <a:solidFill>
                  <a:schemeClr val="tx1"/>
                </a:solidFill>
              </a:defRPr>
            </a:lvl1pPr>
          </a:lstStyle>
          <a:p>
            <a:r>
              <a:rPr lang="en-US" dirty="0"/>
              <a:t>Click to edit Master title style</a:t>
            </a:r>
            <a:endParaRPr lang="en-ID" dirty="0"/>
          </a:p>
        </p:txBody>
      </p:sp>
      <p:sp>
        <p:nvSpPr>
          <p:cNvPr id="11" name="Slide Number Placeholder 5">
            <a:extLst>
              <a:ext uri="{FF2B5EF4-FFF2-40B4-BE49-F238E27FC236}">
                <a16:creationId xmlns:a16="http://schemas.microsoft.com/office/drawing/2014/main" id="{752E3F75-A181-1CEF-4892-A00A828F0DEC}"/>
              </a:ext>
            </a:extLst>
          </p:cNvPr>
          <p:cNvSpPr>
            <a:spLocks noGrp="1"/>
          </p:cNvSpPr>
          <p:nvPr>
            <p:ph type="sldNum" sz="quarter" idx="4"/>
          </p:nvPr>
        </p:nvSpPr>
        <p:spPr>
          <a:xfrm>
            <a:off x="16587788" y="9614927"/>
            <a:ext cx="819150" cy="410699"/>
          </a:xfrm>
          <a:prstGeom prst="rect">
            <a:avLst/>
          </a:prstGeom>
        </p:spPr>
        <p:txBody>
          <a:bodyPr vert="horz" lIns="91440" tIns="45720" rIns="91440" bIns="45720" rtlCol="0" anchor="b"/>
          <a:lstStyle>
            <a:lvl1pPr algn="r">
              <a:defRPr sz="1800">
                <a:solidFill>
                  <a:schemeClr val="tx1"/>
                </a:solidFill>
                <a:latin typeface="+mn-lt"/>
              </a:defRPr>
            </a:lvl1pPr>
          </a:lstStyle>
          <a:p>
            <a:fld id="{5E0C3BBE-9543-48E5-A6E1-C646F9A01966}" type="slidenum">
              <a:rPr lang="en-ID" smtClean="0"/>
              <a:pPr/>
              <a:t>‹Nº›</a:t>
            </a:fld>
            <a:endParaRPr lang="en-ID" dirty="0"/>
          </a:p>
        </p:txBody>
      </p:sp>
      <p:cxnSp>
        <p:nvCxnSpPr>
          <p:cNvPr id="16" name="Straight Connector 15">
            <a:extLst>
              <a:ext uri="{FF2B5EF4-FFF2-40B4-BE49-F238E27FC236}">
                <a16:creationId xmlns:a16="http://schemas.microsoft.com/office/drawing/2014/main" id="{0657BBCF-CA9E-FB2C-CA76-82D2795FF965}"/>
              </a:ext>
            </a:extLst>
          </p:cNvPr>
          <p:cNvCxnSpPr>
            <a:cxnSpLocks/>
          </p:cNvCxnSpPr>
          <p:nvPr userDrawn="1"/>
        </p:nvCxnSpPr>
        <p:spPr>
          <a:xfrm>
            <a:off x="881063" y="878535"/>
            <a:ext cx="0" cy="1064565"/>
          </a:xfrm>
          <a:prstGeom prst="line">
            <a:avLst/>
          </a:prstGeom>
          <a:ln w="317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1" name="Footer Placeholder 4">
            <a:extLst>
              <a:ext uri="{FF2B5EF4-FFF2-40B4-BE49-F238E27FC236}">
                <a16:creationId xmlns:a16="http://schemas.microsoft.com/office/drawing/2014/main" id="{FC465D62-3382-034B-3BC4-9FA6DDBCBF3D}"/>
              </a:ext>
            </a:extLst>
          </p:cNvPr>
          <p:cNvSpPr>
            <a:spLocks noGrp="1"/>
          </p:cNvSpPr>
          <p:nvPr>
            <p:ph type="ftr" sz="quarter" idx="3"/>
          </p:nvPr>
        </p:nvSpPr>
        <p:spPr>
          <a:xfrm>
            <a:off x="876300" y="9546433"/>
            <a:ext cx="8267700" cy="547688"/>
          </a:xfrm>
          <a:prstGeom prst="rect">
            <a:avLst/>
          </a:prstGeom>
        </p:spPr>
        <p:txBody>
          <a:bodyPr vert="horz" lIns="91440" tIns="45720" rIns="91440" bIns="45720" rtlCol="0" anchor="ctr"/>
          <a:lstStyle>
            <a:lvl1pPr algn="l">
              <a:defRPr lang="en-GB" sz="1800">
                <a:solidFill>
                  <a:schemeClr val="tx1"/>
                </a:solidFill>
              </a:defRPr>
            </a:lvl1pPr>
          </a:lstStyle>
          <a:p>
            <a:r>
              <a:rPr lang="en-US"/>
              <a:t>PRESENTATION TITLE</a:t>
            </a:r>
            <a:endParaRPr lang="en-US" dirty="0"/>
          </a:p>
        </p:txBody>
      </p:sp>
      <p:sp>
        <p:nvSpPr>
          <p:cNvPr id="3" name="Rectangle 2">
            <a:extLst>
              <a:ext uri="{FF2B5EF4-FFF2-40B4-BE49-F238E27FC236}">
                <a16:creationId xmlns:a16="http://schemas.microsoft.com/office/drawing/2014/main" id="{DF3E35AF-2434-732B-7077-725C8432F6CD}"/>
              </a:ext>
            </a:extLst>
          </p:cNvPr>
          <p:cNvSpPr/>
          <p:nvPr userDrawn="1"/>
        </p:nvSpPr>
        <p:spPr>
          <a:xfrm rot="5400000">
            <a:off x="9505895" y="-3045675"/>
            <a:ext cx="176213" cy="17388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700">
              <a:solidFill>
                <a:schemeClr val="tx1"/>
              </a:solidFill>
            </a:endParaRPr>
          </a:p>
        </p:txBody>
      </p:sp>
      <p:sp>
        <p:nvSpPr>
          <p:cNvPr id="4" name="Text Placeholder 3">
            <a:extLst>
              <a:ext uri="{FF2B5EF4-FFF2-40B4-BE49-F238E27FC236}">
                <a16:creationId xmlns:a16="http://schemas.microsoft.com/office/drawing/2014/main" id="{CE975C31-219D-A02E-F222-1A57035DB6D1}"/>
              </a:ext>
            </a:extLst>
          </p:cNvPr>
          <p:cNvSpPr>
            <a:spLocks noGrp="1"/>
          </p:cNvSpPr>
          <p:nvPr>
            <p:ph type="body" sz="quarter" idx="41" hasCustomPrompt="1"/>
          </p:nvPr>
        </p:nvSpPr>
        <p:spPr>
          <a:xfrm>
            <a:off x="1328211" y="4745574"/>
            <a:ext cx="1712646" cy="3996000"/>
          </a:xfrm>
          <a:custGeom>
            <a:avLst/>
            <a:gdLst>
              <a:gd name="connsiteX0" fmla="*/ 0 w 1141764"/>
              <a:gd name="connsiteY0" fmla="*/ 0 h 2664000"/>
              <a:gd name="connsiteX1" fmla="*/ 18000 w 1141764"/>
              <a:gd name="connsiteY1" fmla="*/ 0 h 2664000"/>
              <a:gd name="connsiteX2" fmla="*/ 18000 w 1141764"/>
              <a:gd name="connsiteY2" fmla="*/ 465762 h 2664000"/>
              <a:gd name="connsiteX3" fmla="*/ 1009831 w 1141764"/>
              <a:gd name="connsiteY3" fmla="*/ 465762 h 2664000"/>
              <a:gd name="connsiteX4" fmla="*/ 1141764 w 1141764"/>
              <a:gd name="connsiteY4" fmla="*/ 597695 h 2664000"/>
              <a:gd name="connsiteX5" fmla="*/ 1009831 w 1141764"/>
              <a:gd name="connsiteY5" fmla="*/ 729628 h 2664000"/>
              <a:gd name="connsiteX6" fmla="*/ 18000 w 1141764"/>
              <a:gd name="connsiteY6" fmla="*/ 729628 h 2664000"/>
              <a:gd name="connsiteX7" fmla="*/ 18000 w 1141764"/>
              <a:gd name="connsiteY7" fmla="*/ 2664000 h 2664000"/>
              <a:gd name="connsiteX8" fmla="*/ 0 w 1141764"/>
              <a:gd name="connsiteY8" fmla="*/ 2664000 h 26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1764" h="2664000">
                <a:moveTo>
                  <a:pt x="0" y="0"/>
                </a:moveTo>
                <a:lnTo>
                  <a:pt x="18000" y="0"/>
                </a:lnTo>
                <a:lnTo>
                  <a:pt x="18000" y="465762"/>
                </a:lnTo>
                <a:lnTo>
                  <a:pt x="1009831" y="465762"/>
                </a:lnTo>
                <a:lnTo>
                  <a:pt x="1141764" y="597695"/>
                </a:lnTo>
                <a:lnTo>
                  <a:pt x="1009831" y="729628"/>
                </a:lnTo>
                <a:lnTo>
                  <a:pt x="18000" y="729628"/>
                </a:lnTo>
                <a:lnTo>
                  <a:pt x="18000" y="2664000"/>
                </a:lnTo>
                <a:lnTo>
                  <a:pt x="0" y="2664000"/>
                </a:lnTo>
                <a:close/>
              </a:path>
            </a:pathLst>
          </a:custGeom>
          <a:solidFill>
            <a:schemeClr val="accent2"/>
          </a:solidFill>
        </p:spPr>
        <p:txBody>
          <a:bodyPr vert="horz" wrap="square" lIns="91440" tIns="0" rIns="91440" bIns="0" rtlCol="0" anchor="ctr">
            <a:noAutofit/>
          </a:bodyPr>
          <a:lstStyle>
            <a:lvl1pPr>
              <a:defRPr lang="en-ID" sz="1500" dirty="0"/>
            </a:lvl1pPr>
          </a:lstStyle>
          <a:p>
            <a:pPr lvl="0"/>
            <a:r>
              <a:rPr lang="en-US" dirty="0"/>
              <a:t>.</a:t>
            </a:r>
            <a:endParaRPr lang="en-ID" dirty="0"/>
          </a:p>
        </p:txBody>
      </p:sp>
      <p:sp>
        <p:nvSpPr>
          <p:cNvPr id="37" name="Text Placeholder 29">
            <a:extLst>
              <a:ext uri="{FF2B5EF4-FFF2-40B4-BE49-F238E27FC236}">
                <a16:creationId xmlns:a16="http://schemas.microsoft.com/office/drawing/2014/main" id="{7014ED8C-D9A2-3233-BF99-B959865B48B9}"/>
              </a:ext>
            </a:extLst>
          </p:cNvPr>
          <p:cNvSpPr>
            <a:spLocks noGrp="1"/>
          </p:cNvSpPr>
          <p:nvPr>
            <p:ph type="body" sz="quarter" idx="43"/>
          </p:nvPr>
        </p:nvSpPr>
        <p:spPr>
          <a:xfrm>
            <a:off x="1635446" y="6065740"/>
            <a:ext cx="2639375" cy="829649"/>
          </a:xfrm>
          <a:prstGeom prst="rect">
            <a:avLst/>
          </a:prstGeom>
        </p:spPr>
        <p:txBody>
          <a:bodyPr tIns="0" bIns="0" anchor="b">
            <a:noAutofit/>
          </a:bodyPr>
          <a:lstStyle>
            <a:lvl1pPr marL="0" indent="0" algn="l">
              <a:buNone/>
              <a:defRPr sz="21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38" name="Text Placeholder 29">
            <a:extLst>
              <a:ext uri="{FF2B5EF4-FFF2-40B4-BE49-F238E27FC236}">
                <a16:creationId xmlns:a16="http://schemas.microsoft.com/office/drawing/2014/main" id="{27A02D2A-8972-F536-0B27-7D6428470586}"/>
              </a:ext>
            </a:extLst>
          </p:cNvPr>
          <p:cNvSpPr>
            <a:spLocks noGrp="1"/>
          </p:cNvSpPr>
          <p:nvPr>
            <p:ph type="body" sz="quarter" idx="44"/>
          </p:nvPr>
        </p:nvSpPr>
        <p:spPr>
          <a:xfrm>
            <a:off x="1635446" y="7003389"/>
            <a:ext cx="2639375" cy="1712412"/>
          </a:xfrm>
          <a:prstGeom prst="rect">
            <a:avLst/>
          </a:prstGeom>
        </p:spPr>
        <p:txBody>
          <a:bodyPr tIns="0" bIns="0">
            <a:noAutofit/>
          </a:bodyPr>
          <a:lstStyle>
            <a:lvl1pPr marL="0" indent="0" algn="l">
              <a:buNone/>
              <a:defRPr sz="1800" b="0">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40" name="Text Placeholder 29">
            <a:extLst>
              <a:ext uri="{FF2B5EF4-FFF2-40B4-BE49-F238E27FC236}">
                <a16:creationId xmlns:a16="http://schemas.microsoft.com/office/drawing/2014/main" id="{5C686B82-2E00-D61D-3AA1-3461944BF439}"/>
              </a:ext>
            </a:extLst>
          </p:cNvPr>
          <p:cNvSpPr>
            <a:spLocks noGrp="1"/>
          </p:cNvSpPr>
          <p:nvPr>
            <p:ph type="body" sz="quarter" idx="45" hasCustomPrompt="1"/>
          </p:nvPr>
        </p:nvSpPr>
        <p:spPr>
          <a:xfrm>
            <a:off x="1635446" y="4745575"/>
            <a:ext cx="2639375" cy="469109"/>
          </a:xfrm>
          <a:prstGeom prst="rect">
            <a:avLst/>
          </a:prstGeom>
        </p:spPr>
        <p:txBody>
          <a:bodyPr tIns="0" bIns="0" anchor="ctr">
            <a:noAutofit/>
          </a:bodyPr>
          <a:lstStyle>
            <a:lvl1pPr marL="0" indent="0" algn="l">
              <a:buNone/>
              <a:defRPr sz="1950" b="1">
                <a:solidFill>
                  <a:schemeClr val="accent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Milestone</a:t>
            </a:r>
            <a:endParaRPr lang="en-ID" dirty="0"/>
          </a:p>
        </p:txBody>
      </p:sp>
      <p:sp>
        <p:nvSpPr>
          <p:cNvPr id="5" name="Text Placeholder 4">
            <a:extLst>
              <a:ext uri="{FF2B5EF4-FFF2-40B4-BE49-F238E27FC236}">
                <a16:creationId xmlns:a16="http://schemas.microsoft.com/office/drawing/2014/main" id="{A47A0D47-05C2-9BC0-F59C-51D49B0F64E1}"/>
              </a:ext>
            </a:extLst>
          </p:cNvPr>
          <p:cNvSpPr>
            <a:spLocks noGrp="1"/>
          </p:cNvSpPr>
          <p:nvPr>
            <p:ph type="body" sz="quarter" idx="47" hasCustomPrompt="1"/>
          </p:nvPr>
        </p:nvSpPr>
        <p:spPr>
          <a:xfrm>
            <a:off x="4611122" y="2548788"/>
            <a:ext cx="1712646" cy="3996000"/>
          </a:xfrm>
          <a:custGeom>
            <a:avLst/>
            <a:gdLst>
              <a:gd name="connsiteX0" fmla="*/ 0 w 1141764"/>
              <a:gd name="connsiteY0" fmla="*/ 0 h 2664000"/>
              <a:gd name="connsiteX1" fmla="*/ 18000 w 1141764"/>
              <a:gd name="connsiteY1" fmla="*/ 0 h 2664000"/>
              <a:gd name="connsiteX2" fmla="*/ 18000 w 1141764"/>
              <a:gd name="connsiteY2" fmla="*/ 1930286 h 2664000"/>
              <a:gd name="connsiteX3" fmla="*/ 1009831 w 1141764"/>
              <a:gd name="connsiteY3" fmla="*/ 1930286 h 2664000"/>
              <a:gd name="connsiteX4" fmla="*/ 1141764 w 1141764"/>
              <a:gd name="connsiteY4" fmla="*/ 2062219 h 2664000"/>
              <a:gd name="connsiteX5" fmla="*/ 1009831 w 1141764"/>
              <a:gd name="connsiteY5" fmla="*/ 2194152 h 2664000"/>
              <a:gd name="connsiteX6" fmla="*/ 18000 w 1141764"/>
              <a:gd name="connsiteY6" fmla="*/ 2194152 h 2664000"/>
              <a:gd name="connsiteX7" fmla="*/ 18000 w 1141764"/>
              <a:gd name="connsiteY7" fmla="*/ 2664000 h 2664000"/>
              <a:gd name="connsiteX8" fmla="*/ 0 w 1141764"/>
              <a:gd name="connsiteY8" fmla="*/ 2664000 h 26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1764" h="2664000">
                <a:moveTo>
                  <a:pt x="0" y="0"/>
                </a:moveTo>
                <a:lnTo>
                  <a:pt x="18000" y="0"/>
                </a:lnTo>
                <a:lnTo>
                  <a:pt x="18000" y="1930286"/>
                </a:lnTo>
                <a:lnTo>
                  <a:pt x="1009831" y="1930286"/>
                </a:lnTo>
                <a:lnTo>
                  <a:pt x="1141764" y="2062219"/>
                </a:lnTo>
                <a:lnTo>
                  <a:pt x="1009831" y="2194152"/>
                </a:lnTo>
                <a:lnTo>
                  <a:pt x="18000" y="2194152"/>
                </a:lnTo>
                <a:lnTo>
                  <a:pt x="18000" y="2664000"/>
                </a:lnTo>
                <a:lnTo>
                  <a:pt x="0" y="2664000"/>
                </a:lnTo>
                <a:close/>
              </a:path>
            </a:pathLst>
          </a:custGeom>
          <a:solidFill>
            <a:schemeClr val="accent2"/>
          </a:solidFill>
        </p:spPr>
        <p:txBody>
          <a:bodyPr vert="horz" wrap="square" lIns="91440" tIns="0" rIns="91440" bIns="0" rtlCol="0" anchor="ctr">
            <a:noAutofit/>
          </a:bodyPr>
          <a:lstStyle>
            <a:lvl1pPr>
              <a:defRPr lang="en-ID" sz="1500" dirty="0"/>
            </a:lvl1pPr>
          </a:lstStyle>
          <a:p>
            <a:pPr lvl="0"/>
            <a:r>
              <a:rPr lang="en-US" dirty="0"/>
              <a:t>.</a:t>
            </a:r>
            <a:endParaRPr lang="en-ID" dirty="0"/>
          </a:p>
        </p:txBody>
      </p:sp>
      <p:sp>
        <p:nvSpPr>
          <p:cNvPr id="163" name="Text Placeholder 29">
            <a:extLst>
              <a:ext uri="{FF2B5EF4-FFF2-40B4-BE49-F238E27FC236}">
                <a16:creationId xmlns:a16="http://schemas.microsoft.com/office/drawing/2014/main" id="{C5DD8546-7846-83DD-C69C-139A5A7F21FE}"/>
              </a:ext>
            </a:extLst>
          </p:cNvPr>
          <p:cNvSpPr>
            <a:spLocks noGrp="1"/>
          </p:cNvSpPr>
          <p:nvPr>
            <p:ph type="body" sz="quarter" idx="48"/>
          </p:nvPr>
        </p:nvSpPr>
        <p:spPr>
          <a:xfrm>
            <a:off x="4918356" y="2577998"/>
            <a:ext cx="2639375" cy="829649"/>
          </a:xfrm>
          <a:prstGeom prst="rect">
            <a:avLst/>
          </a:prstGeom>
        </p:spPr>
        <p:txBody>
          <a:bodyPr tIns="0" bIns="0" anchor="b">
            <a:noAutofit/>
          </a:bodyPr>
          <a:lstStyle>
            <a:lvl1pPr marL="0" indent="0" algn="l">
              <a:buNone/>
              <a:defRPr sz="21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164" name="Text Placeholder 29">
            <a:extLst>
              <a:ext uri="{FF2B5EF4-FFF2-40B4-BE49-F238E27FC236}">
                <a16:creationId xmlns:a16="http://schemas.microsoft.com/office/drawing/2014/main" id="{F16E4A49-2C01-191F-8326-F61D104B88EC}"/>
              </a:ext>
            </a:extLst>
          </p:cNvPr>
          <p:cNvSpPr>
            <a:spLocks noGrp="1"/>
          </p:cNvSpPr>
          <p:nvPr>
            <p:ph type="body" sz="quarter" idx="49"/>
          </p:nvPr>
        </p:nvSpPr>
        <p:spPr>
          <a:xfrm>
            <a:off x="4918356" y="3515648"/>
            <a:ext cx="2639375" cy="1712412"/>
          </a:xfrm>
          <a:prstGeom prst="rect">
            <a:avLst/>
          </a:prstGeom>
        </p:spPr>
        <p:txBody>
          <a:bodyPr tIns="0" bIns="0">
            <a:noAutofit/>
          </a:bodyPr>
          <a:lstStyle>
            <a:lvl1pPr marL="0" indent="0" algn="l">
              <a:buNone/>
              <a:defRPr sz="1800" b="0">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165" name="Text Placeholder 29">
            <a:extLst>
              <a:ext uri="{FF2B5EF4-FFF2-40B4-BE49-F238E27FC236}">
                <a16:creationId xmlns:a16="http://schemas.microsoft.com/office/drawing/2014/main" id="{B5F67B93-A329-BE6A-41F1-59E419F2B5B9}"/>
              </a:ext>
            </a:extLst>
          </p:cNvPr>
          <p:cNvSpPr>
            <a:spLocks noGrp="1"/>
          </p:cNvSpPr>
          <p:nvPr>
            <p:ph type="body" sz="quarter" idx="50" hasCustomPrompt="1"/>
          </p:nvPr>
        </p:nvSpPr>
        <p:spPr>
          <a:xfrm>
            <a:off x="4918356" y="6064013"/>
            <a:ext cx="2639375" cy="469109"/>
          </a:xfrm>
          <a:prstGeom prst="rect">
            <a:avLst/>
          </a:prstGeom>
        </p:spPr>
        <p:txBody>
          <a:bodyPr tIns="0" bIns="0" anchor="ctr">
            <a:noAutofit/>
          </a:bodyPr>
          <a:lstStyle>
            <a:lvl1pPr marL="0" indent="0" algn="l">
              <a:buNone/>
              <a:defRPr sz="1950" b="1">
                <a:solidFill>
                  <a:schemeClr val="accent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Milestone</a:t>
            </a:r>
            <a:endParaRPr lang="en-ID" dirty="0"/>
          </a:p>
        </p:txBody>
      </p:sp>
      <p:sp>
        <p:nvSpPr>
          <p:cNvPr id="6" name="Text Placeholder 5">
            <a:extLst>
              <a:ext uri="{FF2B5EF4-FFF2-40B4-BE49-F238E27FC236}">
                <a16:creationId xmlns:a16="http://schemas.microsoft.com/office/drawing/2014/main" id="{D126093C-560C-352B-BFD7-C3CC93BC36D7}"/>
              </a:ext>
            </a:extLst>
          </p:cNvPr>
          <p:cNvSpPr>
            <a:spLocks noGrp="1"/>
          </p:cNvSpPr>
          <p:nvPr>
            <p:ph type="body" sz="quarter" idx="52" hasCustomPrompt="1"/>
          </p:nvPr>
        </p:nvSpPr>
        <p:spPr>
          <a:xfrm>
            <a:off x="7894032" y="4745574"/>
            <a:ext cx="1712646" cy="3996000"/>
          </a:xfrm>
          <a:custGeom>
            <a:avLst/>
            <a:gdLst>
              <a:gd name="connsiteX0" fmla="*/ 0 w 1141764"/>
              <a:gd name="connsiteY0" fmla="*/ 0 h 2664000"/>
              <a:gd name="connsiteX1" fmla="*/ 18000 w 1141764"/>
              <a:gd name="connsiteY1" fmla="*/ 0 h 2664000"/>
              <a:gd name="connsiteX2" fmla="*/ 18000 w 1141764"/>
              <a:gd name="connsiteY2" fmla="*/ 465762 h 2664000"/>
              <a:gd name="connsiteX3" fmla="*/ 1009831 w 1141764"/>
              <a:gd name="connsiteY3" fmla="*/ 465762 h 2664000"/>
              <a:gd name="connsiteX4" fmla="*/ 1141764 w 1141764"/>
              <a:gd name="connsiteY4" fmla="*/ 597695 h 2664000"/>
              <a:gd name="connsiteX5" fmla="*/ 1009831 w 1141764"/>
              <a:gd name="connsiteY5" fmla="*/ 729628 h 2664000"/>
              <a:gd name="connsiteX6" fmla="*/ 18000 w 1141764"/>
              <a:gd name="connsiteY6" fmla="*/ 729628 h 2664000"/>
              <a:gd name="connsiteX7" fmla="*/ 18000 w 1141764"/>
              <a:gd name="connsiteY7" fmla="*/ 2664000 h 2664000"/>
              <a:gd name="connsiteX8" fmla="*/ 0 w 1141764"/>
              <a:gd name="connsiteY8" fmla="*/ 2664000 h 26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1764" h="2664000">
                <a:moveTo>
                  <a:pt x="0" y="0"/>
                </a:moveTo>
                <a:lnTo>
                  <a:pt x="18000" y="0"/>
                </a:lnTo>
                <a:lnTo>
                  <a:pt x="18000" y="465762"/>
                </a:lnTo>
                <a:lnTo>
                  <a:pt x="1009831" y="465762"/>
                </a:lnTo>
                <a:lnTo>
                  <a:pt x="1141764" y="597695"/>
                </a:lnTo>
                <a:lnTo>
                  <a:pt x="1009831" y="729628"/>
                </a:lnTo>
                <a:lnTo>
                  <a:pt x="18000" y="729628"/>
                </a:lnTo>
                <a:lnTo>
                  <a:pt x="18000" y="2664000"/>
                </a:lnTo>
                <a:lnTo>
                  <a:pt x="0" y="2664000"/>
                </a:lnTo>
                <a:close/>
              </a:path>
            </a:pathLst>
          </a:custGeom>
          <a:solidFill>
            <a:schemeClr val="accent2"/>
          </a:solidFill>
        </p:spPr>
        <p:txBody>
          <a:bodyPr vert="horz" wrap="square" lIns="91440" tIns="0" rIns="91440" bIns="0" rtlCol="0" anchor="ctr">
            <a:noAutofit/>
          </a:bodyPr>
          <a:lstStyle>
            <a:lvl1pPr>
              <a:defRPr lang="en-ID" sz="1500" dirty="0"/>
            </a:lvl1pPr>
          </a:lstStyle>
          <a:p>
            <a:pPr lvl="0"/>
            <a:r>
              <a:rPr lang="en-US" dirty="0"/>
              <a:t>.</a:t>
            </a:r>
            <a:endParaRPr lang="en-ID" dirty="0"/>
          </a:p>
        </p:txBody>
      </p:sp>
      <p:sp>
        <p:nvSpPr>
          <p:cNvPr id="168" name="Text Placeholder 29">
            <a:extLst>
              <a:ext uri="{FF2B5EF4-FFF2-40B4-BE49-F238E27FC236}">
                <a16:creationId xmlns:a16="http://schemas.microsoft.com/office/drawing/2014/main" id="{48A5C6E0-43E1-EBAC-3627-302E662E8650}"/>
              </a:ext>
            </a:extLst>
          </p:cNvPr>
          <p:cNvSpPr>
            <a:spLocks noGrp="1"/>
          </p:cNvSpPr>
          <p:nvPr>
            <p:ph type="body" sz="quarter" idx="53"/>
          </p:nvPr>
        </p:nvSpPr>
        <p:spPr>
          <a:xfrm>
            <a:off x="8201267" y="6065740"/>
            <a:ext cx="2639375" cy="829649"/>
          </a:xfrm>
          <a:prstGeom prst="rect">
            <a:avLst/>
          </a:prstGeom>
        </p:spPr>
        <p:txBody>
          <a:bodyPr tIns="0" bIns="0" anchor="b">
            <a:noAutofit/>
          </a:bodyPr>
          <a:lstStyle>
            <a:lvl1pPr marL="0" indent="0" algn="l">
              <a:buNone/>
              <a:defRPr sz="21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169" name="Text Placeholder 29">
            <a:extLst>
              <a:ext uri="{FF2B5EF4-FFF2-40B4-BE49-F238E27FC236}">
                <a16:creationId xmlns:a16="http://schemas.microsoft.com/office/drawing/2014/main" id="{92ADEB34-3562-FF59-B5E4-127C5221B69D}"/>
              </a:ext>
            </a:extLst>
          </p:cNvPr>
          <p:cNvSpPr>
            <a:spLocks noGrp="1"/>
          </p:cNvSpPr>
          <p:nvPr>
            <p:ph type="body" sz="quarter" idx="54"/>
          </p:nvPr>
        </p:nvSpPr>
        <p:spPr>
          <a:xfrm>
            <a:off x="8201267" y="7003389"/>
            <a:ext cx="2639375" cy="1712412"/>
          </a:xfrm>
          <a:prstGeom prst="rect">
            <a:avLst/>
          </a:prstGeom>
        </p:spPr>
        <p:txBody>
          <a:bodyPr tIns="0" bIns="0">
            <a:noAutofit/>
          </a:bodyPr>
          <a:lstStyle>
            <a:lvl1pPr marL="0" indent="0" algn="l">
              <a:buNone/>
              <a:defRPr sz="1800" b="0">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170" name="Text Placeholder 29">
            <a:extLst>
              <a:ext uri="{FF2B5EF4-FFF2-40B4-BE49-F238E27FC236}">
                <a16:creationId xmlns:a16="http://schemas.microsoft.com/office/drawing/2014/main" id="{AEB128F4-BE54-8A4E-8B71-C822615400B1}"/>
              </a:ext>
            </a:extLst>
          </p:cNvPr>
          <p:cNvSpPr>
            <a:spLocks noGrp="1"/>
          </p:cNvSpPr>
          <p:nvPr>
            <p:ph type="body" sz="quarter" idx="55" hasCustomPrompt="1"/>
          </p:nvPr>
        </p:nvSpPr>
        <p:spPr>
          <a:xfrm>
            <a:off x="8201267" y="4745575"/>
            <a:ext cx="2639375" cy="469109"/>
          </a:xfrm>
          <a:prstGeom prst="rect">
            <a:avLst/>
          </a:prstGeom>
        </p:spPr>
        <p:txBody>
          <a:bodyPr tIns="0" bIns="0" anchor="ctr">
            <a:noAutofit/>
          </a:bodyPr>
          <a:lstStyle>
            <a:lvl1pPr marL="0" indent="0" algn="l">
              <a:buNone/>
              <a:defRPr sz="1950" b="1">
                <a:solidFill>
                  <a:schemeClr val="accent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Milestone</a:t>
            </a:r>
            <a:endParaRPr lang="en-ID" dirty="0"/>
          </a:p>
        </p:txBody>
      </p:sp>
      <p:sp>
        <p:nvSpPr>
          <p:cNvPr id="7" name="Text Placeholder 6">
            <a:extLst>
              <a:ext uri="{FF2B5EF4-FFF2-40B4-BE49-F238E27FC236}">
                <a16:creationId xmlns:a16="http://schemas.microsoft.com/office/drawing/2014/main" id="{4529A5CA-6490-C09D-8035-8669A156943B}"/>
              </a:ext>
            </a:extLst>
          </p:cNvPr>
          <p:cNvSpPr>
            <a:spLocks noGrp="1"/>
          </p:cNvSpPr>
          <p:nvPr>
            <p:ph type="body" sz="quarter" idx="57" hasCustomPrompt="1"/>
          </p:nvPr>
        </p:nvSpPr>
        <p:spPr>
          <a:xfrm>
            <a:off x="11176943" y="2548788"/>
            <a:ext cx="1712646" cy="3996000"/>
          </a:xfrm>
          <a:custGeom>
            <a:avLst/>
            <a:gdLst>
              <a:gd name="connsiteX0" fmla="*/ 0 w 1141764"/>
              <a:gd name="connsiteY0" fmla="*/ 0 h 2664000"/>
              <a:gd name="connsiteX1" fmla="*/ 18000 w 1141764"/>
              <a:gd name="connsiteY1" fmla="*/ 0 h 2664000"/>
              <a:gd name="connsiteX2" fmla="*/ 18000 w 1141764"/>
              <a:gd name="connsiteY2" fmla="*/ 1930286 h 2664000"/>
              <a:gd name="connsiteX3" fmla="*/ 1009831 w 1141764"/>
              <a:gd name="connsiteY3" fmla="*/ 1930286 h 2664000"/>
              <a:gd name="connsiteX4" fmla="*/ 1141764 w 1141764"/>
              <a:gd name="connsiteY4" fmla="*/ 2062219 h 2664000"/>
              <a:gd name="connsiteX5" fmla="*/ 1009831 w 1141764"/>
              <a:gd name="connsiteY5" fmla="*/ 2194152 h 2664000"/>
              <a:gd name="connsiteX6" fmla="*/ 18000 w 1141764"/>
              <a:gd name="connsiteY6" fmla="*/ 2194152 h 2664000"/>
              <a:gd name="connsiteX7" fmla="*/ 18000 w 1141764"/>
              <a:gd name="connsiteY7" fmla="*/ 2664000 h 2664000"/>
              <a:gd name="connsiteX8" fmla="*/ 0 w 1141764"/>
              <a:gd name="connsiteY8" fmla="*/ 2664000 h 26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1764" h="2664000">
                <a:moveTo>
                  <a:pt x="0" y="0"/>
                </a:moveTo>
                <a:lnTo>
                  <a:pt x="18000" y="0"/>
                </a:lnTo>
                <a:lnTo>
                  <a:pt x="18000" y="1930286"/>
                </a:lnTo>
                <a:lnTo>
                  <a:pt x="1009831" y="1930286"/>
                </a:lnTo>
                <a:lnTo>
                  <a:pt x="1141764" y="2062219"/>
                </a:lnTo>
                <a:lnTo>
                  <a:pt x="1009831" y="2194152"/>
                </a:lnTo>
                <a:lnTo>
                  <a:pt x="18000" y="2194152"/>
                </a:lnTo>
                <a:lnTo>
                  <a:pt x="18000" y="2664000"/>
                </a:lnTo>
                <a:lnTo>
                  <a:pt x="0" y="2664000"/>
                </a:lnTo>
                <a:close/>
              </a:path>
            </a:pathLst>
          </a:custGeom>
          <a:solidFill>
            <a:schemeClr val="accent2"/>
          </a:solidFill>
        </p:spPr>
        <p:txBody>
          <a:bodyPr vert="horz" wrap="square" lIns="91440" tIns="0" rIns="91440" bIns="0" rtlCol="0" anchor="ctr">
            <a:noAutofit/>
          </a:bodyPr>
          <a:lstStyle>
            <a:lvl1pPr>
              <a:defRPr lang="en-ID" sz="1500" dirty="0"/>
            </a:lvl1pPr>
          </a:lstStyle>
          <a:p>
            <a:pPr lvl="0"/>
            <a:r>
              <a:rPr lang="en-US" dirty="0"/>
              <a:t>.</a:t>
            </a:r>
            <a:endParaRPr lang="en-ID" dirty="0"/>
          </a:p>
        </p:txBody>
      </p:sp>
      <p:sp>
        <p:nvSpPr>
          <p:cNvPr id="173" name="Text Placeholder 29">
            <a:extLst>
              <a:ext uri="{FF2B5EF4-FFF2-40B4-BE49-F238E27FC236}">
                <a16:creationId xmlns:a16="http://schemas.microsoft.com/office/drawing/2014/main" id="{F761310B-EE7F-0F87-C86E-E6D63D440E48}"/>
              </a:ext>
            </a:extLst>
          </p:cNvPr>
          <p:cNvSpPr>
            <a:spLocks noGrp="1"/>
          </p:cNvSpPr>
          <p:nvPr>
            <p:ph type="body" sz="quarter" idx="58"/>
          </p:nvPr>
        </p:nvSpPr>
        <p:spPr>
          <a:xfrm>
            <a:off x="11484178" y="2577998"/>
            <a:ext cx="2639375" cy="829649"/>
          </a:xfrm>
          <a:prstGeom prst="rect">
            <a:avLst/>
          </a:prstGeom>
        </p:spPr>
        <p:txBody>
          <a:bodyPr tIns="0" bIns="0" anchor="b">
            <a:noAutofit/>
          </a:bodyPr>
          <a:lstStyle>
            <a:lvl1pPr marL="0" indent="0" algn="l">
              <a:buNone/>
              <a:defRPr sz="21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174" name="Text Placeholder 29">
            <a:extLst>
              <a:ext uri="{FF2B5EF4-FFF2-40B4-BE49-F238E27FC236}">
                <a16:creationId xmlns:a16="http://schemas.microsoft.com/office/drawing/2014/main" id="{22D679C5-9724-078D-4FB9-33695B27C36A}"/>
              </a:ext>
            </a:extLst>
          </p:cNvPr>
          <p:cNvSpPr>
            <a:spLocks noGrp="1"/>
          </p:cNvSpPr>
          <p:nvPr>
            <p:ph type="body" sz="quarter" idx="59"/>
          </p:nvPr>
        </p:nvSpPr>
        <p:spPr>
          <a:xfrm>
            <a:off x="11484178" y="3515648"/>
            <a:ext cx="2639375" cy="1712412"/>
          </a:xfrm>
          <a:prstGeom prst="rect">
            <a:avLst/>
          </a:prstGeom>
        </p:spPr>
        <p:txBody>
          <a:bodyPr tIns="0" bIns="0">
            <a:noAutofit/>
          </a:bodyPr>
          <a:lstStyle>
            <a:lvl1pPr marL="0" indent="0" algn="l">
              <a:buNone/>
              <a:defRPr sz="1800" b="0">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175" name="Text Placeholder 29">
            <a:extLst>
              <a:ext uri="{FF2B5EF4-FFF2-40B4-BE49-F238E27FC236}">
                <a16:creationId xmlns:a16="http://schemas.microsoft.com/office/drawing/2014/main" id="{6B7B7D1C-51CE-D9FF-4225-896F49CA329F}"/>
              </a:ext>
            </a:extLst>
          </p:cNvPr>
          <p:cNvSpPr>
            <a:spLocks noGrp="1"/>
          </p:cNvSpPr>
          <p:nvPr>
            <p:ph type="body" sz="quarter" idx="60" hasCustomPrompt="1"/>
          </p:nvPr>
        </p:nvSpPr>
        <p:spPr>
          <a:xfrm>
            <a:off x="11484178" y="6064013"/>
            <a:ext cx="2639375" cy="469109"/>
          </a:xfrm>
          <a:prstGeom prst="rect">
            <a:avLst/>
          </a:prstGeom>
        </p:spPr>
        <p:txBody>
          <a:bodyPr tIns="0" bIns="0" anchor="ctr">
            <a:noAutofit/>
          </a:bodyPr>
          <a:lstStyle>
            <a:lvl1pPr marL="0" indent="0" algn="l">
              <a:buNone/>
              <a:defRPr sz="1950" b="1">
                <a:solidFill>
                  <a:schemeClr val="accent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Milestone</a:t>
            </a:r>
            <a:endParaRPr lang="en-ID" dirty="0"/>
          </a:p>
        </p:txBody>
      </p:sp>
      <p:sp>
        <p:nvSpPr>
          <p:cNvPr id="9" name="Text Placeholder 8">
            <a:extLst>
              <a:ext uri="{FF2B5EF4-FFF2-40B4-BE49-F238E27FC236}">
                <a16:creationId xmlns:a16="http://schemas.microsoft.com/office/drawing/2014/main" id="{7D41E683-1A91-BE24-5ADB-99D8017A12D9}"/>
              </a:ext>
            </a:extLst>
          </p:cNvPr>
          <p:cNvSpPr>
            <a:spLocks noGrp="1"/>
          </p:cNvSpPr>
          <p:nvPr>
            <p:ph type="body" sz="quarter" idx="62" hasCustomPrompt="1"/>
          </p:nvPr>
        </p:nvSpPr>
        <p:spPr>
          <a:xfrm>
            <a:off x="14459853" y="4745574"/>
            <a:ext cx="1712646" cy="3996000"/>
          </a:xfrm>
          <a:custGeom>
            <a:avLst/>
            <a:gdLst>
              <a:gd name="connsiteX0" fmla="*/ 0 w 1141764"/>
              <a:gd name="connsiteY0" fmla="*/ 0 h 2664000"/>
              <a:gd name="connsiteX1" fmla="*/ 18000 w 1141764"/>
              <a:gd name="connsiteY1" fmla="*/ 0 h 2664000"/>
              <a:gd name="connsiteX2" fmla="*/ 18000 w 1141764"/>
              <a:gd name="connsiteY2" fmla="*/ 465762 h 2664000"/>
              <a:gd name="connsiteX3" fmla="*/ 1009831 w 1141764"/>
              <a:gd name="connsiteY3" fmla="*/ 465762 h 2664000"/>
              <a:gd name="connsiteX4" fmla="*/ 1141764 w 1141764"/>
              <a:gd name="connsiteY4" fmla="*/ 597695 h 2664000"/>
              <a:gd name="connsiteX5" fmla="*/ 1009831 w 1141764"/>
              <a:gd name="connsiteY5" fmla="*/ 729628 h 2664000"/>
              <a:gd name="connsiteX6" fmla="*/ 18000 w 1141764"/>
              <a:gd name="connsiteY6" fmla="*/ 729628 h 2664000"/>
              <a:gd name="connsiteX7" fmla="*/ 18000 w 1141764"/>
              <a:gd name="connsiteY7" fmla="*/ 2664000 h 2664000"/>
              <a:gd name="connsiteX8" fmla="*/ 0 w 1141764"/>
              <a:gd name="connsiteY8" fmla="*/ 2664000 h 26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1764" h="2664000">
                <a:moveTo>
                  <a:pt x="0" y="0"/>
                </a:moveTo>
                <a:lnTo>
                  <a:pt x="18000" y="0"/>
                </a:lnTo>
                <a:lnTo>
                  <a:pt x="18000" y="465762"/>
                </a:lnTo>
                <a:lnTo>
                  <a:pt x="1009831" y="465762"/>
                </a:lnTo>
                <a:lnTo>
                  <a:pt x="1141764" y="597695"/>
                </a:lnTo>
                <a:lnTo>
                  <a:pt x="1009831" y="729628"/>
                </a:lnTo>
                <a:lnTo>
                  <a:pt x="18000" y="729628"/>
                </a:lnTo>
                <a:lnTo>
                  <a:pt x="18000" y="2664000"/>
                </a:lnTo>
                <a:lnTo>
                  <a:pt x="0" y="2664000"/>
                </a:lnTo>
                <a:close/>
              </a:path>
            </a:pathLst>
          </a:custGeom>
          <a:solidFill>
            <a:schemeClr val="accent2"/>
          </a:solidFill>
        </p:spPr>
        <p:txBody>
          <a:bodyPr vert="horz" wrap="square" lIns="91440" tIns="0" rIns="91440" bIns="0" rtlCol="0" anchor="ctr">
            <a:noAutofit/>
          </a:bodyPr>
          <a:lstStyle>
            <a:lvl1pPr>
              <a:defRPr lang="en-ID" sz="1500" dirty="0"/>
            </a:lvl1pPr>
          </a:lstStyle>
          <a:p>
            <a:pPr lvl="0"/>
            <a:r>
              <a:rPr lang="en-US" dirty="0"/>
              <a:t>.</a:t>
            </a:r>
            <a:endParaRPr lang="en-ID" dirty="0"/>
          </a:p>
        </p:txBody>
      </p:sp>
      <p:sp>
        <p:nvSpPr>
          <p:cNvPr id="178" name="Text Placeholder 29">
            <a:extLst>
              <a:ext uri="{FF2B5EF4-FFF2-40B4-BE49-F238E27FC236}">
                <a16:creationId xmlns:a16="http://schemas.microsoft.com/office/drawing/2014/main" id="{C9739B77-26F8-B08C-60D1-B8A8F10A4102}"/>
              </a:ext>
            </a:extLst>
          </p:cNvPr>
          <p:cNvSpPr>
            <a:spLocks noGrp="1"/>
          </p:cNvSpPr>
          <p:nvPr>
            <p:ph type="body" sz="quarter" idx="63"/>
          </p:nvPr>
        </p:nvSpPr>
        <p:spPr>
          <a:xfrm>
            <a:off x="14767088" y="6065740"/>
            <a:ext cx="2639375" cy="829649"/>
          </a:xfrm>
          <a:prstGeom prst="rect">
            <a:avLst/>
          </a:prstGeom>
        </p:spPr>
        <p:txBody>
          <a:bodyPr tIns="0" bIns="0" anchor="b">
            <a:noAutofit/>
          </a:bodyPr>
          <a:lstStyle>
            <a:lvl1pPr marL="0" indent="0" algn="l">
              <a:buNone/>
              <a:defRPr sz="21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179" name="Text Placeholder 29">
            <a:extLst>
              <a:ext uri="{FF2B5EF4-FFF2-40B4-BE49-F238E27FC236}">
                <a16:creationId xmlns:a16="http://schemas.microsoft.com/office/drawing/2014/main" id="{58402617-6AC8-711D-F79A-1D2968B5E9FF}"/>
              </a:ext>
            </a:extLst>
          </p:cNvPr>
          <p:cNvSpPr>
            <a:spLocks noGrp="1"/>
          </p:cNvSpPr>
          <p:nvPr>
            <p:ph type="body" sz="quarter" idx="64"/>
          </p:nvPr>
        </p:nvSpPr>
        <p:spPr>
          <a:xfrm>
            <a:off x="14767088" y="7003389"/>
            <a:ext cx="2639375" cy="1712412"/>
          </a:xfrm>
          <a:prstGeom prst="rect">
            <a:avLst/>
          </a:prstGeom>
        </p:spPr>
        <p:txBody>
          <a:bodyPr tIns="0" bIns="0">
            <a:noAutofit/>
          </a:bodyPr>
          <a:lstStyle>
            <a:lvl1pPr marL="0" indent="0" algn="l">
              <a:buNone/>
              <a:defRPr sz="1800" b="0">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180" name="Text Placeholder 29">
            <a:extLst>
              <a:ext uri="{FF2B5EF4-FFF2-40B4-BE49-F238E27FC236}">
                <a16:creationId xmlns:a16="http://schemas.microsoft.com/office/drawing/2014/main" id="{EEF0B2A5-748A-C294-5F9B-7654A8F55050}"/>
              </a:ext>
            </a:extLst>
          </p:cNvPr>
          <p:cNvSpPr>
            <a:spLocks noGrp="1"/>
          </p:cNvSpPr>
          <p:nvPr>
            <p:ph type="body" sz="quarter" idx="65" hasCustomPrompt="1"/>
          </p:nvPr>
        </p:nvSpPr>
        <p:spPr>
          <a:xfrm>
            <a:off x="14767088" y="4745575"/>
            <a:ext cx="2639375" cy="469109"/>
          </a:xfrm>
          <a:prstGeom prst="rect">
            <a:avLst/>
          </a:prstGeom>
        </p:spPr>
        <p:txBody>
          <a:bodyPr tIns="0" bIns="0" anchor="ctr">
            <a:noAutofit/>
          </a:bodyPr>
          <a:lstStyle>
            <a:lvl1pPr marL="0" indent="0" algn="l">
              <a:buNone/>
              <a:defRPr sz="1950" b="1">
                <a:solidFill>
                  <a:schemeClr val="accent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Milestone</a:t>
            </a:r>
            <a:endParaRPr lang="en-ID" dirty="0"/>
          </a:p>
        </p:txBody>
      </p:sp>
    </p:spTree>
    <p:extLst>
      <p:ext uri="{BB962C8B-B14F-4D97-AF65-F5344CB8AC3E}">
        <p14:creationId xmlns:p14="http://schemas.microsoft.com/office/powerpoint/2010/main" val="1984547406"/>
      </p:ext>
    </p:extLst>
  </p:cSld>
  <p:clrMapOvr>
    <a:masterClrMapping/>
  </p:clrMapOvr>
  <p:extLst>
    <p:ext uri="{DCECCB84-F9BA-43D5-87BE-67443E8EF086}">
      <p15:sldGuideLst xmlns:p15="http://schemas.microsoft.com/office/powerpoint/2012/main"/>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imeline I60V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36477C-8D55-B4B8-85DD-DAF85A20D8C5}"/>
              </a:ext>
            </a:extLst>
          </p:cNvPr>
          <p:cNvSpPr>
            <a:spLocks noGrp="1"/>
          </p:cNvSpPr>
          <p:nvPr>
            <p:ph type="title"/>
          </p:nvPr>
        </p:nvSpPr>
        <p:spPr>
          <a:xfrm>
            <a:off x="1097165" y="879158"/>
            <a:ext cx="16309773" cy="1063943"/>
          </a:xfrm>
        </p:spPr>
        <p:txBody>
          <a:bodyPr anchor="t">
            <a:noAutofit/>
          </a:bodyPr>
          <a:lstStyle>
            <a:lvl1pPr>
              <a:defRPr>
                <a:solidFill>
                  <a:schemeClr val="tx1"/>
                </a:solidFill>
              </a:defRPr>
            </a:lvl1pPr>
          </a:lstStyle>
          <a:p>
            <a:r>
              <a:rPr lang="en-US" dirty="0"/>
              <a:t>Click to edit Master title style</a:t>
            </a:r>
            <a:endParaRPr lang="en-ID" dirty="0"/>
          </a:p>
        </p:txBody>
      </p:sp>
      <p:sp>
        <p:nvSpPr>
          <p:cNvPr id="11" name="Slide Number Placeholder 5">
            <a:extLst>
              <a:ext uri="{FF2B5EF4-FFF2-40B4-BE49-F238E27FC236}">
                <a16:creationId xmlns:a16="http://schemas.microsoft.com/office/drawing/2014/main" id="{752E3F75-A181-1CEF-4892-A00A828F0DEC}"/>
              </a:ext>
            </a:extLst>
          </p:cNvPr>
          <p:cNvSpPr>
            <a:spLocks noGrp="1"/>
          </p:cNvSpPr>
          <p:nvPr>
            <p:ph type="sldNum" sz="quarter" idx="4"/>
          </p:nvPr>
        </p:nvSpPr>
        <p:spPr>
          <a:xfrm>
            <a:off x="16587788" y="9614927"/>
            <a:ext cx="819150" cy="410699"/>
          </a:xfrm>
          <a:prstGeom prst="rect">
            <a:avLst/>
          </a:prstGeom>
        </p:spPr>
        <p:txBody>
          <a:bodyPr vert="horz" lIns="91440" tIns="45720" rIns="91440" bIns="45720" rtlCol="0" anchor="b"/>
          <a:lstStyle>
            <a:lvl1pPr algn="r">
              <a:defRPr sz="1800">
                <a:solidFill>
                  <a:schemeClr val="tx1"/>
                </a:solidFill>
                <a:latin typeface="+mn-lt"/>
              </a:defRPr>
            </a:lvl1pPr>
          </a:lstStyle>
          <a:p>
            <a:fld id="{5E0C3BBE-9543-48E5-A6E1-C646F9A01966}" type="slidenum">
              <a:rPr lang="en-ID" smtClean="0"/>
              <a:pPr/>
              <a:t>‹Nº›</a:t>
            </a:fld>
            <a:endParaRPr lang="en-ID" dirty="0"/>
          </a:p>
        </p:txBody>
      </p:sp>
      <p:cxnSp>
        <p:nvCxnSpPr>
          <p:cNvPr id="16" name="Straight Connector 15">
            <a:extLst>
              <a:ext uri="{FF2B5EF4-FFF2-40B4-BE49-F238E27FC236}">
                <a16:creationId xmlns:a16="http://schemas.microsoft.com/office/drawing/2014/main" id="{0657BBCF-CA9E-FB2C-CA76-82D2795FF965}"/>
              </a:ext>
            </a:extLst>
          </p:cNvPr>
          <p:cNvCxnSpPr>
            <a:cxnSpLocks/>
          </p:cNvCxnSpPr>
          <p:nvPr userDrawn="1"/>
        </p:nvCxnSpPr>
        <p:spPr>
          <a:xfrm>
            <a:off x="881063" y="878535"/>
            <a:ext cx="0" cy="1064565"/>
          </a:xfrm>
          <a:prstGeom prst="line">
            <a:avLst/>
          </a:prstGeom>
          <a:ln w="317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1" name="Footer Placeholder 4">
            <a:extLst>
              <a:ext uri="{FF2B5EF4-FFF2-40B4-BE49-F238E27FC236}">
                <a16:creationId xmlns:a16="http://schemas.microsoft.com/office/drawing/2014/main" id="{FC465D62-3382-034B-3BC4-9FA6DDBCBF3D}"/>
              </a:ext>
            </a:extLst>
          </p:cNvPr>
          <p:cNvSpPr>
            <a:spLocks noGrp="1"/>
          </p:cNvSpPr>
          <p:nvPr>
            <p:ph type="ftr" sz="quarter" idx="3"/>
          </p:nvPr>
        </p:nvSpPr>
        <p:spPr>
          <a:xfrm>
            <a:off x="876300" y="9546433"/>
            <a:ext cx="8267700" cy="547688"/>
          </a:xfrm>
          <a:prstGeom prst="rect">
            <a:avLst/>
          </a:prstGeom>
        </p:spPr>
        <p:txBody>
          <a:bodyPr vert="horz" lIns="91440" tIns="45720" rIns="91440" bIns="45720" rtlCol="0" anchor="ctr"/>
          <a:lstStyle>
            <a:lvl1pPr algn="l">
              <a:defRPr lang="en-GB" sz="1800">
                <a:solidFill>
                  <a:schemeClr val="tx1"/>
                </a:solidFill>
              </a:defRPr>
            </a:lvl1pPr>
          </a:lstStyle>
          <a:p>
            <a:r>
              <a:rPr lang="en-US"/>
              <a:t>PRESENTATION TITLE</a:t>
            </a:r>
            <a:endParaRPr lang="en-US" dirty="0"/>
          </a:p>
        </p:txBody>
      </p:sp>
      <p:sp>
        <p:nvSpPr>
          <p:cNvPr id="3" name="Rectangle 2">
            <a:extLst>
              <a:ext uri="{FF2B5EF4-FFF2-40B4-BE49-F238E27FC236}">
                <a16:creationId xmlns:a16="http://schemas.microsoft.com/office/drawing/2014/main" id="{DF3E35AF-2434-732B-7077-725C8432F6CD}"/>
              </a:ext>
            </a:extLst>
          </p:cNvPr>
          <p:cNvSpPr/>
          <p:nvPr userDrawn="1"/>
        </p:nvSpPr>
        <p:spPr>
          <a:xfrm rot="5400000">
            <a:off x="9505895" y="-3045675"/>
            <a:ext cx="176213" cy="17388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700">
              <a:solidFill>
                <a:schemeClr val="tx1"/>
              </a:solidFill>
            </a:endParaRPr>
          </a:p>
        </p:txBody>
      </p:sp>
      <p:sp>
        <p:nvSpPr>
          <p:cNvPr id="34" name="Text Placeholder 33">
            <a:extLst>
              <a:ext uri="{FF2B5EF4-FFF2-40B4-BE49-F238E27FC236}">
                <a16:creationId xmlns:a16="http://schemas.microsoft.com/office/drawing/2014/main" id="{EC45824E-FA98-3F48-43A4-48FA0DA290D3}"/>
              </a:ext>
            </a:extLst>
          </p:cNvPr>
          <p:cNvSpPr>
            <a:spLocks noGrp="1"/>
          </p:cNvSpPr>
          <p:nvPr>
            <p:ph type="body" sz="quarter" idx="41" hasCustomPrompt="1"/>
          </p:nvPr>
        </p:nvSpPr>
        <p:spPr>
          <a:xfrm>
            <a:off x="1328211" y="4745574"/>
            <a:ext cx="1712646" cy="3996000"/>
          </a:xfrm>
          <a:custGeom>
            <a:avLst/>
            <a:gdLst>
              <a:gd name="connsiteX0" fmla="*/ 0 w 1141764"/>
              <a:gd name="connsiteY0" fmla="*/ 0 h 2664000"/>
              <a:gd name="connsiteX1" fmla="*/ 18000 w 1141764"/>
              <a:gd name="connsiteY1" fmla="*/ 0 h 2664000"/>
              <a:gd name="connsiteX2" fmla="*/ 18000 w 1141764"/>
              <a:gd name="connsiteY2" fmla="*/ 465762 h 2664000"/>
              <a:gd name="connsiteX3" fmla="*/ 1009831 w 1141764"/>
              <a:gd name="connsiteY3" fmla="*/ 465762 h 2664000"/>
              <a:gd name="connsiteX4" fmla="*/ 1141764 w 1141764"/>
              <a:gd name="connsiteY4" fmla="*/ 597695 h 2664000"/>
              <a:gd name="connsiteX5" fmla="*/ 1009831 w 1141764"/>
              <a:gd name="connsiteY5" fmla="*/ 729628 h 2664000"/>
              <a:gd name="connsiteX6" fmla="*/ 18000 w 1141764"/>
              <a:gd name="connsiteY6" fmla="*/ 729628 h 2664000"/>
              <a:gd name="connsiteX7" fmla="*/ 18000 w 1141764"/>
              <a:gd name="connsiteY7" fmla="*/ 2664000 h 2664000"/>
              <a:gd name="connsiteX8" fmla="*/ 0 w 1141764"/>
              <a:gd name="connsiteY8" fmla="*/ 2664000 h 26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1764" h="2664000">
                <a:moveTo>
                  <a:pt x="0" y="0"/>
                </a:moveTo>
                <a:lnTo>
                  <a:pt x="18000" y="0"/>
                </a:lnTo>
                <a:lnTo>
                  <a:pt x="18000" y="465762"/>
                </a:lnTo>
                <a:lnTo>
                  <a:pt x="1009831" y="465762"/>
                </a:lnTo>
                <a:lnTo>
                  <a:pt x="1141764" y="597695"/>
                </a:lnTo>
                <a:lnTo>
                  <a:pt x="1009831" y="729628"/>
                </a:lnTo>
                <a:lnTo>
                  <a:pt x="18000" y="729628"/>
                </a:lnTo>
                <a:lnTo>
                  <a:pt x="18000" y="2664000"/>
                </a:lnTo>
                <a:lnTo>
                  <a:pt x="0" y="2664000"/>
                </a:lnTo>
                <a:close/>
              </a:path>
            </a:pathLst>
          </a:custGeom>
          <a:solidFill>
            <a:schemeClr val="accent2"/>
          </a:solidFill>
        </p:spPr>
        <p:txBody>
          <a:bodyPr vert="horz" wrap="square" lIns="91440" tIns="0" rIns="91440" bIns="0" rtlCol="0" anchor="ctr">
            <a:noAutofit/>
          </a:bodyPr>
          <a:lstStyle>
            <a:lvl1pPr>
              <a:defRPr lang="en-ID" sz="1500" dirty="0"/>
            </a:lvl1pPr>
          </a:lstStyle>
          <a:p>
            <a:pPr lvl="0"/>
            <a:r>
              <a:rPr lang="en-US" dirty="0"/>
              <a:t>.</a:t>
            </a:r>
            <a:endParaRPr lang="en-ID" dirty="0"/>
          </a:p>
        </p:txBody>
      </p:sp>
      <p:sp>
        <p:nvSpPr>
          <p:cNvPr id="37" name="Text Placeholder 29">
            <a:extLst>
              <a:ext uri="{FF2B5EF4-FFF2-40B4-BE49-F238E27FC236}">
                <a16:creationId xmlns:a16="http://schemas.microsoft.com/office/drawing/2014/main" id="{7014ED8C-D9A2-3233-BF99-B959865B48B9}"/>
              </a:ext>
            </a:extLst>
          </p:cNvPr>
          <p:cNvSpPr>
            <a:spLocks noGrp="1"/>
          </p:cNvSpPr>
          <p:nvPr>
            <p:ph type="body" sz="quarter" idx="43"/>
          </p:nvPr>
        </p:nvSpPr>
        <p:spPr>
          <a:xfrm>
            <a:off x="1635446" y="6065740"/>
            <a:ext cx="2286474" cy="829649"/>
          </a:xfrm>
          <a:prstGeom prst="rect">
            <a:avLst/>
          </a:prstGeom>
        </p:spPr>
        <p:txBody>
          <a:bodyPr tIns="0" bIns="0" anchor="b">
            <a:noAutofit/>
          </a:bodyPr>
          <a:lstStyle>
            <a:lvl1pPr marL="0" indent="0" algn="l">
              <a:buNone/>
              <a:defRPr sz="21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a:t>
            </a:r>
            <a:endParaRPr lang="en-ID" dirty="0"/>
          </a:p>
        </p:txBody>
      </p:sp>
      <p:sp>
        <p:nvSpPr>
          <p:cNvPr id="38" name="Text Placeholder 29">
            <a:extLst>
              <a:ext uri="{FF2B5EF4-FFF2-40B4-BE49-F238E27FC236}">
                <a16:creationId xmlns:a16="http://schemas.microsoft.com/office/drawing/2014/main" id="{27A02D2A-8972-F536-0B27-7D6428470586}"/>
              </a:ext>
            </a:extLst>
          </p:cNvPr>
          <p:cNvSpPr>
            <a:spLocks noGrp="1"/>
          </p:cNvSpPr>
          <p:nvPr>
            <p:ph type="body" sz="quarter" idx="44"/>
          </p:nvPr>
        </p:nvSpPr>
        <p:spPr>
          <a:xfrm>
            <a:off x="1635446" y="7003389"/>
            <a:ext cx="2286474" cy="1712412"/>
          </a:xfrm>
          <a:prstGeom prst="rect">
            <a:avLst/>
          </a:prstGeom>
        </p:spPr>
        <p:txBody>
          <a:bodyPr tIns="0" bIns="0">
            <a:noAutofit/>
          </a:bodyPr>
          <a:lstStyle>
            <a:lvl1pPr marL="0" indent="0" algn="l">
              <a:buNone/>
              <a:defRPr sz="1800" b="0">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40" name="Text Placeholder 29">
            <a:extLst>
              <a:ext uri="{FF2B5EF4-FFF2-40B4-BE49-F238E27FC236}">
                <a16:creationId xmlns:a16="http://schemas.microsoft.com/office/drawing/2014/main" id="{5C686B82-2E00-D61D-3AA1-3461944BF439}"/>
              </a:ext>
            </a:extLst>
          </p:cNvPr>
          <p:cNvSpPr>
            <a:spLocks noGrp="1"/>
          </p:cNvSpPr>
          <p:nvPr>
            <p:ph type="body" sz="quarter" idx="45" hasCustomPrompt="1"/>
          </p:nvPr>
        </p:nvSpPr>
        <p:spPr>
          <a:xfrm>
            <a:off x="1635446" y="4745575"/>
            <a:ext cx="2286474" cy="469109"/>
          </a:xfrm>
          <a:prstGeom prst="rect">
            <a:avLst/>
          </a:prstGeom>
        </p:spPr>
        <p:txBody>
          <a:bodyPr tIns="0" bIns="0" anchor="ctr">
            <a:noAutofit/>
          </a:bodyPr>
          <a:lstStyle>
            <a:lvl1pPr marL="0" indent="0" algn="l">
              <a:buNone/>
              <a:defRPr sz="1950" b="1">
                <a:solidFill>
                  <a:schemeClr val="accent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Milestone</a:t>
            </a:r>
            <a:endParaRPr lang="en-ID" dirty="0"/>
          </a:p>
        </p:txBody>
      </p:sp>
      <p:sp>
        <p:nvSpPr>
          <p:cNvPr id="35" name="Text Placeholder 34">
            <a:extLst>
              <a:ext uri="{FF2B5EF4-FFF2-40B4-BE49-F238E27FC236}">
                <a16:creationId xmlns:a16="http://schemas.microsoft.com/office/drawing/2014/main" id="{32042ABC-7363-45D1-6C7E-996659DD27C8}"/>
              </a:ext>
            </a:extLst>
          </p:cNvPr>
          <p:cNvSpPr>
            <a:spLocks noGrp="1"/>
          </p:cNvSpPr>
          <p:nvPr>
            <p:ph type="body" sz="quarter" idx="47" hasCustomPrompt="1"/>
          </p:nvPr>
        </p:nvSpPr>
        <p:spPr>
          <a:xfrm>
            <a:off x="4017896" y="2575220"/>
            <a:ext cx="1712646" cy="3996000"/>
          </a:xfrm>
          <a:custGeom>
            <a:avLst/>
            <a:gdLst>
              <a:gd name="connsiteX0" fmla="*/ 0 w 1141764"/>
              <a:gd name="connsiteY0" fmla="*/ 0 h 2664000"/>
              <a:gd name="connsiteX1" fmla="*/ 18000 w 1141764"/>
              <a:gd name="connsiteY1" fmla="*/ 0 h 2664000"/>
              <a:gd name="connsiteX2" fmla="*/ 18000 w 1141764"/>
              <a:gd name="connsiteY2" fmla="*/ 1912665 h 2664000"/>
              <a:gd name="connsiteX3" fmla="*/ 1009831 w 1141764"/>
              <a:gd name="connsiteY3" fmla="*/ 1912665 h 2664000"/>
              <a:gd name="connsiteX4" fmla="*/ 1141764 w 1141764"/>
              <a:gd name="connsiteY4" fmla="*/ 2044598 h 2664000"/>
              <a:gd name="connsiteX5" fmla="*/ 1009831 w 1141764"/>
              <a:gd name="connsiteY5" fmla="*/ 2176531 h 2664000"/>
              <a:gd name="connsiteX6" fmla="*/ 18000 w 1141764"/>
              <a:gd name="connsiteY6" fmla="*/ 2176531 h 2664000"/>
              <a:gd name="connsiteX7" fmla="*/ 18000 w 1141764"/>
              <a:gd name="connsiteY7" fmla="*/ 2664000 h 2664000"/>
              <a:gd name="connsiteX8" fmla="*/ 0 w 1141764"/>
              <a:gd name="connsiteY8" fmla="*/ 2664000 h 26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1764" h="2664000">
                <a:moveTo>
                  <a:pt x="0" y="0"/>
                </a:moveTo>
                <a:lnTo>
                  <a:pt x="18000" y="0"/>
                </a:lnTo>
                <a:lnTo>
                  <a:pt x="18000" y="1912665"/>
                </a:lnTo>
                <a:lnTo>
                  <a:pt x="1009831" y="1912665"/>
                </a:lnTo>
                <a:lnTo>
                  <a:pt x="1141764" y="2044598"/>
                </a:lnTo>
                <a:lnTo>
                  <a:pt x="1009831" y="2176531"/>
                </a:lnTo>
                <a:lnTo>
                  <a:pt x="18000" y="2176531"/>
                </a:lnTo>
                <a:lnTo>
                  <a:pt x="18000" y="2664000"/>
                </a:lnTo>
                <a:lnTo>
                  <a:pt x="0" y="2664000"/>
                </a:lnTo>
                <a:close/>
              </a:path>
            </a:pathLst>
          </a:custGeom>
          <a:solidFill>
            <a:schemeClr val="accent2"/>
          </a:solidFill>
        </p:spPr>
        <p:txBody>
          <a:bodyPr vert="horz" wrap="square" lIns="91440" tIns="0" rIns="91440" bIns="0" rtlCol="0" anchor="ctr">
            <a:noAutofit/>
          </a:bodyPr>
          <a:lstStyle>
            <a:lvl1pPr>
              <a:defRPr lang="en-ID" sz="1500" dirty="0"/>
            </a:lvl1pPr>
          </a:lstStyle>
          <a:p>
            <a:pPr lvl="0"/>
            <a:r>
              <a:rPr lang="en-US" dirty="0"/>
              <a:t>.</a:t>
            </a:r>
            <a:endParaRPr lang="en-ID" dirty="0"/>
          </a:p>
        </p:txBody>
      </p:sp>
      <p:sp>
        <p:nvSpPr>
          <p:cNvPr id="6" name="Text Placeholder 29">
            <a:extLst>
              <a:ext uri="{FF2B5EF4-FFF2-40B4-BE49-F238E27FC236}">
                <a16:creationId xmlns:a16="http://schemas.microsoft.com/office/drawing/2014/main" id="{38C63DFC-2B10-361A-FCA7-CF7597B18397}"/>
              </a:ext>
            </a:extLst>
          </p:cNvPr>
          <p:cNvSpPr>
            <a:spLocks noGrp="1"/>
          </p:cNvSpPr>
          <p:nvPr>
            <p:ph type="body" sz="quarter" idx="48"/>
          </p:nvPr>
        </p:nvSpPr>
        <p:spPr>
          <a:xfrm>
            <a:off x="4325130" y="2580778"/>
            <a:ext cx="2286474" cy="829649"/>
          </a:xfrm>
          <a:prstGeom prst="rect">
            <a:avLst/>
          </a:prstGeom>
        </p:spPr>
        <p:txBody>
          <a:bodyPr tIns="0" bIns="0" anchor="b">
            <a:noAutofit/>
          </a:bodyPr>
          <a:lstStyle>
            <a:lvl1pPr marL="0" indent="0" algn="l">
              <a:buNone/>
              <a:defRPr sz="21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a:t>
            </a:r>
            <a:endParaRPr lang="en-ID" dirty="0"/>
          </a:p>
        </p:txBody>
      </p:sp>
      <p:sp>
        <p:nvSpPr>
          <p:cNvPr id="7" name="Text Placeholder 29">
            <a:extLst>
              <a:ext uri="{FF2B5EF4-FFF2-40B4-BE49-F238E27FC236}">
                <a16:creationId xmlns:a16="http://schemas.microsoft.com/office/drawing/2014/main" id="{B083110B-0B44-1AE1-53ED-162013C095D9}"/>
              </a:ext>
            </a:extLst>
          </p:cNvPr>
          <p:cNvSpPr>
            <a:spLocks noGrp="1"/>
          </p:cNvSpPr>
          <p:nvPr>
            <p:ph type="body" sz="quarter" idx="49"/>
          </p:nvPr>
        </p:nvSpPr>
        <p:spPr>
          <a:xfrm>
            <a:off x="4325130" y="3518427"/>
            <a:ext cx="2286474" cy="1712412"/>
          </a:xfrm>
          <a:prstGeom prst="rect">
            <a:avLst/>
          </a:prstGeom>
        </p:spPr>
        <p:txBody>
          <a:bodyPr tIns="0" bIns="0">
            <a:noAutofit/>
          </a:bodyPr>
          <a:lstStyle>
            <a:lvl1pPr marL="0" indent="0" algn="l">
              <a:buNone/>
              <a:defRPr sz="1800" b="0">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9" name="Text Placeholder 29">
            <a:extLst>
              <a:ext uri="{FF2B5EF4-FFF2-40B4-BE49-F238E27FC236}">
                <a16:creationId xmlns:a16="http://schemas.microsoft.com/office/drawing/2014/main" id="{A255DCBF-68F9-FF27-692F-BEEBCCC1EABD}"/>
              </a:ext>
            </a:extLst>
          </p:cNvPr>
          <p:cNvSpPr>
            <a:spLocks noGrp="1"/>
          </p:cNvSpPr>
          <p:nvPr>
            <p:ph type="body" sz="quarter" idx="50" hasCustomPrompt="1"/>
          </p:nvPr>
        </p:nvSpPr>
        <p:spPr>
          <a:xfrm>
            <a:off x="4325130" y="6060722"/>
            <a:ext cx="2286474" cy="469109"/>
          </a:xfrm>
          <a:prstGeom prst="rect">
            <a:avLst/>
          </a:prstGeom>
        </p:spPr>
        <p:txBody>
          <a:bodyPr tIns="0" bIns="0" anchor="ctr">
            <a:noAutofit/>
          </a:bodyPr>
          <a:lstStyle>
            <a:lvl1pPr marL="0" indent="0" algn="l">
              <a:buNone/>
              <a:defRPr sz="1950" b="1">
                <a:solidFill>
                  <a:schemeClr val="accent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Milestone</a:t>
            </a:r>
            <a:endParaRPr lang="en-ID" dirty="0"/>
          </a:p>
        </p:txBody>
      </p:sp>
      <p:sp>
        <p:nvSpPr>
          <p:cNvPr id="36" name="Text Placeholder 35">
            <a:extLst>
              <a:ext uri="{FF2B5EF4-FFF2-40B4-BE49-F238E27FC236}">
                <a16:creationId xmlns:a16="http://schemas.microsoft.com/office/drawing/2014/main" id="{1BB48274-CC80-A14B-889A-6A18E60C2E7E}"/>
              </a:ext>
            </a:extLst>
          </p:cNvPr>
          <p:cNvSpPr>
            <a:spLocks noGrp="1"/>
          </p:cNvSpPr>
          <p:nvPr>
            <p:ph type="body" sz="quarter" idx="52" hasCustomPrompt="1"/>
          </p:nvPr>
        </p:nvSpPr>
        <p:spPr>
          <a:xfrm>
            <a:off x="6707580" y="4745574"/>
            <a:ext cx="1712646" cy="3996000"/>
          </a:xfrm>
          <a:custGeom>
            <a:avLst/>
            <a:gdLst>
              <a:gd name="connsiteX0" fmla="*/ 0 w 1141764"/>
              <a:gd name="connsiteY0" fmla="*/ 0 h 2664000"/>
              <a:gd name="connsiteX1" fmla="*/ 18000 w 1141764"/>
              <a:gd name="connsiteY1" fmla="*/ 0 h 2664000"/>
              <a:gd name="connsiteX2" fmla="*/ 18000 w 1141764"/>
              <a:gd name="connsiteY2" fmla="*/ 465762 h 2664000"/>
              <a:gd name="connsiteX3" fmla="*/ 1009831 w 1141764"/>
              <a:gd name="connsiteY3" fmla="*/ 465762 h 2664000"/>
              <a:gd name="connsiteX4" fmla="*/ 1141764 w 1141764"/>
              <a:gd name="connsiteY4" fmla="*/ 597695 h 2664000"/>
              <a:gd name="connsiteX5" fmla="*/ 1009831 w 1141764"/>
              <a:gd name="connsiteY5" fmla="*/ 729628 h 2664000"/>
              <a:gd name="connsiteX6" fmla="*/ 18000 w 1141764"/>
              <a:gd name="connsiteY6" fmla="*/ 729628 h 2664000"/>
              <a:gd name="connsiteX7" fmla="*/ 18000 w 1141764"/>
              <a:gd name="connsiteY7" fmla="*/ 2664000 h 2664000"/>
              <a:gd name="connsiteX8" fmla="*/ 0 w 1141764"/>
              <a:gd name="connsiteY8" fmla="*/ 2664000 h 26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1764" h="2664000">
                <a:moveTo>
                  <a:pt x="0" y="0"/>
                </a:moveTo>
                <a:lnTo>
                  <a:pt x="18000" y="0"/>
                </a:lnTo>
                <a:lnTo>
                  <a:pt x="18000" y="465762"/>
                </a:lnTo>
                <a:lnTo>
                  <a:pt x="1009831" y="465762"/>
                </a:lnTo>
                <a:lnTo>
                  <a:pt x="1141764" y="597695"/>
                </a:lnTo>
                <a:lnTo>
                  <a:pt x="1009831" y="729628"/>
                </a:lnTo>
                <a:lnTo>
                  <a:pt x="18000" y="729628"/>
                </a:lnTo>
                <a:lnTo>
                  <a:pt x="18000" y="2664000"/>
                </a:lnTo>
                <a:lnTo>
                  <a:pt x="0" y="2664000"/>
                </a:lnTo>
                <a:close/>
              </a:path>
            </a:pathLst>
          </a:custGeom>
          <a:solidFill>
            <a:schemeClr val="accent2"/>
          </a:solidFill>
        </p:spPr>
        <p:txBody>
          <a:bodyPr vert="horz" wrap="square" lIns="91440" tIns="0" rIns="91440" bIns="0" rtlCol="0" anchor="ctr">
            <a:noAutofit/>
          </a:bodyPr>
          <a:lstStyle>
            <a:lvl1pPr>
              <a:defRPr lang="en-ID" sz="1500" dirty="0"/>
            </a:lvl1pPr>
          </a:lstStyle>
          <a:p>
            <a:pPr lvl="0"/>
            <a:r>
              <a:rPr lang="en-US" dirty="0"/>
              <a:t>.</a:t>
            </a:r>
            <a:endParaRPr lang="en-ID" dirty="0"/>
          </a:p>
        </p:txBody>
      </p:sp>
      <p:sp>
        <p:nvSpPr>
          <p:cNvPr id="13" name="Text Placeholder 29">
            <a:extLst>
              <a:ext uri="{FF2B5EF4-FFF2-40B4-BE49-F238E27FC236}">
                <a16:creationId xmlns:a16="http://schemas.microsoft.com/office/drawing/2014/main" id="{94F075A8-69C1-48E5-5F7F-3498229CA9E4}"/>
              </a:ext>
            </a:extLst>
          </p:cNvPr>
          <p:cNvSpPr>
            <a:spLocks noGrp="1"/>
          </p:cNvSpPr>
          <p:nvPr>
            <p:ph type="body" sz="quarter" idx="53"/>
          </p:nvPr>
        </p:nvSpPr>
        <p:spPr>
          <a:xfrm>
            <a:off x="7014815" y="6065740"/>
            <a:ext cx="2286474" cy="829649"/>
          </a:xfrm>
          <a:prstGeom prst="rect">
            <a:avLst/>
          </a:prstGeom>
        </p:spPr>
        <p:txBody>
          <a:bodyPr tIns="0" bIns="0" anchor="b">
            <a:noAutofit/>
          </a:bodyPr>
          <a:lstStyle>
            <a:lvl1pPr marL="0" indent="0" algn="l">
              <a:buNone/>
              <a:defRPr sz="21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a:t>
            </a:r>
            <a:endParaRPr lang="en-ID" dirty="0"/>
          </a:p>
        </p:txBody>
      </p:sp>
      <p:sp>
        <p:nvSpPr>
          <p:cNvPr id="14" name="Text Placeholder 29">
            <a:extLst>
              <a:ext uri="{FF2B5EF4-FFF2-40B4-BE49-F238E27FC236}">
                <a16:creationId xmlns:a16="http://schemas.microsoft.com/office/drawing/2014/main" id="{1EBDC6D4-7B18-8ABB-464C-5594F2C77E24}"/>
              </a:ext>
            </a:extLst>
          </p:cNvPr>
          <p:cNvSpPr>
            <a:spLocks noGrp="1"/>
          </p:cNvSpPr>
          <p:nvPr>
            <p:ph type="body" sz="quarter" idx="54"/>
          </p:nvPr>
        </p:nvSpPr>
        <p:spPr>
          <a:xfrm>
            <a:off x="7014815" y="7003389"/>
            <a:ext cx="2286474" cy="1712412"/>
          </a:xfrm>
          <a:prstGeom prst="rect">
            <a:avLst/>
          </a:prstGeom>
        </p:spPr>
        <p:txBody>
          <a:bodyPr tIns="0" bIns="0">
            <a:noAutofit/>
          </a:bodyPr>
          <a:lstStyle>
            <a:lvl1pPr marL="0" indent="0" algn="l">
              <a:buNone/>
              <a:defRPr sz="1800" b="0">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15" name="Text Placeholder 29">
            <a:extLst>
              <a:ext uri="{FF2B5EF4-FFF2-40B4-BE49-F238E27FC236}">
                <a16:creationId xmlns:a16="http://schemas.microsoft.com/office/drawing/2014/main" id="{A7B1BFF0-812C-FDEC-F620-A11909471D21}"/>
              </a:ext>
            </a:extLst>
          </p:cNvPr>
          <p:cNvSpPr>
            <a:spLocks noGrp="1"/>
          </p:cNvSpPr>
          <p:nvPr>
            <p:ph type="body" sz="quarter" idx="55" hasCustomPrompt="1"/>
          </p:nvPr>
        </p:nvSpPr>
        <p:spPr>
          <a:xfrm>
            <a:off x="7014815" y="4745575"/>
            <a:ext cx="2286474" cy="469109"/>
          </a:xfrm>
          <a:prstGeom prst="rect">
            <a:avLst/>
          </a:prstGeom>
        </p:spPr>
        <p:txBody>
          <a:bodyPr tIns="0" bIns="0" anchor="ctr">
            <a:noAutofit/>
          </a:bodyPr>
          <a:lstStyle>
            <a:lvl1pPr marL="0" indent="0" algn="l">
              <a:buNone/>
              <a:defRPr sz="1950" b="1">
                <a:solidFill>
                  <a:schemeClr val="accent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Milestone</a:t>
            </a:r>
            <a:endParaRPr lang="en-ID" dirty="0"/>
          </a:p>
        </p:txBody>
      </p:sp>
      <p:sp>
        <p:nvSpPr>
          <p:cNvPr id="39" name="Text Placeholder 38">
            <a:extLst>
              <a:ext uri="{FF2B5EF4-FFF2-40B4-BE49-F238E27FC236}">
                <a16:creationId xmlns:a16="http://schemas.microsoft.com/office/drawing/2014/main" id="{F789DB73-A7E4-0B6C-FAC9-BBEEAC72053A}"/>
              </a:ext>
            </a:extLst>
          </p:cNvPr>
          <p:cNvSpPr>
            <a:spLocks noGrp="1"/>
          </p:cNvSpPr>
          <p:nvPr>
            <p:ph type="body" sz="quarter" idx="57" hasCustomPrompt="1"/>
          </p:nvPr>
        </p:nvSpPr>
        <p:spPr>
          <a:xfrm>
            <a:off x="9397265" y="2575220"/>
            <a:ext cx="1712646" cy="3996000"/>
          </a:xfrm>
          <a:custGeom>
            <a:avLst/>
            <a:gdLst>
              <a:gd name="connsiteX0" fmla="*/ 0 w 1141764"/>
              <a:gd name="connsiteY0" fmla="*/ 0 h 2664000"/>
              <a:gd name="connsiteX1" fmla="*/ 18000 w 1141764"/>
              <a:gd name="connsiteY1" fmla="*/ 0 h 2664000"/>
              <a:gd name="connsiteX2" fmla="*/ 18000 w 1141764"/>
              <a:gd name="connsiteY2" fmla="*/ 1912665 h 2664000"/>
              <a:gd name="connsiteX3" fmla="*/ 1009831 w 1141764"/>
              <a:gd name="connsiteY3" fmla="*/ 1912665 h 2664000"/>
              <a:gd name="connsiteX4" fmla="*/ 1141764 w 1141764"/>
              <a:gd name="connsiteY4" fmla="*/ 2044598 h 2664000"/>
              <a:gd name="connsiteX5" fmla="*/ 1009831 w 1141764"/>
              <a:gd name="connsiteY5" fmla="*/ 2176531 h 2664000"/>
              <a:gd name="connsiteX6" fmla="*/ 18000 w 1141764"/>
              <a:gd name="connsiteY6" fmla="*/ 2176531 h 2664000"/>
              <a:gd name="connsiteX7" fmla="*/ 18000 w 1141764"/>
              <a:gd name="connsiteY7" fmla="*/ 2664000 h 2664000"/>
              <a:gd name="connsiteX8" fmla="*/ 0 w 1141764"/>
              <a:gd name="connsiteY8" fmla="*/ 2664000 h 26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1764" h="2664000">
                <a:moveTo>
                  <a:pt x="0" y="0"/>
                </a:moveTo>
                <a:lnTo>
                  <a:pt x="18000" y="0"/>
                </a:lnTo>
                <a:lnTo>
                  <a:pt x="18000" y="1912665"/>
                </a:lnTo>
                <a:lnTo>
                  <a:pt x="1009831" y="1912665"/>
                </a:lnTo>
                <a:lnTo>
                  <a:pt x="1141764" y="2044598"/>
                </a:lnTo>
                <a:lnTo>
                  <a:pt x="1009831" y="2176531"/>
                </a:lnTo>
                <a:lnTo>
                  <a:pt x="18000" y="2176531"/>
                </a:lnTo>
                <a:lnTo>
                  <a:pt x="18000" y="2664000"/>
                </a:lnTo>
                <a:lnTo>
                  <a:pt x="0" y="2664000"/>
                </a:lnTo>
                <a:close/>
              </a:path>
            </a:pathLst>
          </a:custGeom>
          <a:solidFill>
            <a:schemeClr val="accent2"/>
          </a:solidFill>
        </p:spPr>
        <p:txBody>
          <a:bodyPr vert="horz" wrap="square" lIns="91440" tIns="0" rIns="91440" bIns="0" rtlCol="0" anchor="ctr">
            <a:noAutofit/>
          </a:bodyPr>
          <a:lstStyle>
            <a:lvl1pPr>
              <a:defRPr lang="en-ID" sz="1500" dirty="0"/>
            </a:lvl1pPr>
          </a:lstStyle>
          <a:p>
            <a:pPr lvl="0"/>
            <a:r>
              <a:rPr lang="en-US" dirty="0"/>
              <a:t>.</a:t>
            </a:r>
            <a:endParaRPr lang="en-ID" dirty="0"/>
          </a:p>
        </p:txBody>
      </p:sp>
      <p:sp>
        <p:nvSpPr>
          <p:cNvPr id="19" name="Text Placeholder 29">
            <a:extLst>
              <a:ext uri="{FF2B5EF4-FFF2-40B4-BE49-F238E27FC236}">
                <a16:creationId xmlns:a16="http://schemas.microsoft.com/office/drawing/2014/main" id="{DFB0D309-AB17-47AE-C87C-CB3AE74D48F7}"/>
              </a:ext>
            </a:extLst>
          </p:cNvPr>
          <p:cNvSpPr>
            <a:spLocks noGrp="1"/>
          </p:cNvSpPr>
          <p:nvPr>
            <p:ph type="body" sz="quarter" idx="58"/>
          </p:nvPr>
        </p:nvSpPr>
        <p:spPr>
          <a:xfrm>
            <a:off x="9704499" y="2580778"/>
            <a:ext cx="2286474" cy="829649"/>
          </a:xfrm>
          <a:prstGeom prst="rect">
            <a:avLst/>
          </a:prstGeom>
        </p:spPr>
        <p:txBody>
          <a:bodyPr tIns="0" bIns="0" anchor="b">
            <a:noAutofit/>
          </a:bodyPr>
          <a:lstStyle>
            <a:lvl1pPr marL="0" indent="0" algn="l">
              <a:buNone/>
              <a:defRPr sz="21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a:t>
            </a:r>
            <a:endParaRPr lang="en-ID" dirty="0"/>
          </a:p>
        </p:txBody>
      </p:sp>
      <p:sp>
        <p:nvSpPr>
          <p:cNvPr id="20" name="Text Placeholder 29">
            <a:extLst>
              <a:ext uri="{FF2B5EF4-FFF2-40B4-BE49-F238E27FC236}">
                <a16:creationId xmlns:a16="http://schemas.microsoft.com/office/drawing/2014/main" id="{ED0C3C28-B9D9-204C-3BAC-8C8324471AB7}"/>
              </a:ext>
            </a:extLst>
          </p:cNvPr>
          <p:cNvSpPr>
            <a:spLocks noGrp="1"/>
          </p:cNvSpPr>
          <p:nvPr>
            <p:ph type="body" sz="quarter" idx="59"/>
          </p:nvPr>
        </p:nvSpPr>
        <p:spPr>
          <a:xfrm>
            <a:off x="9704499" y="3518427"/>
            <a:ext cx="2286474" cy="1712412"/>
          </a:xfrm>
          <a:prstGeom prst="rect">
            <a:avLst/>
          </a:prstGeom>
        </p:spPr>
        <p:txBody>
          <a:bodyPr tIns="0" bIns="0">
            <a:noAutofit/>
          </a:bodyPr>
          <a:lstStyle>
            <a:lvl1pPr marL="0" indent="0" algn="l">
              <a:buNone/>
              <a:defRPr sz="1800" b="0">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22" name="Text Placeholder 29">
            <a:extLst>
              <a:ext uri="{FF2B5EF4-FFF2-40B4-BE49-F238E27FC236}">
                <a16:creationId xmlns:a16="http://schemas.microsoft.com/office/drawing/2014/main" id="{8DAE8AB0-2EDB-576D-0B84-B8E513187788}"/>
              </a:ext>
            </a:extLst>
          </p:cNvPr>
          <p:cNvSpPr>
            <a:spLocks noGrp="1"/>
          </p:cNvSpPr>
          <p:nvPr>
            <p:ph type="body" sz="quarter" idx="60" hasCustomPrompt="1"/>
          </p:nvPr>
        </p:nvSpPr>
        <p:spPr>
          <a:xfrm>
            <a:off x="9704499" y="6060722"/>
            <a:ext cx="2286474" cy="469109"/>
          </a:xfrm>
          <a:prstGeom prst="rect">
            <a:avLst/>
          </a:prstGeom>
        </p:spPr>
        <p:txBody>
          <a:bodyPr tIns="0" bIns="0" anchor="ctr">
            <a:noAutofit/>
          </a:bodyPr>
          <a:lstStyle>
            <a:lvl1pPr marL="0" indent="0" algn="l">
              <a:buNone/>
              <a:defRPr sz="1950" b="1">
                <a:solidFill>
                  <a:schemeClr val="accent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Milestone</a:t>
            </a:r>
            <a:endParaRPr lang="en-ID" dirty="0"/>
          </a:p>
        </p:txBody>
      </p:sp>
      <p:sp>
        <p:nvSpPr>
          <p:cNvPr id="41" name="Text Placeholder 40">
            <a:extLst>
              <a:ext uri="{FF2B5EF4-FFF2-40B4-BE49-F238E27FC236}">
                <a16:creationId xmlns:a16="http://schemas.microsoft.com/office/drawing/2014/main" id="{AE0F66E6-C9FC-6A68-DE85-AF17E4FB36A5}"/>
              </a:ext>
            </a:extLst>
          </p:cNvPr>
          <p:cNvSpPr>
            <a:spLocks noGrp="1"/>
          </p:cNvSpPr>
          <p:nvPr>
            <p:ph type="body" sz="quarter" idx="62" hasCustomPrompt="1"/>
          </p:nvPr>
        </p:nvSpPr>
        <p:spPr>
          <a:xfrm>
            <a:off x="12086949" y="4745574"/>
            <a:ext cx="1712646" cy="3996000"/>
          </a:xfrm>
          <a:custGeom>
            <a:avLst/>
            <a:gdLst>
              <a:gd name="connsiteX0" fmla="*/ 0 w 1141764"/>
              <a:gd name="connsiteY0" fmla="*/ 0 h 2664000"/>
              <a:gd name="connsiteX1" fmla="*/ 18000 w 1141764"/>
              <a:gd name="connsiteY1" fmla="*/ 0 h 2664000"/>
              <a:gd name="connsiteX2" fmla="*/ 18000 w 1141764"/>
              <a:gd name="connsiteY2" fmla="*/ 465762 h 2664000"/>
              <a:gd name="connsiteX3" fmla="*/ 1009831 w 1141764"/>
              <a:gd name="connsiteY3" fmla="*/ 465762 h 2664000"/>
              <a:gd name="connsiteX4" fmla="*/ 1141764 w 1141764"/>
              <a:gd name="connsiteY4" fmla="*/ 597695 h 2664000"/>
              <a:gd name="connsiteX5" fmla="*/ 1009831 w 1141764"/>
              <a:gd name="connsiteY5" fmla="*/ 729628 h 2664000"/>
              <a:gd name="connsiteX6" fmla="*/ 18000 w 1141764"/>
              <a:gd name="connsiteY6" fmla="*/ 729628 h 2664000"/>
              <a:gd name="connsiteX7" fmla="*/ 18000 w 1141764"/>
              <a:gd name="connsiteY7" fmla="*/ 2664000 h 2664000"/>
              <a:gd name="connsiteX8" fmla="*/ 0 w 1141764"/>
              <a:gd name="connsiteY8" fmla="*/ 2664000 h 26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1764" h="2664000">
                <a:moveTo>
                  <a:pt x="0" y="0"/>
                </a:moveTo>
                <a:lnTo>
                  <a:pt x="18000" y="0"/>
                </a:lnTo>
                <a:lnTo>
                  <a:pt x="18000" y="465762"/>
                </a:lnTo>
                <a:lnTo>
                  <a:pt x="1009831" y="465762"/>
                </a:lnTo>
                <a:lnTo>
                  <a:pt x="1141764" y="597695"/>
                </a:lnTo>
                <a:lnTo>
                  <a:pt x="1009831" y="729628"/>
                </a:lnTo>
                <a:lnTo>
                  <a:pt x="18000" y="729628"/>
                </a:lnTo>
                <a:lnTo>
                  <a:pt x="18000" y="2664000"/>
                </a:lnTo>
                <a:lnTo>
                  <a:pt x="0" y="2664000"/>
                </a:lnTo>
                <a:close/>
              </a:path>
            </a:pathLst>
          </a:custGeom>
          <a:solidFill>
            <a:schemeClr val="accent2"/>
          </a:solidFill>
        </p:spPr>
        <p:txBody>
          <a:bodyPr vert="horz" wrap="square" lIns="91440" tIns="0" rIns="91440" bIns="0" rtlCol="0" anchor="ctr">
            <a:noAutofit/>
          </a:bodyPr>
          <a:lstStyle>
            <a:lvl1pPr>
              <a:defRPr lang="en-ID" sz="1500" dirty="0"/>
            </a:lvl1pPr>
          </a:lstStyle>
          <a:p>
            <a:pPr lvl="0"/>
            <a:r>
              <a:rPr lang="en-US" dirty="0"/>
              <a:t>.</a:t>
            </a:r>
            <a:endParaRPr lang="en-ID" dirty="0"/>
          </a:p>
        </p:txBody>
      </p:sp>
      <p:sp>
        <p:nvSpPr>
          <p:cNvPr id="26" name="Text Placeholder 29">
            <a:extLst>
              <a:ext uri="{FF2B5EF4-FFF2-40B4-BE49-F238E27FC236}">
                <a16:creationId xmlns:a16="http://schemas.microsoft.com/office/drawing/2014/main" id="{AD762095-069D-4BD6-640E-EA976F90EBE8}"/>
              </a:ext>
            </a:extLst>
          </p:cNvPr>
          <p:cNvSpPr>
            <a:spLocks noGrp="1"/>
          </p:cNvSpPr>
          <p:nvPr>
            <p:ph type="body" sz="quarter" idx="63"/>
          </p:nvPr>
        </p:nvSpPr>
        <p:spPr>
          <a:xfrm>
            <a:off x="12394184" y="6065740"/>
            <a:ext cx="2286474" cy="829649"/>
          </a:xfrm>
          <a:prstGeom prst="rect">
            <a:avLst/>
          </a:prstGeom>
        </p:spPr>
        <p:txBody>
          <a:bodyPr tIns="0" bIns="0" anchor="b">
            <a:noAutofit/>
          </a:bodyPr>
          <a:lstStyle>
            <a:lvl1pPr marL="0" indent="0" algn="l">
              <a:buNone/>
              <a:defRPr sz="21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a:t>
            </a:r>
            <a:endParaRPr lang="en-ID" dirty="0"/>
          </a:p>
        </p:txBody>
      </p:sp>
      <p:sp>
        <p:nvSpPr>
          <p:cNvPr id="27" name="Text Placeholder 29">
            <a:extLst>
              <a:ext uri="{FF2B5EF4-FFF2-40B4-BE49-F238E27FC236}">
                <a16:creationId xmlns:a16="http://schemas.microsoft.com/office/drawing/2014/main" id="{8B4A0DAC-82E4-6662-A9B3-71544EC46FB8}"/>
              </a:ext>
            </a:extLst>
          </p:cNvPr>
          <p:cNvSpPr>
            <a:spLocks noGrp="1"/>
          </p:cNvSpPr>
          <p:nvPr>
            <p:ph type="body" sz="quarter" idx="64"/>
          </p:nvPr>
        </p:nvSpPr>
        <p:spPr>
          <a:xfrm>
            <a:off x="12394184" y="7003389"/>
            <a:ext cx="2286474" cy="1712412"/>
          </a:xfrm>
          <a:prstGeom prst="rect">
            <a:avLst/>
          </a:prstGeom>
        </p:spPr>
        <p:txBody>
          <a:bodyPr tIns="0" bIns="0">
            <a:noAutofit/>
          </a:bodyPr>
          <a:lstStyle>
            <a:lvl1pPr marL="0" indent="0" algn="l">
              <a:buNone/>
              <a:defRPr sz="1800" b="0">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28" name="Text Placeholder 29">
            <a:extLst>
              <a:ext uri="{FF2B5EF4-FFF2-40B4-BE49-F238E27FC236}">
                <a16:creationId xmlns:a16="http://schemas.microsoft.com/office/drawing/2014/main" id="{80354A45-56CA-A32F-60C5-C779D9B604C7}"/>
              </a:ext>
            </a:extLst>
          </p:cNvPr>
          <p:cNvSpPr>
            <a:spLocks noGrp="1"/>
          </p:cNvSpPr>
          <p:nvPr>
            <p:ph type="body" sz="quarter" idx="65" hasCustomPrompt="1"/>
          </p:nvPr>
        </p:nvSpPr>
        <p:spPr>
          <a:xfrm>
            <a:off x="12394184" y="4745575"/>
            <a:ext cx="2286474" cy="469109"/>
          </a:xfrm>
          <a:prstGeom prst="rect">
            <a:avLst/>
          </a:prstGeom>
        </p:spPr>
        <p:txBody>
          <a:bodyPr tIns="0" bIns="0" anchor="ctr">
            <a:noAutofit/>
          </a:bodyPr>
          <a:lstStyle>
            <a:lvl1pPr marL="0" indent="0" algn="l">
              <a:buNone/>
              <a:defRPr sz="1950" b="1">
                <a:solidFill>
                  <a:schemeClr val="accent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Milestone</a:t>
            </a:r>
            <a:endParaRPr lang="en-ID" dirty="0"/>
          </a:p>
        </p:txBody>
      </p:sp>
      <p:sp>
        <p:nvSpPr>
          <p:cNvPr id="42" name="Text Placeholder 41">
            <a:extLst>
              <a:ext uri="{FF2B5EF4-FFF2-40B4-BE49-F238E27FC236}">
                <a16:creationId xmlns:a16="http://schemas.microsoft.com/office/drawing/2014/main" id="{97B36B24-800C-2D6E-5DD0-17E657548ECF}"/>
              </a:ext>
            </a:extLst>
          </p:cNvPr>
          <p:cNvSpPr>
            <a:spLocks noGrp="1"/>
          </p:cNvSpPr>
          <p:nvPr>
            <p:ph type="body" sz="quarter" idx="67" hasCustomPrompt="1"/>
          </p:nvPr>
        </p:nvSpPr>
        <p:spPr>
          <a:xfrm>
            <a:off x="14776634" y="2575220"/>
            <a:ext cx="1712646" cy="3996000"/>
          </a:xfrm>
          <a:custGeom>
            <a:avLst/>
            <a:gdLst>
              <a:gd name="connsiteX0" fmla="*/ 0 w 1141764"/>
              <a:gd name="connsiteY0" fmla="*/ 0 h 2664000"/>
              <a:gd name="connsiteX1" fmla="*/ 18000 w 1141764"/>
              <a:gd name="connsiteY1" fmla="*/ 0 h 2664000"/>
              <a:gd name="connsiteX2" fmla="*/ 18000 w 1141764"/>
              <a:gd name="connsiteY2" fmla="*/ 1912665 h 2664000"/>
              <a:gd name="connsiteX3" fmla="*/ 1009831 w 1141764"/>
              <a:gd name="connsiteY3" fmla="*/ 1912665 h 2664000"/>
              <a:gd name="connsiteX4" fmla="*/ 1141764 w 1141764"/>
              <a:gd name="connsiteY4" fmla="*/ 2044598 h 2664000"/>
              <a:gd name="connsiteX5" fmla="*/ 1009831 w 1141764"/>
              <a:gd name="connsiteY5" fmla="*/ 2176531 h 2664000"/>
              <a:gd name="connsiteX6" fmla="*/ 18000 w 1141764"/>
              <a:gd name="connsiteY6" fmla="*/ 2176531 h 2664000"/>
              <a:gd name="connsiteX7" fmla="*/ 18000 w 1141764"/>
              <a:gd name="connsiteY7" fmla="*/ 2664000 h 2664000"/>
              <a:gd name="connsiteX8" fmla="*/ 0 w 1141764"/>
              <a:gd name="connsiteY8" fmla="*/ 2664000 h 26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1764" h="2664000">
                <a:moveTo>
                  <a:pt x="0" y="0"/>
                </a:moveTo>
                <a:lnTo>
                  <a:pt x="18000" y="0"/>
                </a:lnTo>
                <a:lnTo>
                  <a:pt x="18000" y="1912665"/>
                </a:lnTo>
                <a:lnTo>
                  <a:pt x="1009831" y="1912665"/>
                </a:lnTo>
                <a:lnTo>
                  <a:pt x="1141764" y="2044598"/>
                </a:lnTo>
                <a:lnTo>
                  <a:pt x="1009831" y="2176531"/>
                </a:lnTo>
                <a:lnTo>
                  <a:pt x="18000" y="2176531"/>
                </a:lnTo>
                <a:lnTo>
                  <a:pt x="18000" y="2664000"/>
                </a:lnTo>
                <a:lnTo>
                  <a:pt x="0" y="2664000"/>
                </a:lnTo>
                <a:close/>
              </a:path>
            </a:pathLst>
          </a:custGeom>
          <a:solidFill>
            <a:schemeClr val="accent2"/>
          </a:solidFill>
        </p:spPr>
        <p:txBody>
          <a:bodyPr vert="horz" wrap="square" lIns="91440" tIns="0" rIns="91440" bIns="0" rtlCol="0" anchor="ctr">
            <a:noAutofit/>
          </a:bodyPr>
          <a:lstStyle>
            <a:lvl1pPr>
              <a:defRPr lang="en-ID" sz="1500" dirty="0"/>
            </a:lvl1pPr>
          </a:lstStyle>
          <a:p>
            <a:pPr lvl="0"/>
            <a:r>
              <a:rPr lang="en-US" dirty="0"/>
              <a:t>.</a:t>
            </a:r>
            <a:endParaRPr lang="en-ID" dirty="0"/>
          </a:p>
        </p:txBody>
      </p:sp>
      <p:sp>
        <p:nvSpPr>
          <p:cNvPr id="31" name="Text Placeholder 29">
            <a:extLst>
              <a:ext uri="{FF2B5EF4-FFF2-40B4-BE49-F238E27FC236}">
                <a16:creationId xmlns:a16="http://schemas.microsoft.com/office/drawing/2014/main" id="{5F91528B-4016-9A18-C984-2859E73B2C44}"/>
              </a:ext>
            </a:extLst>
          </p:cNvPr>
          <p:cNvSpPr>
            <a:spLocks noGrp="1"/>
          </p:cNvSpPr>
          <p:nvPr>
            <p:ph type="body" sz="quarter" idx="68"/>
          </p:nvPr>
        </p:nvSpPr>
        <p:spPr>
          <a:xfrm>
            <a:off x="15083868" y="2580778"/>
            <a:ext cx="2286474" cy="829649"/>
          </a:xfrm>
          <a:prstGeom prst="rect">
            <a:avLst/>
          </a:prstGeom>
        </p:spPr>
        <p:txBody>
          <a:bodyPr tIns="0" bIns="0" anchor="b">
            <a:noAutofit/>
          </a:bodyPr>
          <a:lstStyle>
            <a:lvl1pPr marL="0" indent="0" algn="l">
              <a:buNone/>
              <a:defRPr sz="21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a:t>
            </a:r>
            <a:endParaRPr lang="en-ID" dirty="0"/>
          </a:p>
        </p:txBody>
      </p:sp>
      <p:sp>
        <p:nvSpPr>
          <p:cNvPr id="32" name="Text Placeholder 29">
            <a:extLst>
              <a:ext uri="{FF2B5EF4-FFF2-40B4-BE49-F238E27FC236}">
                <a16:creationId xmlns:a16="http://schemas.microsoft.com/office/drawing/2014/main" id="{49AA65F4-5D9F-C19E-6142-74B8F0A68D43}"/>
              </a:ext>
            </a:extLst>
          </p:cNvPr>
          <p:cNvSpPr>
            <a:spLocks noGrp="1"/>
          </p:cNvSpPr>
          <p:nvPr>
            <p:ph type="body" sz="quarter" idx="69"/>
          </p:nvPr>
        </p:nvSpPr>
        <p:spPr>
          <a:xfrm>
            <a:off x="15083868" y="3518427"/>
            <a:ext cx="2286474" cy="1712412"/>
          </a:xfrm>
          <a:prstGeom prst="rect">
            <a:avLst/>
          </a:prstGeom>
        </p:spPr>
        <p:txBody>
          <a:bodyPr tIns="0" bIns="0">
            <a:noAutofit/>
          </a:bodyPr>
          <a:lstStyle>
            <a:lvl1pPr marL="0" indent="0" algn="l">
              <a:buNone/>
              <a:defRPr sz="1800" b="0">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33" name="Text Placeholder 29">
            <a:extLst>
              <a:ext uri="{FF2B5EF4-FFF2-40B4-BE49-F238E27FC236}">
                <a16:creationId xmlns:a16="http://schemas.microsoft.com/office/drawing/2014/main" id="{4989308E-DDCB-3B4E-8245-6F016843BB64}"/>
              </a:ext>
            </a:extLst>
          </p:cNvPr>
          <p:cNvSpPr>
            <a:spLocks noGrp="1"/>
          </p:cNvSpPr>
          <p:nvPr>
            <p:ph type="body" sz="quarter" idx="70" hasCustomPrompt="1"/>
          </p:nvPr>
        </p:nvSpPr>
        <p:spPr>
          <a:xfrm>
            <a:off x="15083868" y="6060722"/>
            <a:ext cx="2286474" cy="469109"/>
          </a:xfrm>
          <a:prstGeom prst="rect">
            <a:avLst/>
          </a:prstGeom>
        </p:spPr>
        <p:txBody>
          <a:bodyPr tIns="0" bIns="0" anchor="ctr">
            <a:noAutofit/>
          </a:bodyPr>
          <a:lstStyle>
            <a:lvl1pPr marL="0" indent="0" algn="l">
              <a:buNone/>
              <a:defRPr sz="1950" b="1">
                <a:solidFill>
                  <a:schemeClr val="accent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Milestone</a:t>
            </a:r>
            <a:endParaRPr lang="en-ID" dirty="0"/>
          </a:p>
        </p:txBody>
      </p:sp>
    </p:spTree>
    <p:extLst>
      <p:ext uri="{BB962C8B-B14F-4D97-AF65-F5344CB8AC3E}">
        <p14:creationId xmlns:p14="http://schemas.microsoft.com/office/powerpoint/2010/main" val="859230932"/>
      </p:ext>
    </p:extLst>
  </p:cSld>
  <p:clrMapOvr>
    <a:masterClrMapping/>
  </p:clrMapOvr>
  <p:extLst>
    <p:ext uri="{DCECCB84-F9BA-43D5-87BE-67443E8EF086}">
      <p15:sldGuideLst xmlns:p15="http://schemas.microsoft.com/office/powerpoint/2012/main"/>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imeline I60V5">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5783CBED-341E-9027-5136-D2E9011380BC}"/>
              </a:ext>
            </a:extLst>
          </p:cNvPr>
          <p:cNvGrpSpPr/>
          <p:nvPr userDrawn="1"/>
        </p:nvGrpSpPr>
        <p:grpSpPr>
          <a:xfrm>
            <a:off x="6205535" y="4667466"/>
            <a:ext cx="5885151" cy="1961718"/>
            <a:chOff x="4134283" y="2771991"/>
            <a:chExt cx="3923434" cy="1307812"/>
          </a:xfrm>
        </p:grpSpPr>
        <p:grpSp>
          <p:nvGrpSpPr>
            <p:cNvPr id="8" name="Group 7">
              <a:extLst>
                <a:ext uri="{FF2B5EF4-FFF2-40B4-BE49-F238E27FC236}">
                  <a16:creationId xmlns:a16="http://schemas.microsoft.com/office/drawing/2014/main" id="{D696EBF9-8AB2-F4FA-7FAE-3BCD3D884CED}"/>
                </a:ext>
              </a:extLst>
            </p:cNvPr>
            <p:cNvGrpSpPr/>
            <p:nvPr userDrawn="1"/>
          </p:nvGrpSpPr>
          <p:grpSpPr>
            <a:xfrm>
              <a:off x="4134283" y="2771991"/>
              <a:ext cx="3923434" cy="1307812"/>
              <a:chOff x="4134283" y="2768888"/>
              <a:chExt cx="3923434" cy="1307812"/>
            </a:xfrm>
          </p:grpSpPr>
          <p:sp>
            <p:nvSpPr>
              <p:cNvPr id="14" name="Arc 47">
                <a:extLst>
                  <a:ext uri="{FF2B5EF4-FFF2-40B4-BE49-F238E27FC236}">
                    <a16:creationId xmlns:a16="http://schemas.microsoft.com/office/drawing/2014/main" id="{4D12145B-7BD1-58A9-8595-5786D4C8288E}"/>
                  </a:ext>
                </a:extLst>
              </p:cNvPr>
              <p:cNvSpPr/>
              <p:nvPr userDrawn="1"/>
            </p:nvSpPr>
            <p:spPr>
              <a:xfrm>
                <a:off x="4134283" y="2768888"/>
                <a:ext cx="1307811" cy="1307812"/>
              </a:xfrm>
              <a:prstGeom prst="ellipse">
                <a:avLst/>
              </a:prstGeom>
              <a:ln w="5715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2700"/>
              </a:p>
            </p:txBody>
          </p:sp>
          <p:sp>
            <p:nvSpPr>
              <p:cNvPr id="15" name="Arc 48">
                <a:extLst>
                  <a:ext uri="{FF2B5EF4-FFF2-40B4-BE49-F238E27FC236}">
                    <a16:creationId xmlns:a16="http://schemas.microsoft.com/office/drawing/2014/main" id="{35F410C9-0806-C24E-88F1-F0B46FF46EE8}"/>
                  </a:ext>
                </a:extLst>
              </p:cNvPr>
              <p:cNvSpPr/>
              <p:nvPr userDrawn="1"/>
            </p:nvSpPr>
            <p:spPr>
              <a:xfrm flipV="1">
                <a:off x="5442094" y="2768888"/>
                <a:ext cx="1307811" cy="1307812"/>
              </a:xfrm>
              <a:prstGeom prst="ellipse">
                <a:avLst/>
              </a:prstGeom>
              <a:ln w="5715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2700"/>
              </a:p>
            </p:txBody>
          </p:sp>
          <p:sp>
            <p:nvSpPr>
              <p:cNvPr id="17" name="Arc 49">
                <a:extLst>
                  <a:ext uri="{FF2B5EF4-FFF2-40B4-BE49-F238E27FC236}">
                    <a16:creationId xmlns:a16="http://schemas.microsoft.com/office/drawing/2014/main" id="{5C217920-EEE8-FF60-C8AB-64E1405FB7D1}"/>
                  </a:ext>
                </a:extLst>
              </p:cNvPr>
              <p:cNvSpPr/>
              <p:nvPr userDrawn="1"/>
            </p:nvSpPr>
            <p:spPr>
              <a:xfrm>
                <a:off x="6749906" y="2768888"/>
                <a:ext cx="1307811" cy="1307812"/>
              </a:xfrm>
              <a:prstGeom prst="ellipse">
                <a:avLst/>
              </a:prstGeom>
              <a:ln w="5715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2700"/>
              </a:p>
            </p:txBody>
          </p:sp>
        </p:grpSp>
        <p:grpSp>
          <p:nvGrpSpPr>
            <p:cNvPr id="9" name="Group 8">
              <a:extLst>
                <a:ext uri="{FF2B5EF4-FFF2-40B4-BE49-F238E27FC236}">
                  <a16:creationId xmlns:a16="http://schemas.microsoft.com/office/drawing/2014/main" id="{EC07D22F-9B24-068A-0853-66329223CF03}"/>
                </a:ext>
              </a:extLst>
            </p:cNvPr>
            <p:cNvGrpSpPr/>
            <p:nvPr userDrawn="1"/>
          </p:nvGrpSpPr>
          <p:grpSpPr>
            <a:xfrm>
              <a:off x="4134283" y="2771991"/>
              <a:ext cx="3923434" cy="1307812"/>
              <a:chOff x="4134283" y="2775094"/>
              <a:chExt cx="3923434" cy="1307812"/>
            </a:xfrm>
          </p:grpSpPr>
          <p:sp>
            <p:nvSpPr>
              <p:cNvPr id="10" name="Arc 9">
                <a:extLst>
                  <a:ext uri="{FF2B5EF4-FFF2-40B4-BE49-F238E27FC236}">
                    <a16:creationId xmlns:a16="http://schemas.microsoft.com/office/drawing/2014/main" id="{F67735F8-5205-EA06-C7D5-B6D58607C979}"/>
                  </a:ext>
                </a:extLst>
              </p:cNvPr>
              <p:cNvSpPr/>
              <p:nvPr userDrawn="1"/>
            </p:nvSpPr>
            <p:spPr>
              <a:xfrm>
                <a:off x="4134283" y="2775094"/>
                <a:ext cx="1307811" cy="1307812"/>
              </a:xfrm>
              <a:prstGeom prst="arc">
                <a:avLst>
                  <a:gd name="adj1" fmla="val 10792152"/>
                  <a:gd name="adj2" fmla="val 0"/>
                </a:avLst>
              </a:prstGeom>
              <a:ln w="57150" cap="rnd"/>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2700"/>
              </a:p>
            </p:txBody>
          </p:sp>
          <p:sp>
            <p:nvSpPr>
              <p:cNvPr id="12" name="Arc 11">
                <a:extLst>
                  <a:ext uri="{FF2B5EF4-FFF2-40B4-BE49-F238E27FC236}">
                    <a16:creationId xmlns:a16="http://schemas.microsoft.com/office/drawing/2014/main" id="{3F9BD18F-83E3-0B59-1C8B-CCB9AB85D5A9}"/>
                  </a:ext>
                </a:extLst>
              </p:cNvPr>
              <p:cNvSpPr/>
              <p:nvPr userDrawn="1"/>
            </p:nvSpPr>
            <p:spPr>
              <a:xfrm flipV="1">
                <a:off x="5442094" y="2775094"/>
                <a:ext cx="1307811" cy="1307812"/>
              </a:xfrm>
              <a:prstGeom prst="arc">
                <a:avLst>
                  <a:gd name="adj1" fmla="val 10790197"/>
                  <a:gd name="adj2" fmla="val 0"/>
                </a:avLst>
              </a:prstGeom>
              <a:ln w="57150" cap="rnd"/>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2700"/>
              </a:p>
            </p:txBody>
          </p:sp>
          <p:sp>
            <p:nvSpPr>
              <p:cNvPr id="13" name="Arc 12">
                <a:extLst>
                  <a:ext uri="{FF2B5EF4-FFF2-40B4-BE49-F238E27FC236}">
                    <a16:creationId xmlns:a16="http://schemas.microsoft.com/office/drawing/2014/main" id="{D1F84C90-514B-343E-5F5B-7AB8ACE9B5CD}"/>
                  </a:ext>
                </a:extLst>
              </p:cNvPr>
              <p:cNvSpPr/>
              <p:nvPr userDrawn="1"/>
            </p:nvSpPr>
            <p:spPr>
              <a:xfrm>
                <a:off x="6749906" y="2775094"/>
                <a:ext cx="1307811" cy="1307812"/>
              </a:xfrm>
              <a:prstGeom prst="arc">
                <a:avLst>
                  <a:gd name="adj1" fmla="val 10792152"/>
                  <a:gd name="adj2" fmla="val 0"/>
                </a:avLst>
              </a:prstGeom>
              <a:ln w="57150" cap="rnd"/>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2700"/>
              </a:p>
            </p:txBody>
          </p:sp>
        </p:grpSp>
      </p:grpSp>
      <p:sp>
        <p:nvSpPr>
          <p:cNvPr id="2" name="Title 1">
            <a:extLst>
              <a:ext uri="{FF2B5EF4-FFF2-40B4-BE49-F238E27FC236}">
                <a16:creationId xmlns:a16="http://schemas.microsoft.com/office/drawing/2014/main" id="{1036477C-8D55-B4B8-85DD-DAF85A20D8C5}"/>
              </a:ext>
            </a:extLst>
          </p:cNvPr>
          <p:cNvSpPr>
            <a:spLocks noGrp="1"/>
          </p:cNvSpPr>
          <p:nvPr>
            <p:ph type="title"/>
          </p:nvPr>
        </p:nvSpPr>
        <p:spPr>
          <a:xfrm>
            <a:off x="1097165" y="879158"/>
            <a:ext cx="16309773" cy="1063943"/>
          </a:xfrm>
        </p:spPr>
        <p:txBody>
          <a:bodyPr anchor="t">
            <a:noAutofit/>
          </a:bodyPr>
          <a:lstStyle>
            <a:lvl1pPr>
              <a:defRPr>
                <a:solidFill>
                  <a:schemeClr val="tx1"/>
                </a:solidFill>
              </a:defRPr>
            </a:lvl1pPr>
          </a:lstStyle>
          <a:p>
            <a:r>
              <a:rPr lang="en-US" dirty="0"/>
              <a:t>Click to edit Master title style</a:t>
            </a:r>
            <a:endParaRPr lang="en-ID" dirty="0"/>
          </a:p>
        </p:txBody>
      </p:sp>
      <p:sp>
        <p:nvSpPr>
          <p:cNvPr id="11" name="Slide Number Placeholder 5">
            <a:extLst>
              <a:ext uri="{FF2B5EF4-FFF2-40B4-BE49-F238E27FC236}">
                <a16:creationId xmlns:a16="http://schemas.microsoft.com/office/drawing/2014/main" id="{752E3F75-A181-1CEF-4892-A00A828F0DEC}"/>
              </a:ext>
            </a:extLst>
          </p:cNvPr>
          <p:cNvSpPr>
            <a:spLocks noGrp="1"/>
          </p:cNvSpPr>
          <p:nvPr>
            <p:ph type="sldNum" sz="quarter" idx="4"/>
          </p:nvPr>
        </p:nvSpPr>
        <p:spPr>
          <a:xfrm>
            <a:off x="16587788" y="9614927"/>
            <a:ext cx="819150" cy="410699"/>
          </a:xfrm>
          <a:prstGeom prst="rect">
            <a:avLst/>
          </a:prstGeom>
        </p:spPr>
        <p:txBody>
          <a:bodyPr vert="horz" lIns="91440" tIns="45720" rIns="91440" bIns="45720" rtlCol="0" anchor="b"/>
          <a:lstStyle>
            <a:lvl1pPr algn="r">
              <a:defRPr sz="1800">
                <a:solidFill>
                  <a:schemeClr val="tx1"/>
                </a:solidFill>
                <a:latin typeface="+mn-lt"/>
              </a:defRPr>
            </a:lvl1pPr>
          </a:lstStyle>
          <a:p>
            <a:fld id="{5E0C3BBE-9543-48E5-A6E1-C646F9A01966}" type="slidenum">
              <a:rPr lang="en-ID" smtClean="0"/>
              <a:pPr/>
              <a:t>‹Nº›</a:t>
            </a:fld>
            <a:endParaRPr lang="en-ID" dirty="0"/>
          </a:p>
        </p:txBody>
      </p:sp>
      <p:cxnSp>
        <p:nvCxnSpPr>
          <p:cNvPr id="16" name="Straight Connector 15">
            <a:extLst>
              <a:ext uri="{FF2B5EF4-FFF2-40B4-BE49-F238E27FC236}">
                <a16:creationId xmlns:a16="http://schemas.microsoft.com/office/drawing/2014/main" id="{0657BBCF-CA9E-FB2C-CA76-82D2795FF965}"/>
              </a:ext>
            </a:extLst>
          </p:cNvPr>
          <p:cNvCxnSpPr>
            <a:cxnSpLocks/>
          </p:cNvCxnSpPr>
          <p:nvPr userDrawn="1"/>
        </p:nvCxnSpPr>
        <p:spPr>
          <a:xfrm>
            <a:off x="881063" y="878535"/>
            <a:ext cx="0" cy="1064565"/>
          </a:xfrm>
          <a:prstGeom prst="line">
            <a:avLst/>
          </a:prstGeom>
          <a:ln w="317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1" name="Footer Placeholder 4">
            <a:extLst>
              <a:ext uri="{FF2B5EF4-FFF2-40B4-BE49-F238E27FC236}">
                <a16:creationId xmlns:a16="http://schemas.microsoft.com/office/drawing/2014/main" id="{FC465D62-3382-034B-3BC4-9FA6DDBCBF3D}"/>
              </a:ext>
            </a:extLst>
          </p:cNvPr>
          <p:cNvSpPr>
            <a:spLocks noGrp="1"/>
          </p:cNvSpPr>
          <p:nvPr>
            <p:ph type="ftr" sz="quarter" idx="3"/>
          </p:nvPr>
        </p:nvSpPr>
        <p:spPr>
          <a:xfrm>
            <a:off x="876300" y="9546433"/>
            <a:ext cx="8267700" cy="547688"/>
          </a:xfrm>
          <a:prstGeom prst="rect">
            <a:avLst/>
          </a:prstGeom>
        </p:spPr>
        <p:txBody>
          <a:bodyPr vert="horz" lIns="91440" tIns="45720" rIns="91440" bIns="45720" rtlCol="0" anchor="ctr"/>
          <a:lstStyle>
            <a:lvl1pPr algn="l">
              <a:defRPr lang="en-GB" sz="1800">
                <a:solidFill>
                  <a:schemeClr val="tx1"/>
                </a:solidFill>
              </a:defRPr>
            </a:lvl1pPr>
          </a:lstStyle>
          <a:p>
            <a:r>
              <a:rPr lang="en-US"/>
              <a:t>PRESENTATION TITLE</a:t>
            </a:r>
            <a:endParaRPr lang="en-US" dirty="0"/>
          </a:p>
        </p:txBody>
      </p:sp>
      <p:sp>
        <p:nvSpPr>
          <p:cNvPr id="37" name="Text Placeholder 29">
            <a:extLst>
              <a:ext uri="{FF2B5EF4-FFF2-40B4-BE49-F238E27FC236}">
                <a16:creationId xmlns:a16="http://schemas.microsoft.com/office/drawing/2014/main" id="{7014ED8C-D9A2-3233-BF99-B959865B48B9}"/>
              </a:ext>
            </a:extLst>
          </p:cNvPr>
          <p:cNvSpPr>
            <a:spLocks noGrp="1"/>
          </p:cNvSpPr>
          <p:nvPr>
            <p:ph type="body" sz="quarter" idx="43"/>
          </p:nvPr>
        </p:nvSpPr>
        <p:spPr>
          <a:xfrm>
            <a:off x="1635446" y="3116932"/>
            <a:ext cx="4484367" cy="829649"/>
          </a:xfrm>
          <a:prstGeom prst="rect">
            <a:avLst/>
          </a:prstGeom>
        </p:spPr>
        <p:txBody>
          <a:bodyPr tIns="0" bIns="0" anchor="b">
            <a:noAutofit/>
          </a:bodyPr>
          <a:lstStyle>
            <a:lvl1pPr marL="0" indent="0" algn="r">
              <a:buNone/>
              <a:defRPr sz="27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38" name="Text Placeholder 29">
            <a:extLst>
              <a:ext uri="{FF2B5EF4-FFF2-40B4-BE49-F238E27FC236}">
                <a16:creationId xmlns:a16="http://schemas.microsoft.com/office/drawing/2014/main" id="{27A02D2A-8972-F536-0B27-7D6428470586}"/>
              </a:ext>
            </a:extLst>
          </p:cNvPr>
          <p:cNvSpPr>
            <a:spLocks noGrp="1"/>
          </p:cNvSpPr>
          <p:nvPr>
            <p:ph type="body" sz="quarter" idx="44"/>
          </p:nvPr>
        </p:nvSpPr>
        <p:spPr>
          <a:xfrm>
            <a:off x="1635446" y="4054582"/>
            <a:ext cx="4484367" cy="1079126"/>
          </a:xfrm>
          <a:prstGeom prst="rect">
            <a:avLst/>
          </a:prstGeom>
        </p:spPr>
        <p:txBody>
          <a:bodyPr tIns="0" bIns="0">
            <a:noAutofit/>
          </a:bodyPr>
          <a:lstStyle>
            <a:lvl1pPr marL="0" indent="0" algn="r">
              <a:buNone/>
              <a:defRPr sz="2400" b="0">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40" name="Text Placeholder 29">
            <a:extLst>
              <a:ext uri="{FF2B5EF4-FFF2-40B4-BE49-F238E27FC236}">
                <a16:creationId xmlns:a16="http://schemas.microsoft.com/office/drawing/2014/main" id="{5C686B82-2E00-D61D-3AA1-3461944BF439}"/>
              </a:ext>
            </a:extLst>
          </p:cNvPr>
          <p:cNvSpPr>
            <a:spLocks noGrp="1"/>
          </p:cNvSpPr>
          <p:nvPr>
            <p:ph type="body" sz="quarter" idx="45" hasCustomPrompt="1"/>
          </p:nvPr>
        </p:nvSpPr>
        <p:spPr>
          <a:xfrm>
            <a:off x="6241392" y="5413772"/>
            <a:ext cx="1890000" cy="469109"/>
          </a:xfrm>
          <a:prstGeom prst="rect">
            <a:avLst/>
          </a:prstGeom>
        </p:spPr>
        <p:txBody>
          <a:bodyPr tIns="0" bIns="0" anchor="ctr">
            <a:noAutofit/>
          </a:bodyPr>
          <a:lstStyle>
            <a:lvl1pPr marL="0" indent="0" algn="ctr">
              <a:buNone/>
              <a:defRPr sz="2550" b="1">
                <a:solidFill>
                  <a:schemeClr val="accent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Milestone</a:t>
            </a:r>
            <a:endParaRPr lang="en-ID" dirty="0"/>
          </a:p>
        </p:txBody>
      </p:sp>
      <p:sp>
        <p:nvSpPr>
          <p:cNvPr id="60" name="Text Placeholder 29">
            <a:extLst>
              <a:ext uri="{FF2B5EF4-FFF2-40B4-BE49-F238E27FC236}">
                <a16:creationId xmlns:a16="http://schemas.microsoft.com/office/drawing/2014/main" id="{E10C62AC-5F15-FEF7-14F7-69E74FF548BF}"/>
              </a:ext>
            </a:extLst>
          </p:cNvPr>
          <p:cNvSpPr>
            <a:spLocks noGrp="1"/>
          </p:cNvSpPr>
          <p:nvPr>
            <p:ph type="body" sz="quarter" idx="50" hasCustomPrompt="1"/>
          </p:nvPr>
        </p:nvSpPr>
        <p:spPr>
          <a:xfrm>
            <a:off x="8203109" y="5413772"/>
            <a:ext cx="1890000" cy="469109"/>
          </a:xfrm>
          <a:prstGeom prst="rect">
            <a:avLst/>
          </a:prstGeom>
        </p:spPr>
        <p:txBody>
          <a:bodyPr tIns="0" bIns="0" anchor="ctr">
            <a:noAutofit/>
          </a:bodyPr>
          <a:lstStyle>
            <a:lvl1pPr marL="0" indent="0" algn="ctr">
              <a:buNone/>
              <a:defRPr sz="2550" b="1">
                <a:solidFill>
                  <a:schemeClr val="accent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Milestone</a:t>
            </a:r>
            <a:endParaRPr lang="en-ID" dirty="0"/>
          </a:p>
        </p:txBody>
      </p:sp>
      <p:sp>
        <p:nvSpPr>
          <p:cNvPr id="63" name="Text Placeholder 29">
            <a:extLst>
              <a:ext uri="{FF2B5EF4-FFF2-40B4-BE49-F238E27FC236}">
                <a16:creationId xmlns:a16="http://schemas.microsoft.com/office/drawing/2014/main" id="{261031B1-B982-A042-4CFA-1D2651953B25}"/>
              </a:ext>
            </a:extLst>
          </p:cNvPr>
          <p:cNvSpPr>
            <a:spLocks noGrp="1"/>
          </p:cNvSpPr>
          <p:nvPr>
            <p:ph type="body" sz="quarter" idx="53"/>
          </p:nvPr>
        </p:nvSpPr>
        <p:spPr>
          <a:xfrm>
            <a:off x="12168190" y="3116932"/>
            <a:ext cx="4484367" cy="829649"/>
          </a:xfrm>
          <a:prstGeom prst="rect">
            <a:avLst/>
          </a:prstGeom>
        </p:spPr>
        <p:txBody>
          <a:bodyPr tIns="0" bIns="0" anchor="b">
            <a:noAutofit/>
          </a:bodyPr>
          <a:lstStyle>
            <a:lvl1pPr marL="0" indent="0" algn="l">
              <a:buNone/>
              <a:defRPr sz="27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64" name="Text Placeholder 29">
            <a:extLst>
              <a:ext uri="{FF2B5EF4-FFF2-40B4-BE49-F238E27FC236}">
                <a16:creationId xmlns:a16="http://schemas.microsoft.com/office/drawing/2014/main" id="{9A88BB22-41E4-5ACD-09E4-4157B024B08C}"/>
              </a:ext>
            </a:extLst>
          </p:cNvPr>
          <p:cNvSpPr>
            <a:spLocks noGrp="1"/>
          </p:cNvSpPr>
          <p:nvPr>
            <p:ph type="body" sz="quarter" idx="54"/>
          </p:nvPr>
        </p:nvSpPr>
        <p:spPr>
          <a:xfrm>
            <a:off x="12168190" y="4054582"/>
            <a:ext cx="4484367" cy="1079126"/>
          </a:xfrm>
          <a:prstGeom prst="rect">
            <a:avLst/>
          </a:prstGeom>
        </p:spPr>
        <p:txBody>
          <a:bodyPr tIns="0" bIns="0">
            <a:noAutofit/>
          </a:bodyPr>
          <a:lstStyle>
            <a:lvl1pPr marL="0" indent="0" algn="l">
              <a:buNone/>
              <a:defRPr sz="2400" b="0">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65" name="Text Placeholder 29">
            <a:extLst>
              <a:ext uri="{FF2B5EF4-FFF2-40B4-BE49-F238E27FC236}">
                <a16:creationId xmlns:a16="http://schemas.microsoft.com/office/drawing/2014/main" id="{071D6C45-DAA5-4D1C-9957-40129325EB67}"/>
              </a:ext>
            </a:extLst>
          </p:cNvPr>
          <p:cNvSpPr>
            <a:spLocks noGrp="1"/>
          </p:cNvSpPr>
          <p:nvPr>
            <p:ph type="body" sz="quarter" idx="55" hasCustomPrompt="1"/>
          </p:nvPr>
        </p:nvSpPr>
        <p:spPr>
          <a:xfrm>
            <a:off x="10164827" y="5413772"/>
            <a:ext cx="1890000" cy="469109"/>
          </a:xfrm>
          <a:prstGeom prst="rect">
            <a:avLst/>
          </a:prstGeom>
        </p:spPr>
        <p:txBody>
          <a:bodyPr tIns="0" bIns="0" anchor="ctr">
            <a:noAutofit/>
          </a:bodyPr>
          <a:lstStyle>
            <a:lvl1pPr marL="0" indent="0" algn="ctr">
              <a:buNone/>
              <a:defRPr sz="2550" b="1">
                <a:solidFill>
                  <a:schemeClr val="accent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Milestone</a:t>
            </a:r>
            <a:endParaRPr lang="en-ID" dirty="0"/>
          </a:p>
        </p:txBody>
      </p:sp>
      <p:sp>
        <p:nvSpPr>
          <p:cNvPr id="74" name="Text Placeholder 29">
            <a:extLst>
              <a:ext uri="{FF2B5EF4-FFF2-40B4-BE49-F238E27FC236}">
                <a16:creationId xmlns:a16="http://schemas.microsoft.com/office/drawing/2014/main" id="{9A4B37EF-352C-7F66-A0C7-B1AAC332DF0B}"/>
              </a:ext>
            </a:extLst>
          </p:cNvPr>
          <p:cNvSpPr>
            <a:spLocks noGrp="1"/>
          </p:cNvSpPr>
          <p:nvPr>
            <p:ph type="body" sz="quarter" idx="48"/>
          </p:nvPr>
        </p:nvSpPr>
        <p:spPr>
          <a:xfrm>
            <a:off x="6901817" y="6960665"/>
            <a:ext cx="4484367" cy="829649"/>
          </a:xfrm>
          <a:prstGeom prst="rect">
            <a:avLst/>
          </a:prstGeom>
        </p:spPr>
        <p:txBody>
          <a:bodyPr tIns="0" bIns="0" anchor="b">
            <a:noAutofit/>
          </a:bodyPr>
          <a:lstStyle>
            <a:lvl1pPr marL="0" indent="0" algn="ctr">
              <a:buNone/>
              <a:defRPr sz="27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75" name="Text Placeholder 29">
            <a:extLst>
              <a:ext uri="{FF2B5EF4-FFF2-40B4-BE49-F238E27FC236}">
                <a16:creationId xmlns:a16="http://schemas.microsoft.com/office/drawing/2014/main" id="{8AD0A0A8-C4B1-7D11-7CF8-B6C55DDAF46D}"/>
              </a:ext>
            </a:extLst>
          </p:cNvPr>
          <p:cNvSpPr>
            <a:spLocks noGrp="1"/>
          </p:cNvSpPr>
          <p:nvPr>
            <p:ph type="body" sz="quarter" idx="49"/>
          </p:nvPr>
        </p:nvSpPr>
        <p:spPr>
          <a:xfrm>
            <a:off x="6901817" y="7898315"/>
            <a:ext cx="4484367" cy="1079126"/>
          </a:xfrm>
          <a:prstGeom prst="rect">
            <a:avLst/>
          </a:prstGeom>
        </p:spPr>
        <p:txBody>
          <a:bodyPr tIns="0" bIns="0">
            <a:noAutofit/>
          </a:bodyPr>
          <a:lstStyle>
            <a:lvl1pPr marL="0" indent="0" algn="ctr">
              <a:buNone/>
              <a:defRPr sz="2400" b="0">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Tree>
    <p:extLst>
      <p:ext uri="{BB962C8B-B14F-4D97-AF65-F5344CB8AC3E}">
        <p14:creationId xmlns:p14="http://schemas.microsoft.com/office/powerpoint/2010/main" val="2053735867"/>
      </p:ext>
    </p:extLst>
  </p:cSld>
  <p:clrMapOvr>
    <a:masterClrMapping/>
  </p:clrMapOvr>
  <p:extLst>
    <p:ext uri="{DCECCB84-F9BA-43D5-87BE-67443E8EF086}">
      <p15:sldGuideLst xmlns:p15="http://schemas.microsoft.com/office/powerpoint/2012/main"/>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imeline I60V6">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7D5833C4-DC12-C256-8147-AB2E873090F7}"/>
              </a:ext>
            </a:extLst>
          </p:cNvPr>
          <p:cNvGrpSpPr/>
          <p:nvPr userDrawn="1"/>
        </p:nvGrpSpPr>
        <p:grpSpPr>
          <a:xfrm>
            <a:off x="5135637" y="4667466"/>
            <a:ext cx="7846866" cy="1961718"/>
            <a:chOff x="4134283" y="3357980"/>
            <a:chExt cx="5231244" cy="1307812"/>
          </a:xfrm>
        </p:grpSpPr>
        <p:grpSp>
          <p:nvGrpSpPr>
            <p:cNvPr id="15" name="Group 14">
              <a:extLst>
                <a:ext uri="{FF2B5EF4-FFF2-40B4-BE49-F238E27FC236}">
                  <a16:creationId xmlns:a16="http://schemas.microsoft.com/office/drawing/2014/main" id="{301BCF58-0363-AD55-7706-7577015208AD}"/>
                </a:ext>
              </a:extLst>
            </p:cNvPr>
            <p:cNvGrpSpPr/>
            <p:nvPr userDrawn="1"/>
          </p:nvGrpSpPr>
          <p:grpSpPr>
            <a:xfrm>
              <a:off x="6749905" y="3357980"/>
              <a:ext cx="2615622" cy="1307812"/>
              <a:chOff x="4134283" y="2768888"/>
              <a:chExt cx="2615622" cy="1307812"/>
            </a:xfrm>
          </p:grpSpPr>
          <p:sp>
            <p:nvSpPr>
              <p:cNvPr id="27" name="Arc 47">
                <a:extLst>
                  <a:ext uri="{FF2B5EF4-FFF2-40B4-BE49-F238E27FC236}">
                    <a16:creationId xmlns:a16="http://schemas.microsoft.com/office/drawing/2014/main" id="{1BF9A4E5-A19D-055D-8E75-99214E96ED1B}"/>
                  </a:ext>
                </a:extLst>
              </p:cNvPr>
              <p:cNvSpPr/>
              <p:nvPr userDrawn="1"/>
            </p:nvSpPr>
            <p:spPr>
              <a:xfrm>
                <a:off x="4134283" y="2768888"/>
                <a:ext cx="1307811" cy="1307812"/>
              </a:xfrm>
              <a:prstGeom prst="ellipse">
                <a:avLst/>
              </a:prstGeom>
              <a:ln w="5715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2700"/>
              </a:p>
            </p:txBody>
          </p:sp>
          <p:sp>
            <p:nvSpPr>
              <p:cNvPr id="28" name="Arc 48">
                <a:extLst>
                  <a:ext uri="{FF2B5EF4-FFF2-40B4-BE49-F238E27FC236}">
                    <a16:creationId xmlns:a16="http://schemas.microsoft.com/office/drawing/2014/main" id="{5CC87E2F-50E6-39DD-CDFC-305C19C07B98}"/>
                  </a:ext>
                </a:extLst>
              </p:cNvPr>
              <p:cNvSpPr/>
              <p:nvPr userDrawn="1"/>
            </p:nvSpPr>
            <p:spPr>
              <a:xfrm flipV="1">
                <a:off x="5442094" y="2768888"/>
                <a:ext cx="1307811" cy="1307812"/>
              </a:xfrm>
              <a:prstGeom prst="ellipse">
                <a:avLst/>
              </a:prstGeom>
              <a:ln w="5715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2700"/>
              </a:p>
            </p:txBody>
          </p:sp>
        </p:grpSp>
        <p:grpSp>
          <p:nvGrpSpPr>
            <p:cNvPr id="17" name="Group 16">
              <a:extLst>
                <a:ext uri="{FF2B5EF4-FFF2-40B4-BE49-F238E27FC236}">
                  <a16:creationId xmlns:a16="http://schemas.microsoft.com/office/drawing/2014/main" id="{8E84A738-0246-4B22-A768-845597DB34B1}"/>
                </a:ext>
              </a:extLst>
            </p:cNvPr>
            <p:cNvGrpSpPr/>
            <p:nvPr userDrawn="1"/>
          </p:nvGrpSpPr>
          <p:grpSpPr>
            <a:xfrm>
              <a:off x="4134283" y="3357980"/>
              <a:ext cx="2615622" cy="1307812"/>
              <a:chOff x="4134283" y="2768888"/>
              <a:chExt cx="2615622" cy="1307812"/>
            </a:xfrm>
          </p:grpSpPr>
          <p:sp>
            <p:nvSpPr>
              <p:cNvPr id="25" name="Arc 47">
                <a:extLst>
                  <a:ext uri="{FF2B5EF4-FFF2-40B4-BE49-F238E27FC236}">
                    <a16:creationId xmlns:a16="http://schemas.microsoft.com/office/drawing/2014/main" id="{05BC3C8F-7B44-2BED-6193-E93BB9B72472}"/>
                  </a:ext>
                </a:extLst>
              </p:cNvPr>
              <p:cNvSpPr/>
              <p:nvPr userDrawn="1"/>
            </p:nvSpPr>
            <p:spPr>
              <a:xfrm>
                <a:off x="4134283" y="2768888"/>
                <a:ext cx="1307811" cy="1307812"/>
              </a:xfrm>
              <a:prstGeom prst="ellipse">
                <a:avLst/>
              </a:prstGeom>
              <a:ln w="5715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2700"/>
              </a:p>
            </p:txBody>
          </p:sp>
          <p:sp>
            <p:nvSpPr>
              <p:cNvPr id="26" name="Arc 48">
                <a:extLst>
                  <a:ext uri="{FF2B5EF4-FFF2-40B4-BE49-F238E27FC236}">
                    <a16:creationId xmlns:a16="http://schemas.microsoft.com/office/drawing/2014/main" id="{8F3EF4B7-90AB-C7DA-B8CB-018463EB1B1D}"/>
                  </a:ext>
                </a:extLst>
              </p:cNvPr>
              <p:cNvSpPr/>
              <p:nvPr userDrawn="1"/>
            </p:nvSpPr>
            <p:spPr>
              <a:xfrm flipV="1">
                <a:off x="5442094" y="2768888"/>
                <a:ext cx="1307811" cy="1307812"/>
              </a:xfrm>
              <a:prstGeom prst="ellipse">
                <a:avLst/>
              </a:prstGeom>
              <a:ln w="5715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2700"/>
              </a:p>
            </p:txBody>
          </p:sp>
        </p:grpSp>
        <p:grpSp>
          <p:nvGrpSpPr>
            <p:cNvPr id="18" name="Group 17">
              <a:extLst>
                <a:ext uri="{FF2B5EF4-FFF2-40B4-BE49-F238E27FC236}">
                  <a16:creationId xmlns:a16="http://schemas.microsoft.com/office/drawing/2014/main" id="{89FB1F07-E1F7-E735-3584-493086F95515}"/>
                </a:ext>
              </a:extLst>
            </p:cNvPr>
            <p:cNvGrpSpPr/>
            <p:nvPr userDrawn="1"/>
          </p:nvGrpSpPr>
          <p:grpSpPr>
            <a:xfrm>
              <a:off x="4134283" y="3357980"/>
              <a:ext cx="2615622" cy="1307812"/>
              <a:chOff x="4134283" y="2775094"/>
              <a:chExt cx="2615622" cy="1307812"/>
            </a:xfrm>
          </p:grpSpPr>
          <p:sp>
            <p:nvSpPr>
              <p:cNvPr id="23" name="Arc 22">
                <a:extLst>
                  <a:ext uri="{FF2B5EF4-FFF2-40B4-BE49-F238E27FC236}">
                    <a16:creationId xmlns:a16="http://schemas.microsoft.com/office/drawing/2014/main" id="{D0384BA1-F92B-41F3-C1AE-23727B73848C}"/>
                  </a:ext>
                </a:extLst>
              </p:cNvPr>
              <p:cNvSpPr/>
              <p:nvPr userDrawn="1"/>
            </p:nvSpPr>
            <p:spPr>
              <a:xfrm>
                <a:off x="4134283" y="2775094"/>
                <a:ext cx="1307811" cy="1307812"/>
              </a:xfrm>
              <a:prstGeom prst="arc">
                <a:avLst>
                  <a:gd name="adj1" fmla="val 10792152"/>
                  <a:gd name="adj2" fmla="val 0"/>
                </a:avLst>
              </a:prstGeom>
              <a:ln w="57150" cap="rnd"/>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2700"/>
              </a:p>
            </p:txBody>
          </p:sp>
          <p:sp>
            <p:nvSpPr>
              <p:cNvPr id="24" name="Arc 23">
                <a:extLst>
                  <a:ext uri="{FF2B5EF4-FFF2-40B4-BE49-F238E27FC236}">
                    <a16:creationId xmlns:a16="http://schemas.microsoft.com/office/drawing/2014/main" id="{5EBDB500-C547-2D2E-C1E5-DA481BCDCED5}"/>
                  </a:ext>
                </a:extLst>
              </p:cNvPr>
              <p:cNvSpPr/>
              <p:nvPr userDrawn="1"/>
            </p:nvSpPr>
            <p:spPr>
              <a:xfrm flipV="1">
                <a:off x="5442094" y="2775094"/>
                <a:ext cx="1307811" cy="1307812"/>
              </a:xfrm>
              <a:prstGeom prst="arc">
                <a:avLst>
                  <a:gd name="adj1" fmla="val 10790197"/>
                  <a:gd name="adj2" fmla="val 0"/>
                </a:avLst>
              </a:prstGeom>
              <a:ln w="57150" cap="rnd"/>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2700"/>
              </a:p>
            </p:txBody>
          </p:sp>
        </p:grpSp>
        <p:grpSp>
          <p:nvGrpSpPr>
            <p:cNvPr id="19" name="Group 18">
              <a:extLst>
                <a:ext uri="{FF2B5EF4-FFF2-40B4-BE49-F238E27FC236}">
                  <a16:creationId xmlns:a16="http://schemas.microsoft.com/office/drawing/2014/main" id="{E836FD13-85D3-B050-415C-DA5E49AA432F}"/>
                </a:ext>
              </a:extLst>
            </p:cNvPr>
            <p:cNvGrpSpPr/>
            <p:nvPr userDrawn="1"/>
          </p:nvGrpSpPr>
          <p:grpSpPr>
            <a:xfrm>
              <a:off x="6749905" y="3357980"/>
              <a:ext cx="2615622" cy="1307812"/>
              <a:chOff x="4134283" y="2775094"/>
              <a:chExt cx="2615622" cy="1307812"/>
            </a:xfrm>
          </p:grpSpPr>
          <p:sp>
            <p:nvSpPr>
              <p:cNvPr id="20" name="Arc 19">
                <a:extLst>
                  <a:ext uri="{FF2B5EF4-FFF2-40B4-BE49-F238E27FC236}">
                    <a16:creationId xmlns:a16="http://schemas.microsoft.com/office/drawing/2014/main" id="{17EDC98A-FAF8-1636-961C-0E3CB7409E03}"/>
                  </a:ext>
                </a:extLst>
              </p:cNvPr>
              <p:cNvSpPr/>
              <p:nvPr userDrawn="1"/>
            </p:nvSpPr>
            <p:spPr>
              <a:xfrm>
                <a:off x="4134283" y="2775094"/>
                <a:ext cx="1307811" cy="1307812"/>
              </a:xfrm>
              <a:prstGeom prst="arc">
                <a:avLst>
                  <a:gd name="adj1" fmla="val 10792152"/>
                  <a:gd name="adj2" fmla="val 0"/>
                </a:avLst>
              </a:prstGeom>
              <a:ln w="57150" cap="rnd"/>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2700"/>
              </a:p>
            </p:txBody>
          </p:sp>
          <p:sp>
            <p:nvSpPr>
              <p:cNvPr id="22" name="Arc 21">
                <a:extLst>
                  <a:ext uri="{FF2B5EF4-FFF2-40B4-BE49-F238E27FC236}">
                    <a16:creationId xmlns:a16="http://schemas.microsoft.com/office/drawing/2014/main" id="{52C6782D-6669-5C6D-6338-0D1D8E749EFB}"/>
                  </a:ext>
                </a:extLst>
              </p:cNvPr>
              <p:cNvSpPr/>
              <p:nvPr userDrawn="1"/>
            </p:nvSpPr>
            <p:spPr>
              <a:xfrm flipV="1">
                <a:off x="5442094" y="2775094"/>
                <a:ext cx="1307811" cy="1307812"/>
              </a:xfrm>
              <a:prstGeom prst="arc">
                <a:avLst>
                  <a:gd name="adj1" fmla="val 10790197"/>
                  <a:gd name="adj2" fmla="val 0"/>
                </a:avLst>
              </a:prstGeom>
              <a:ln w="57150" cap="rnd"/>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2700"/>
              </a:p>
            </p:txBody>
          </p:sp>
        </p:grpSp>
      </p:grpSp>
      <p:sp>
        <p:nvSpPr>
          <p:cNvPr id="2" name="Title 1">
            <a:extLst>
              <a:ext uri="{FF2B5EF4-FFF2-40B4-BE49-F238E27FC236}">
                <a16:creationId xmlns:a16="http://schemas.microsoft.com/office/drawing/2014/main" id="{1036477C-8D55-B4B8-85DD-DAF85A20D8C5}"/>
              </a:ext>
            </a:extLst>
          </p:cNvPr>
          <p:cNvSpPr>
            <a:spLocks noGrp="1"/>
          </p:cNvSpPr>
          <p:nvPr>
            <p:ph type="title"/>
          </p:nvPr>
        </p:nvSpPr>
        <p:spPr>
          <a:xfrm>
            <a:off x="1097165" y="879158"/>
            <a:ext cx="16309773" cy="1063943"/>
          </a:xfrm>
        </p:spPr>
        <p:txBody>
          <a:bodyPr anchor="t">
            <a:noAutofit/>
          </a:bodyPr>
          <a:lstStyle>
            <a:lvl1pPr>
              <a:defRPr>
                <a:solidFill>
                  <a:schemeClr val="tx1"/>
                </a:solidFill>
              </a:defRPr>
            </a:lvl1pPr>
          </a:lstStyle>
          <a:p>
            <a:r>
              <a:rPr lang="en-US" dirty="0"/>
              <a:t>Click to edit Master title style</a:t>
            </a:r>
            <a:endParaRPr lang="en-ID" dirty="0"/>
          </a:p>
        </p:txBody>
      </p:sp>
      <p:sp>
        <p:nvSpPr>
          <p:cNvPr id="11" name="Slide Number Placeholder 5">
            <a:extLst>
              <a:ext uri="{FF2B5EF4-FFF2-40B4-BE49-F238E27FC236}">
                <a16:creationId xmlns:a16="http://schemas.microsoft.com/office/drawing/2014/main" id="{752E3F75-A181-1CEF-4892-A00A828F0DEC}"/>
              </a:ext>
            </a:extLst>
          </p:cNvPr>
          <p:cNvSpPr>
            <a:spLocks noGrp="1"/>
          </p:cNvSpPr>
          <p:nvPr>
            <p:ph type="sldNum" sz="quarter" idx="4"/>
          </p:nvPr>
        </p:nvSpPr>
        <p:spPr>
          <a:xfrm>
            <a:off x="16587788" y="9614927"/>
            <a:ext cx="819150" cy="410699"/>
          </a:xfrm>
          <a:prstGeom prst="rect">
            <a:avLst/>
          </a:prstGeom>
        </p:spPr>
        <p:txBody>
          <a:bodyPr vert="horz" lIns="91440" tIns="45720" rIns="91440" bIns="45720" rtlCol="0" anchor="b"/>
          <a:lstStyle>
            <a:lvl1pPr algn="r">
              <a:defRPr sz="1800">
                <a:solidFill>
                  <a:schemeClr val="tx1"/>
                </a:solidFill>
                <a:latin typeface="+mn-lt"/>
              </a:defRPr>
            </a:lvl1pPr>
          </a:lstStyle>
          <a:p>
            <a:fld id="{5E0C3BBE-9543-48E5-A6E1-C646F9A01966}" type="slidenum">
              <a:rPr lang="en-ID" smtClean="0"/>
              <a:pPr/>
              <a:t>‹Nº›</a:t>
            </a:fld>
            <a:endParaRPr lang="en-ID" dirty="0"/>
          </a:p>
        </p:txBody>
      </p:sp>
      <p:cxnSp>
        <p:nvCxnSpPr>
          <p:cNvPr id="16" name="Straight Connector 15">
            <a:extLst>
              <a:ext uri="{FF2B5EF4-FFF2-40B4-BE49-F238E27FC236}">
                <a16:creationId xmlns:a16="http://schemas.microsoft.com/office/drawing/2014/main" id="{0657BBCF-CA9E-FB2C-CA76-82D2795FF965}"/>
              </a:ext>
            </a:extLst>
          </p:cNvPr>
          <p:cNvCxnSpPr>
            <a:cxnSpLocks/>
          </p:cNvCxnSpPr>
          <p:nvPr userDrawn="1"/>
        </p:nvCxnSpPr>
        <p:spPr>
          <a:xfrm>
            <a:off x="881063" y="878535"/>
            <a:ext cx="0" cy="1064565"/>
          </a:xfrm>
          <a:prstGeom prst="line">
            <a:avLst/>
          </a:prstGeom>
          <a:ln w="317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1" name="Footer Placeholder 4">
            <a:extLst>
              <a:ext uri="{FF2B5EF4-FFF2-40B4-BE49-F238E27FC236}">
                <a16:creationId xmlns:a16="http://schemas.microsoft.com/office/drawing/2014/main" id="{FC465D62-3382-034B-3BC4-9FA6DDBCBF3D}"/>
              </a:ext>
            </a:extLst>
          </p:cNvPr>
          <p:cNvSpPr>
            <a:spLocks noGrp="1"/>
          </p:cNvSpPr>
          <p:nvPr>
            <p:ph type="ftr" sz="quarter" idx="3"/>
          </p:nvPr>
        </p:nvSpPr>
        <p:spPr>
          <a:xfrm>
            <a:off x="876300" y="9546433"/>
            <a:ext cx="8267700" cy="547688"/>
          </a:xfrm>
          <a:prstGeom prst="rect">
            <a:avLst/>
          </a:prstGeom>
        </p:spPr>
        <p:txBody>
          <a:bodyPr vert="horz" lIns="91440" tIns="45720" rIns="91440" bIns="45720" rtlCol="0" anchor="ctr"/>
          <a:lstStyle>
            <a:lvl1pPr algn="l">
              <a:defRPr lang="en-GB" sz="1800">
                <a:solidFill>
                  <a:schemeClr val="tx1"/>
                </a:solidFill>
              </a:defRPr>
            </a:lvl1pPr>
          </a:lstStyle>
          <a:p>
            <a:r>
              <a:rPr lang="en-US"/>
              <a:t>PRESENTATION TITLE</a:t>
            </a:r>
            <a:endParaRPr lang="en-US" dirty="0"/>
          </a:p>
        </p:txBody>
      </p:sp>
      <p:sp>
        <p:nvSpPr>
          <p:cNvPr id="37" name="Text Placeholder 29">
            <a:extLst>
              <a:ext uri="{FF2B5EF4-FFF2-40B4-BE49-F238E27FC236}">
                <a16:creationId xmlns:a16="http://schemas.microsoft.com/office/drawing/2014/main" id="{7014ED8C-D9A2-3233-BF99-B959865B48B9}"/>
              </a:ext>
            </a:extLst>
          </p:cNvPr>
          <p:cNvSpPr>
            <a:spLocks noGrp="1"/>
          </p:cNvSpPr>
          <p:nvPr>
            <p:ph type="body" sz="quarter" idx="43"/>
          </p:nvPr>
        </p:nvSpPr>
        <p:spPr>
          <a:xfrm>
            <a:off x="1141211" y="4419736"/>
            <a:ext cx="3790149" cy="829649"/>
          </a:xfrm>
          <a:prstGeom prst="rect">
            <a:avLst/>
          </a:prstGeom>
        </p:spPr>
        <p:txBody>
          <a:bodyPr tIns="0" bIns="0" anchor="b">
            <a:noAutofit/>
          </a:bodyPr>
          <a:lstStyle>
            <a:lvl1pPr marL="0" indent="0" algn="r">
              <a:buNone/>
              <a:defRPr sz="27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38" name="Text Placeholder 29">
            <a:extLst>
              <a:ext uri="{FF2B5EF4-FFF2-40B4-BE49-F238E27FC236}">
                <a16:creationId xmlns:a16="http://schemas.microsoft.com/office/drawing/2014/main" id="{27A02D2A-8972-F536-0B27-7D6428470586}"/>
              </a:ext>
            </a:extLst>
          </p:cNvPr>
          <p:cNvSpPr>
            <a:spLocks noGrp="1"/>
          </p:cNvSpPr>
          <p:nvPr>
            <p:ph type="body" sz="quarter" idx="44"/>
          </p:nvPr>
        </p:nvSpPr>
        <p:spPr>
          <a:xfrm>
            <a:off x="1141211" y="5357386"/>
            <a:ext cx="3790149" cy="1458650"/>
          </a:xfrm>
          <a:prstGeom prst="rect">
            <a:avLst/>
          </a:prstGeom>
        </p:spPr>
        <p:txBody>
          <a:bodyPr tIns="0" bIns="0">
            <a:noAutofit/>
          </a:bodyPr>
          <a:lstStyle>
            <a:lvl1pPr marL="0" indent="0" algn="r">
              <a:buNone/>
              <a:defRPr sz="2400" b="0">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63" name="Text Placeholder 29">
            <a:extLst>
              <a:ext uri="{FF2B5EF4-FFF2-40B4-BE49-F238E27FC236}">
                <a16:creationId xmlns:a16="http://schemas.microsoft.com/office/drawing/2014/main" id="{261031B1-B982-A042-4CFA-1D2651953B25}"/>
              </a:ext>
            </a:extLst>
          </p:cNvPr>
          <p:cNvSpPr>
            <a:spLocks noGrp="1"/>
          </p:cNvSpPr>
          <p:nvPr>
            <p:ph type="body" sz="quarter" idx="53"/>
          </p:nvPr>
        </p:nvSpPr>
        <p:spPr>
          <a:xfrm>
            <a:off x="8144855" y="2162544"/>
            <a:ext cx="3790149" cy="829649"/>
          </a:xfrm>
          <a:prstGeom prst="rect">
            <a:avLst/>
          </a:prstGeom>
        </p:spPr>
        <p:txBody>
          <a:bodyPr tIns="0" bIns="0" anchor="b">
            <a:noAutofit/>
          </a:bodyPr>
          <a:lstStyle>
            <a:lvl1pPr marL="0" indent="0" algn="ctr">
              <a:buNone/>
              <a:defRPr sz="27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64" name="Text Placeholder 29">
            <a:extLst>
              <a:ext uri="{FF2B5EF4-FFF2-40B4-BE49-F238E27FC236}">
                <a16:creationId xmlns:a16="http://schemas.microsoft.com/office/drawing/2014/main" id="{9A88BB22-41E4-5ACD-09E4-4157B024B08C}"/>
              </a:ext>
            </a:extLst>
          </p:cNvPr>
          <p:cNvSpPr>
            <a:spLocks noGrp="1"/>
          </p:cNvSpPr>
          <p:nvPr>
            <p:ph type="body" sz="quarter" idx="54"/>
          </p:nvPr>
        </p:nvSpPr>
        <p:spPr>
          <a:xfrm>
            <a:off x="8144855" y="3100194"/>
            <a:ext cx="3790149" cy="1458650"/>
          </a:xfrm>
          <a:prstGeom prst="rect">
            <a:avLst/>
          </a:prstGeom>
        </p:spPr>
        <p:txBody>
          <a:bodyPr tIns="0" bIns="0">
            <a:noAutofit/>
          </a:bodyPr>
          <a:lstStyle>
            <a:lvl1pPr marL="0" indent="0" algn="ctr">
              <a:buNone/>
              <a:defRPr sz="2400" b="0">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74" name="Text Placeholder 29">
            <a:extLst>
              <a:ext uri="{FF2B5EF4-FFF2-40B4-BE49-F238E27FC236}">
                <a16:creationId xmlns:a16="http://schemas.microsoft.com/office/drawing/2014/main" id="{9A4B37EF-352C-7F66-A0C7-B1AAC332DF0B}"/>
              </a:ext>
            </a:extLst>
          </p:cNvPr>
          <p:cNvSpPr>
            <a:spLocks noGrp="1"/>
          </p:cNvSpPr>
          <p:nvPr>
            <p:ph type="body" sz="quarter" idx="48"/>
          </p:nvPr>
        </p:nvSpPr>
        <p:spPr>
          <a:xfrm>
            <a:off x="6186023" y="6895388"/>
            <a:ext cx="3790149" cy="829649"/>
          </a:xfrm>
          <a:prstGeom prst="rect">
            <a:avLst/>
          </a:prstGeom>
        </p:spPr>
        <p:txBody>
          <a:bodyPr tIns="0" bIns="0" anchor="b">
            <a:noAutofit/>
          </a:bodyPr>
          <a:lstStyle>
            <a:lvl1pPr marL="0" indent="0" algn="ctr">
              <a:buNone/>
              <a:defRPr sz="27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75" name="Text Placeholder 29">
            <a:extLst>
              <a:ext uri="{FF2B5EF4-FFF2-40B4-BE49-F238E27FC236}">
                <a16:creationId xmlns:a16="http://schemas.microsoft.com/office/drawing/2014/main" id="{8AD0A0A8-C4B1-7D11-7CF8-B6C55DDAF46D}"/>
              </a:ext>
            </a:extLst>
          </p:cNvPr>
          <p:cNvSpPr>
            <a:spLocks noGrp="1"/>
          </p:cNvSpPr>
          <p:nvPr>
            <p:ph type="body" sz="quarter" idx="49"/>
          </p:nvPr>
        </p:nvSpPr>
        <p:spPr>
          <a:xfrm>
            <a:off x="6186023" y="7833038"/>
            <a:ext cx="3790149" cy="1458650"/>
          </a:xfrm>
          <a:prstGeom prst="rect">
            <a:avLst/>
          </a:prstGeom>
        </p:spPr>
        <p:txBody>
          <a:bodyPr tIns="0" bIns="0">
            <a:noAutofit/>
          </a:bodyPr>
          <a:lstStyle>
            <a:lvl1pPr marL="0" indent="0" algn="ctr">
              <a:buNone/>
              <a:defRPr sz="2400" b="0">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76" name="Text Placeholder 29">
            <a:extLst>
              <a:ext uri="{FF2B5EF4-FFF2-40B4-BE49-F238E27FC236}">
                <a16:creationId xmlns:a16="http://schemas.microsoft.com/office/drawing/2014/main" id="{9F88D094-280F-4883-8661-9A0BF47D066B}"/>
              </a:ext>
            </a:extLst>
          </p:cNvPr>
          <p:cNvSpPr>
            <a:spLocks noGrp="1"/>
          </p:cNvSpPr>
          <p:nvPr>
            <p:ph type="body" sz="quarter" idx="58"/>
          </p:nvPr>
        </p:nvSpPr>
        <p:spPr>
          <a:xfrm>
            <a:off x="13352070" y="4419736"/>
            <a:ext cx="3790149" cy="829649"/>
          </a:xfrm>
          <a:prstGeom prst="rect">
            <a:avLst/>
          </a:prstGeom>
        </p:spPr>
        <p:txBody>
          <a:bodyPr tIns="0" bIns="0" anchor="b">
            <a:noAutofit/>
          </a:bodyPr>
          <a:lstStyle>
            <a:lvl1pPr marL="0" indent="0" algn="l">
              <a:buNone/>
              <a:defRPr sz="27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77" name="Text Placeholder 29">
            <a:extLst>
              <a:ext uri="{FF2B5EF4-FFF2-40B4-BE49-F238E27FC236}">
                <a16:creationId xmlns:a16="http://schemas.microsoft.com/office/drawing/2014/main" id="{A9F31ADB-E84D-0E5A-C855-7382535346A9}"/>
              </a:ext>
            </a:extLst>
          </p:cNvPr>
          <p:cNvSpPr>
            <a:spLocks noGrp="1"/>
          </p:cNvSpPr>
          <p:nvPr>
            <p:ph type="body" sz="quarter" idx="59"/>
          </p:nvPr>
        </p:nvSpPr>
        <p:spPr>
          <a:xfrm>
            <a:off x="13352070" y="5357386"/>
            <a:ext cx="3790149" cy="1458650"/>
          </a:xfrm>
          <a:prstGeom prst="rect">
            <a:avLst/>
          </a:prstGeom>
        </p:spPr>
        <p:txBody>
          <a:bodyPr tIns="0" bIns="0">
            <a:noAutofit/>
          </a:bodyPr>
          <a:lstStyle>
            <a:lvl1pPr marL="0" indent="0" algn="l">
              <a:buNone/>
              <a:defRPr sz="2400" b="0">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40" name="Text Placeholder 29">
            <a:extLst>
              <a:ext uri="{FF2B5EF4-FFF2-40B4-BE49-F238E27FC236}">
                <a16:creationId xmlns:a16="http://schemas.microsoft.com/office/drawing/2014/main" id="{5C686B82-2E00-D61D-3AA1-3461944BF439}"/>
              </a:ext>
            </a:extLst>
          </p:cNvPr>
          <p:cNvSpPr>
            <a:spLocks noGrp="1"/>
          </p:cNvSpPr>
          <p:nvPr>
            <p:ph type="body" sz="quarter" idx="45" hasCustomPrompt="1"/>
          </p:nvPr>
        </p:nvSpPr>
        <p:spPr>
          <a:xfrm>
            <a:off x="5171495" y="5413772"/>
            <a:ext cx="1890000" cy="469109"/>
          </a:xfrm>
          <a:prstGeom prst="rect">
            <a:avLst/>
          </a:prstGeom>
        </p:spPr>
        <p:txBody>
          <a:bodyPr tIns="0" bIns="0" anchor="ctr">
            <a:noAutofit/>
          </a:bodyPr>
          <a:lstStyle>
            <a:lvl1pPr marL="0" indent="0" algn="ctr">
              <a:buNone/>
              <a:defRPr sz="2550" b="1">
                <a:solidFill>
                  <a:schemeClr val="accent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Milestone</a:t>
            </a:r>
            <a:endParaRPr lang="en-ID" dirty="0"/>
          </a:p>
        </p:txBody>
      </p:sp>
      <p:sp>
        <p:nvSpPr>
          <p:cNvPr id="60" name="Text Placeholder 29">
            <a:extLst>
              <a:ext uri="{FF2B5EF4-FFF2-40B4-BE49-F238E27FC236}">
                <a16:creationId xmlns:a16="http://schemas.microsoft.com/office/drawing/2014/main" id="{E10C62AC-5F15-FEF7-14F7-69E74FF548BF}"/>
              </a:ext>
            </a:extLst>
          </p:cNvPr>
          <p:cNvSpPr>
            <a:spLocks noGrp="1"/>
          </p:cNvSpPr>
          <p:nvPr>
            <p:ph type="body" sz="quarter" idx="50" hasCustomPrompt="1"/>
          </p:nvPr>
        </p:nvSpPr>
        <p:spPr>
          <a:xfrm>
            <a:off x="7135424" y="5413772"/>
            <a:ext cx="1890000" cy="469109"/>
          </a:xfrm>
          <a:prstGeom prst="rect">
            <a:avLst/>
          </a:prstGeom>
        </p:spPr>
        <p:txBody>
          <a:bodyPr tIns="0" bIns="0" anchor="ctr">
            <a:noAutofit/>
          </a:bodyPr>
          <a:lstStyle>
            <a:lvl1pPr marL="0" indent="0" algn="ctr">
              <a:buNone/>
              <a:defRPr sz="2550" b="1">
                <a:solidFill>
                  <a:schemeClr val="accent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Milestone</a:t>
            </a:r>
            <a:endParaRPr lang="en-ID" dirty="0"/>
          </a:p>
        </p:txBody>
      </p:sp>
      <p:sp>
        <p:nvSpPr>
          <p:cNvPr id="65" name="Text Placeholder 29">
            <a:extLst>
              <a:ext uri="{FF2B5EF4-FFF2-40B4-BE49-F238E27FC236}">
                <a16:creationId xmlns:a16="http://schemas.microsoft.com/office/drawing/2014/main" id="{071D6C45-DAA5-4D1C-9957-40129325EB67}"/>
              </a:ext>
            </a:extLst>
          </p:cNvPr>
          <p:cNvSpPr>
            <a:spLocks noGrp="1"/>
          </p:cNvSpPr>
          <p:nvPr>
            <p:ph type="body" sz="quarter" idx="55" hasCustomPrompt="1"/>
          </p:nvPr>
        </p:nvSpPr>
        <p:spPr>
          <a:xfrm>
            <a:off x="9099353" y="5413772"/>
            <a:ext cx="1890000" cy="469109"/>
          </a:xfrm>
          <a:prstGeom prst="rect">
            <a:avLst/>
          </a:prstGeom>
        </p:spPr>
        <p:txBody>
          <a:bodyPr tIns="0" bIns="0" anchor="ctr">
            <a:noAutofit/>
          </a:bodyPr>
          <a:lstStyle>
            <a:lvl1pPr marL="0" indent="0" algn="ctr">
              <a:buNone/>
              <a:defRPr sz="2550" b="1">
                <a:solidFill>
                  <a:schemeClr val="accent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Milestone</a:t>
            </a:r>
            <a:endParaRPr lang="en-ID" dirty="0"/>
          </a:p>
        </p:txBody>
      </p:sp>
      <p:sp>
        <p:nvSpPr>
          <p:cNvPr id="70" name="Text Placeholder 29">
            <a:extLst>
              <a:ext uri="{FF2B5EF4-FFF2-40B4-BE49-F238E27FC236}">
                <a16:creationId xmlns:a16="http://schemas.microsoft.com/office/drawing/2014/main" id="{32E39F6E-5616-1EC7-DA06-FA903B0B9CC4}"/>
              </a:ext>
            </a:extLst>
          </p:cNvPr>
          <p:cNvSpPr>
            <a:spLocks noGrp="1"/>
          </p:cNvSpPr>
          <p:nvPr>
            <p:ph type="body" sz="quarter" idx="60" hasCustomPrompt="1"/>
          </p:nvPr>
        </p:nvSpPr>
        <p:spPr>
          <a:xfrm>
            <a:off x="11063282" y="5413772"/>
            <a:ext cx="1890000" cy="469109"/>
          </a:xfrm>
          <a:prstGeom prst="rect">
            <a:avLst/>
          </a:prstGeom>
        </p:spPr>
        <p:txBody>
          <a:bodyPr tIns="0" bIns="0" anchor="ctr">
            <a:noAutofit/>
          </a:bodyPr>
          <a:lstStyle>
            <a:lvl1pPr marL="0" indent="0" algn="ctr">
              <a:buNone/>
              <a:defRPr sz="2550" b="1">
                <a:solidFill>
                  <a:schemeClr val="accent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Milestone</a:t>
            </a:r>
            <a:endParaRPr lang="en-ID" dirty="0"/>
          </a:p>
        </p:txBody>
      </p:sp>
    </p:spTree>
    <p:extLst>
      <p:ext uri="{BB962C8B-B14F-4D97-AF65-F5344CB8AC3E}">
        <p14:creationId xmlns:p14="http://schemas.microsoft.com/office/powerpoint/2010/main" val="3182925318"/>
      </p:ext>
    </p:extLst>
  </p:cSld>
  <p:clrMapOvr>
    <a:masterClrMapping/>
  </p:clrMapOvr>
  <p:extLst>
    <p:ext uri="{DCECCB84-F9BA-43D5-87BE-67443E8EF086}">
      <p15:sldGuideLst xmlns:p15="http://schemas.microsoft.com/office/powerpoint/2012/main"/>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imeline I60V7">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1FE2AD4A-FFA7-E356-533B-3682CE748F60}"/>
              </a:ext>
            </a:extLst>
          </p:cNvPr>
          <p:cNvGrpSpPr/>
          <p:nvPr userDrawn="1"/>
        </p:nvGrpSpPr>
        <p:grpSpPr>
          <a:xfrm>
            <a:off x="4125409" y="4667466"/>
            <a:ext cx="9808583" cy="1961718"/>
            <a:chOff x="3480378" y="3357980"/>
            <a:chExt cx="6539055" cy="1307812"/>
          </a:xfrm>
        </p:grpSpPr>
        <p:sp>
          <p:nvSpPr>
            <p:cNvPr id="12" name="Arc 47">
              <a:extLst>
                <a:ext uri="{FF2B5EF4-FFF2-40B4-BE49-F238E27FC236}">
                  <a16:creationId xmlns:a16="http://schemas.microsoft.com/office/drawing/2014/main" id="{5ADE87A4-1E17-504F-FC08-4E5317FA8905}"/>
                </a:ext>
              </a:extLst>
            </p:cNvPr>
            <p:cNvSpPr/>
            <p:nvPr userDrawn="1"/>
          </p:nvSpPr>
          <p:spPr>
            <a:xfrm>
              <a:off x="8711622" y="3357980"/>
              <a:ext cx="1307811" cy="1307812"/>
            </a:xfrm>
            <a:prstGeom prst="ellipse">
              <a:avLst/>
            </a:prstGeom>
            <a:ln w="5715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2700"/>
            </a:p>
          </p:txBody>
        </p:sp>
        <p:sp>
          <p:nvSpPr>
            <p:cNvPr id="13" name="Arc 47">
              <a:extLst>
                <a:ext uri="{FF2B5EF4-FFF2-40B4-BE49-F238E27FC236}">
                  <a16:creationId xmlns:a16="http://schemas.microsoft.com/office/drawing/2014/main" id="{58CDE690-F1D3-A2E1-1A15-211FF078FDDB}"/>
                </a:ext>
              </a:extLst>
            </p:cNvPr>
            <p:cNvSpPr/>
            <p:nvPr userDrawn="1"/>
          </p:nvSpPr>
          <p:spPr>
            <a:xfrm>
              <a:off x="6096000" y="3357980"/>
              <a:ext cx="1307811" cy="1307812"/>
            </a:xfrm>
            <a:prstGeom prst="ellipse">
              <a:avLst/>
            </a:prstGeom>
            <a:ln w="5715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2700"/>
            </a:p>
          </p:txBody>
        </p:sp>
        <p:sp>
          <p:nvSpPr>
            <p:cNvPr id="14" name="Arc 48">
              <a:extLst>
                <a:ext uri="{FF2B5EF4-FFF2-40B4-BE49-F238E27FC236}">
                  <a16:creationId xmlns:a16="http://schemas.microsoft.com/office/drawing/2014/main" id="{98761B8C-B84E-693F-B36F-FB9CE49972F3}"/>
                </a:ext>
              </a:extLst>
            </p:cNvPr>
            <p:cNvSpPr/>
            <p:nvPr userDrawn="1"/>
          </p:nvSpPr>
          <p:spPr>
            <a:xfrm flipV="1">
              <a:off x="7403811" y="3357980"/>
              <a:ext cx="1307811" cy="1307812"/>
            </a:xfrm>
            <a:prstGeom prst="ellipse">
              <a:avLst/>
            </a:prstGeom>
            <a:ln w="5715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2700"/>
            </a:p>
          </p:txBody>
        </p:sp>
        <p:sp>
          <p:nvSpPr>
            <p:cNvPr id="15" name="Arc 47">
              <a:extLst>
                <a:ext uri="{FF2B5EF4-FFF2-40B4-BE49-F238E27FC236}">
                  <a16:creationId xmlns:a16="http://schemas.microsoft.com/office/drawing/2014/main" id="{1D5F6001-25C6-ED50-DAA0-C9A450EADBDD}"/>
                </a:ext>
              </a:extLst>
            </p:cNvPr>
            <p:cNvSpPr/>
            <p:nvPr userDrawn="1"/>
          </p:nvSpPr>
          <p:spPr>
            <a:xfrm>
              <a:off x="3480378" y="3357980"/>
              <a:ext cx="1307811" cy="1307812"/>
            </a:xfrm>
            <a:prstGeom prst="ellipse">
              <a:avLst/>
            </a:prstGeom>
            <a:ln w="5715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2700"/>
            </a:p>
          </p:txBody>
        </p:sp>
        <p:sp>
          <p:nvSpPr>
            <p:cNvPr id="17" name="Arc 48">
              <a:extLst>
                <a:ext uri="{FF2B5EF4-FFF2-40B4-BE49-F238E27FC236}">
                  <a16:creationId xmlns:a16="http://schemas.microsoft.com/office/drawing/2014/main" id="{0DB28EB5-007D-E1A3-1B43-13A6960317E9}"/>
                </a:ext>
              </a:extLst>
            </p:cNvPr>
            <p:cNvSpPr/>
            <p:nvPr userDrawn="1"/>
          </p:nvSpPr>
          <p:spPr>
            <a:xfrm flipV="1">
              <a:off x="4788189" y="3357980"/>
              <a:ext cx="1307811" cy="1307812"/>
            </a:xfrm>
            <a:prstGeom prst="ellipse">
              <a:avLst/>
            </a:prstGeom>
            <a:ln w="5715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2700"/>
            </a:p>
          </p:txBody>
        </p:sp>
        <p:sp>
          <p:nvSpPr>
            <p:cNvPr id="18" name="Arc 17">
              <a:extLst>
                <a:ext uri="{FF2B5EF4-FFF2-40B4-BE49-F238E27FC236}">
                  <a16:creationId xmlns:a16="http://schemas.microsoft.com/office/drawing/2014/main" id="{B5A7E809-373A-B623-3766-CF30FDAA10EB}"/>
                </a:ext>
              </a:extLst>
            </p:cNvPr>
            <p:cNvSpPr/>
            <p:nvPr userDrawn="1"/>
          </p:nvSpPr>
          <p:spPr>
            <a:xfrm>
              <a:off x="3480378" y="3357980"/>
              <a:ext cx="1307811" cy="1307812"/>
            </a:xfrm>
            <a:prstGeom prst="arc">
              <a:avLst>
                <a:gd name="adj1" fmla="val 10792152"/>
                <a:gd name="adj2" fmla="val 0"/>
              </a:avLst>
            </a:prstGeom>
            <a:ln w="57150" cap="rnd"/>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2700"/>
            </a:p>
          </p:txBody>
        </p:sp>
        <p:sp>
          <p:nvSpPr>
            <p:cNvPr id="19" name="Arc 18">
              <a:extLst>
                <a:ext uri="{FF2B5EF4-FFF2-40B4-BE49-F238E27FC236}">
                  <a16:creationId xmlns:a16="http://schemas.microsoft.com/office/drawing/2014/main" id="{93CEF93B-B80E-035A-FF60-EEF1EF615D77}"/>
                </a:ext>
              </a:extLst>
            </p:cNvPr>
            <p:cNvSpPr/>
            <p:nvPr userDrawn="1"/>
          </p:nvSpPr>
          <p:spPr>
            <a:xfrm flipV="1">
              <a:off x="4788189" y="3357980"/>
              <a:ext cx="1307811" cy="1307812"/>
            </a:xfrm>
            <a:prstGeom prst="arc">
              <a:avLst>
                <a:gd name="adj1" fmla="val 10790197"/>
                <a:gd name="adj2" fmla="val 0"/>
              </a:avLst>
            </a:prstGeom>
            <a:ln w="57150" cap="rnd"/>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2700"/>
            </a:p>
          </p:txBody>
        </p:sp>
        <p:sp>
          <p:nvSpPr>
            <p:cNvPr id="20" name="Arc 19">
              <a:extLst>
                <a:ext uri="{FF2B5EF4-FFF2-40B4-BE49-F238E27FC236}">
                  <a16:creationId xmlns:a16="http://schemas.microsoft.com/office/drawing/2014/main" id="{BAFB1B3D-BB79-C97B-8395-4A58A130AAD1}"/>
                </a:ext>
              </a:extLst>
            </p:cNvPr>
            <p:cNvSpPr/>
            <p:nvPr userDrawn="1"/>
          </p:nvSpPr>
          <p:spPr>
            <a:xfrm>
              <a:off x="6096000" y="3357980"/>
              <a:ext cx="1307811" cy="1307812"/>
            </a:xfrm>
            <a:prstGeom prst="arc">
              <a:avLst>
                <a:gd name="adj1" fmla="val 10792152"/>
                <a:gd name="adj2" fmla="val 0"/>
              </a:avLst>
            </a:prstGeom>
            <a:ln w="57150" cap="rnd"/>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2700"/>
            </a:p>
          </p:txBody>
        </p:sp>
        <p:sp>
          <p:nvSpPr>
            <p:cNvPr id="22" name="Arc 21">
              <a:extLst>
                <a:ext uri="{FF2B5EF4-FFF2-40B4-BE49-F238E27FC236}">
                  <a16:creationId xmlns:a16="http://schemas.microsoft.com/office/drawing/2014/main" id="{5058C121-2A3B-AC59-790A-F454E0E4910D}"/>
                </a:ext>
              </a:extLst>
            </p:cNvPr>
            <p:cNvSpPr/>
            <p:nvPr userDrawn="1"/>
          </p:nvSpPr>
          <p:spPr>
            <a:xfrm flipV="1">
              <a:off x="7403811" y="3357980"/>
              <a:ext cx="1307811" cy="1307812"/>
            </a:xfrm>
            <a:prstGeom prst="arc">
              <a:avLst>
                <a:gd name="adj1" fmla="val 10790197"/>
                <a:gd name="adj2" fmla="val 0"/>
              </a:avLst>
            </a:prstGeom>
            <a:ln w="57150" cap="rnd"/>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2700"/>
            </a:p>
          </p:txBody>
        </p:sp>
        <p:sp>
          <p:nvSpPr>
            <p:cNvPr id="23" name="Arc 22">
              <a:extLst>
                <a:ext uri="{FF2B5EF4-FFF2-40B4-BE49-F238E27FC236}">
                  <a16:creationId xmlns:a16="http://schemas.microsoft.com/office/drawing/2014/main" id="{64F625EA-4806-1F64-7CEA-1D02E08887B3}"/>
                </a:ext>
              </a:extLst>
            </p:cNvPr>
            <p:cNvSpPr/>
            <p:nvPr userDrawn="1"/>
          </p:nvSpPr>
          <p:spPr>
            <a:xfrm>
              <a:off x="8711622" y="3357980"/>
              <a:ext cx="1307811" cy="1307812"/>
            </a:xfrm>
            <a:prstGeom prst="arc">
              <a:avLst>
                <a:gd name="adj1" fmla="val 10792152"/>
                <a:gd name="adj2" fmla="val 0"/>
              </a:avLst>
            </a:prstGeom>
            <a:ln w="57150" cap="rnd"/>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2700"/>
            </a:p>
          </p:txBody>
        </p:sp>
      </p:grpSp>
      <p:sp>
        <p:nvSpPr>
          <p:cNvPr id="2" name="Title 1">
            <a:extLst>
              <a:ext uri="{FF2B5EF4-FFF2-40B4-BE49-F238E27FC236}">
                <a16:creationId xmlns:a16="http://schemas.microsoft.com/office/drawing/2014/main" id="{1036477C-8D55-B4B8-85DD-DAF85A20D8C5}"/>
              </a:ext>
            </a:extLst>
          </p:cNvPr>
          <p:cNvSpPr>
            <a:spLocks noGrp="1"/>
          </p:cNvSpPr>
          <p:nvPr>
            <p:ph type="title"/>
          </p:nvPr>
        </p:nvSpPr>
        <p:spPr>
          <a:xfrm>
            <a:off x="1097165" y="879158"/>
            <a:ext cx="16309773" cy="1063943"/>
          </a:xfrm>
        </p:spPr>
        <p:txBody>
          <a:bodyPr anchor="t">
            <a:noAutofit/>
          </a:bodyPr>
          <a:lstStyle>
            <a:lvl1pPr>
              <a:defRPr>
                <a:solidFill>
                  <a:schemeClr val="tx1"/>
                </a:solidFill>
              </a:defRPr>
            </a:lvl1pPr>
          </a:lstStyle>
          <a:p>
            <a:r>
              <a:rPr lang="en-US" dirty="0"/>
              <a:t>Click to edit Master title style</a:t>
            </a:r>
            <a:endParaRPr lang="en-ID" dirty="0"/>
          </a:p>
        </p:txBody>
      </p:sp>
      <p:sp>
        <p:nvSpPr>
          <p:cNvPr id="11" name="Slide Number Placeholder 5">
            <a:extLst>
              <a:ext uri="{FF2B5EF4-FFF2-40B4-BE49-F238E27FC236}">
                <a16:creationId xmlns:a16="http://schemas.microsoft.com/office/drawing/2014/main" id="{752E3F75-A181-1CEF-4892-A00A828F0DEC}"/>
              </a:ext>
            </a:extLst>
          </p:cNvPr>
          <p:cNvSpPr>
            <a:spLocks noGrp="1"/>
          </p:cNvSpPr>
          <p:nvPr>
            <p:ph type="sldNum" sz="quarter" idx="4"/>
          </p:nvPr>
        </p:nvSpPr>
        <p:spPr>
          <a:xfrm>
            <a:off x="16587788" y="9614927"/>
            <a:ext cx="819150" cy="410699"/>
          </a:xfrm>
          <a:prstGeom prst="rect">
            <a:avLst/>
          </a:prstGeom>
        </p:spPr>
        <p:txBody>
          <a:bodyPr vert="horz" lIns="91440" tIns="45720" rIns="91440" bIns="45720" rtlCol="0" anchor="b"/>
          <a:lstStyle>
            <a:lvl1pPr algn="r">
              <a:defRPr sz="1800">
                <a:solidFill>
                  <a:schemeClr val="tx1"/>
                </a:solidFill>
                <a:latin typeface="+mn-lt"/>
              </a:defRPr>
            </a:lvl1pPr>
          </a:lstStyle>
          <a:p>
            <a:fld id="{5E0C3BBE-9543-48E5-A6E1-C646F9A01966}" type="slidenum">
              <a:rPr lang="en-ID" smtClean="0"/>
              <a:pPr/>
              <a:t>‹Nº›</a:t>
            </a:fld>
            <a:endParaRPr lang="en-ID" dirty="0"/>
          </a:p>
        </p:txBody>
      </p:sp>
      <p:cxnSp>
        <p:nvCxnSpPr>
          <p:cNvPr id="16" name="Straight Connector 15">
            <a:extLst>
              <a:ext uri="{FF2B5EF4-FFF2-40B4-BE49-F238E27FC236}">
                <a16:creationId xmlns:a16="http://schemas.microsoft.com/office/drawing/2014/main" id="{0657BBCF-CA9E-FB2C-CA76-82D2795FF965}"/>
              </a:ext>
            </a:extLst>
          </p:cNvPr>
          <p:cNvCxnSpPr>
            <a:cxnSpLocks/>
          </p:cNvCxnSpPr>
          <p:nvPr userDrawn="1"/>
        </p:nvCxnSpPr>
        <p:spPr>
          <a:xfrm>
            <a:off x="881063" y="878535"/>
            <a:ext cx="0" cy="1064565"/>
          </a:xfrm>
          <a:prstGeom prst="line">
            <a:avLst/>
          </a:prstGeom>
          <a:ln w="317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1" name="Footer Placeholder 4">
            <a:extLst>
              <a:ext uri="{FF2B5EF4-FFF2-40B4-BE49-F238E27FC236}">
                <a16:creationId xmlns:a16="http://schemas.microsoft.com/office/drawing/2014/main" id="{FC465D62-3382-034B-3BC4-9FA6DDBCBF3D}"/>
              </a:ext>
            </a:extLst>
          </p:cNvPr>
          <p:cNvSpPr>
            <a:spLocks noGrp="1"/>
          </p:cNvSpPr>
          <p:nvPr>
            <p:ph type="ftr" sz="quarter" idx="3"/>
          </p:nvPr>
        </p:nvSpPr>
        <p:spPr>
          <a:xfrm>
            <a:off x="876300" y="9546433"/>
            <a:ext cx="8267700" cy="547688"/>
          </a:xfrm>
          <a:prstGeom prst="rect">
            <a:avLst/>
          </a:prstGeom>
        </p:spPr>
        <p:txBody>
          <a:bodyPr vert="horz" lIns="91440" tIns="45720" rIns="91440" bIns="45720" rtlCol="0" anchor="ctr"/>
          <a:lstStyle>
            <a:lvl1pPr algn="l">
              <a:defRPr lang="en-GB" sz="1800">
                <a:solidFill>
                  <a:schemeClr val="tx1"/>
                </a:solidFill>
              </a:defRPr>
            </a:lvl1pPr>
          </a:lstStyle>
          <a:p>
            <a:r>
              <a:rPr lang="en-US"/>
              <a:t>PRESENTATION TITLE</a:t>
            </a:r>
            <a:endParaRPr lang="en-US" dirty="0"/>
          </a:p>
        </p:txBody>
      </p:sp>
      <p:sp>
        <p:nvSpPr>
          <p:cNvPr id="37" name="Text Placeholder 29">
            <a:extLst>
              <a:ext uri="{FF2B5EF4-FFF2-40B4-BE49-F238E27FC236}">
                <a16:creationId xmlns:a16="http://schemas.microsoft.com/office/drawing/2014/main" id="{7014ED8C-D9A2-3233-BF99-B959865B48B9}"/>
              </a:ext>
            </a:extLst>
          </p:cNvPr>
          <p:cNvSpPr>
            <a:spLocks noGrp="1"/>
          </p:cNvSpPr>
          <p:nvPr>
            <p:ph type="body" sz="quarter" idx="43"/>
          </p:nvPr>
        </p:nvSpPr>
        <p:spPr>
          <a:xfrm>
            <a:off x="3602135" y="2261178"/>
            <a:ext cx="3051396" cy="718077"/>
          </a:xfrm>
          <a:prstGeom prst="rect">
            <a:avLst/>
          </a:prstGeom>
        </p:spPr>
        <p:txBody>
          <a:bodyPr tIns="0" bIns="0" anchor="b">
            <a:noAutofit/>
          </a:bodyPr>
          <a:lstStyle>
            <a:lvl1pPr marL="0" indent="0" algn="ctr">
              <a:buNone/>
              <a:defRPr sz="21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38" name="Text Placeholder 29">
            <a:extLst>
              <a:ext uri="{FF2B5EF4-FFF2-40B4-BE49-F238E27FC236}">
                <a16:creationId xmlns:a16="http://schemas.microsoft.com/office/drawing/2014/main" id="{27A02D2A-8972-F536-0B27-7D6428470586}"/>
              </a:ext>
            </a:extLst>
          </p:cNvPr>
          <p:cNvSpPr>
            <a:spLocks noGrp="1"/>
          </p:cNvSpPr>
          <p:nvPr>
            <p:ph type="body" sz="quarter" idx="44"/>
          </p:nvPr>
        </p:nvSpPr>
        <p:spPr>
          <a:xfrm>
            <a:off x="3602135" y="3087256"/>
            <a:ext cx="3051396" cy="1335045"/>
          </a:xfrm>
          <a:prstGeom prst="rect">
            <a:avLst/>
          </a:prstGeom>
        </p:spPr>
        <p:txBody>
          <a:bodyPr tIns="0" bIns="0">
            <a:noAutofit/>
          </a:bodyPr>
          <a:lstStyle>
            <a:lvl1pPr marL="0" indent="0" algn="ctr">
              <a:buNone/>
              <a:defRPr sz="1800" b="0">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40" name="Text Placeholder 29">
            <a:extLst>
              <a:ext uri="{FF2B5EF4-FFF2-40B4-BE49-F238E27FC236}">
                <a16:creationId xmlns:a16="http://schemas.microsoft.com/office/drawing/2014/main" id="{5C686B82-2E00-D61D-3AA1-3461944BF439}"/>
              </a:ext>
            </a:extLst>
          </p:cNvPr>
          <p:cNvSpPr>
            <a:spLocks noGrp="1"/>
          </p:cNvSpPr>
          <p:nvPr>
            <p:ph type="body" sz="quarter" idx="45" hasCustomPrompt="1"/>
          </p:nvPr>
        </p:nvSpPr>
        <p:spPr>
          <a:xfrm>
            <a:off x="4161267" y="5413772"/>
            <a:ext cx="1890000" cy="469109"/>
          </a:xfrm>
          <a:prstGeom prst="rect">
            <a:avLst/>
          </a:prstGeom>
        </p:spPr>
        <p:txBody>
          <a:bodyPr tIns="0" bIns="0" anchor="ctr">
            <a:noAutofit/>
          </a:bodyPr>
          <a:lstStyle>
            <a:lvl1pPr marL="0" indent="0" algn="ctr">
              <a:buNone/>
              <a:defRPr sz="1950" b="1">
                <a:solidFill>
                  <a:schemeClr val="accent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Milestone</a:t>
            </a:r>
            <a:endParaRPr lang="en-ID" dirty="0"/>
          </a:p>
        </p:txBody>
      </p:sp>
      <p:sp>
        <p:nvSpPr>
          <p:cNvPr id="163" name="Text Placeholder 29">
            <a:extLst>
              <a:ext uri="{FF2B5EF4-FFF2-40B4-BE49-F238E27FC236}">
                <a16:creationId xmlns:a16="http://schemas.microsoft.com/office/drawing/2014/main" id="{C5DD8546-7846-83DD-C69C-139A5A7F21FE}"/>
              </a:ext>
            </a:extLst>
          </p:cNvPr>
          <p:cNvSpPr>
            <a:spLocks noGrp="1"/>
          </p:cNvSpPr>
          <p:nvPr>
            <p:ph type="body" sz="quarter" idx="48"/>
          </p:nvPr>
        </p:nvSpPr>
        <p:spPr>
          <a:xfrm>
            <a:off x="5559861" y="6828398"/>
            <a:ext cx="3051396" cy="718077"/>
          </a:xfrm>
          <a:prstGeom prst="rect">
            <a:avLst/>
          </a:prstGeom>
        </p:spPr>
        <p:txBody>
          <a:bodyPr tIns="0" bIns="0" anchor="b">
            <a:noAutofit/>
          </a:bodyPr>
          <a:lstStyle>
            <a:lvl1pPr marL="0" indent="0" algn="ctr">
              <a:buNone/>
              <a:defRPr sz="21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164" name="Text Placeholder 29">
            <a:extLst>
              <a:ext uri="{FF2B5EF4-FFF2-40B4-BE49-F238E27FC236}">
                <a16:creationId xmlns:a16="http://schemas.microsoft.com/office/drawing/2014/main" id="{F16E4A49-2C01-191F-8326-F61D104B88EC}"/>
              </a:ext>
            </a:extLst>
          </p:cNvPr>
          <p:cNvSpPr>
            <a:spLocks noGrp="1"/>
          </p:cNvSpPr>
          <p:nvPr>
            <p:ph type="body" sz="quarter" idx="49"/>
          </p:nvPr>
        </p:nvSpPr>
        <p:spPr>
          <a:xfrm>
            <a:off x="5559861" y="7654476"/>
            <a:ext cx="3051396" cy="1335045"/>
          </a:xfrm>
          <a:prstGeom prst="rect">
            <a:avLst/>
          </a:prstGeom>
        </p:spPr>
        <p:txBody>
          <a:bodyPr tIns="0" bIns="0">
            <a:noAutofit/>
          </a:bodyPr>
          <a:lstStyle>
            <a:lvl1pPr marL="0" indent="0" algn="ctr">
              <a:buNone/>
              <a:defRPr sz="1800" b="0">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165" name="Text Placeholder 29">
            <a:extLst>
              <a:ext uri="{FF2B5EF4-FFF2-40B4-BE49-F238E27FC236}">
                <a16:creationId xmlns:a16="http://schemas.microsoft.com/office/drawing/2014/main" id="{B5F67B93-A329-BE6A-41F1-59E419F2B5B9}"/>
              </a:ext>
            </a:extLst>
          </p:cNvPr>
          <p:cNvSpPr>
            <a:spLocks noGrp="1"/>
          </p:cNvSpPr>
          <p:nvPr>
            <p:ph type="body" sz="quarter" idx="50" hasCustomPrompt="1"/>
          </p:nvPr>
        </p:nvSpPr>
        <p:spPr>
          <a:xfrm>
            <a:off x="6122984" y="5413772"/>
            <a:ext cx="1890000" cy="469109"/>
          </a:xfrm>
          <a:prstGeom prst="rect">
            <a:avLst/>
          </a:prstGeom>
        </p:spPr>
        <p:txBody>
          <a:bodyPr tIns="0" bIns="0" anchor="ctr">
            <a:noAutofit/>
          </a:bodyPr>
          <a:lstStyle>
            <a:lvl1pPr marL="0" indent="0" algn="ctr">
              <a:buNone/>
              <a:defRPr sz="1950" b="1">
                <a:solidFill>
                  <a:schemeClr val="accent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Milestone</a:t>
            </a:r>
            <a:endParaRPr lang="en-ID" dirty="0"/>
          </a:p>
        </p:txBody>
      </p:sp>
      <p:sp>
        <p:nvSpPr>
          <p:cNvPr id="168" name="Text Placeholder 29">
            <a:extLst>
              <a:ext uri="{FF2B5EF4-FFF2-40B4-BE49-F238E27FC236}">
                <a16:creationId xmlns:a16="http://schemas.microsoft.com/office/drawing/2014/main" id="{48A5C6E0-43E1-EBAC-3627-302E662E8650}"/>
              </a:ext>
            </a:extLst>
          </p:cNvPr>
          <p:cNvSpPr>
            <a:spLocks noGrp="1"/>
          </p:cNvSpPr>
          <p:nvPr>
            <p:ph type="body" sz="quarter" idx="53"/>
          </p:nvPr>
        </p:nvSpPr>
        <p:spPr>
          <a:xfrm>
            <a:off x="7517588" y="2261178"/>
            <a:ext cx="3051396" cy="718077"/>
          </a:xfrm>
          <a:prstGeom prst="rect">
            <a:avLst/>
          </a:prstGeom>
        </p:spPr>
        <p:txBody>
          <a:bodyPr tIns="0" bIns="0" anchor="b">
            <a:noAutofit/>
          </a:bodyPr>
          <a:lstStyle>
            <a:lvl1pPr marL="0" indent="0" algn="ctr">
              <a:buNone/>
              <a:defRPr sz="21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169" name="Text Placeholder 29">
            <a:extLst>
              <a:ext uri="{FF2B5EF4-FFF2-40B4-BE49-F238E27FC236}">
                <a16:creationId xmlns:a16="http://schemas.microsoft.com/office/drawing/2014/main" id="{92ADEB34-3562-FF59-B5E4-127C5221B69D}"/>
              </a:ext>
            </a:extLst>
          </p:cNvPr>
          <p:cNvSpPr>
            <a:spLocks noGrp="1"/>
          </p:cNvSpPr>
          <p:nvPr>
            <p:ph type="body" sz="quarter" idx="54"/>
          </p:nvPr>
        </p:nvSpPr>
        <p:spPr>
          <a:xfrm>
            <a:off x="7517588" y="3087256"/>
            <a:ext cx="3051396" cy="1335045"/>
          </a:xfrm>
          <a:prstGeom prst="rect">
            <a:avLst/>
          </a:prstGeom>
        </p:spPr>
        <p:txBody>
          <a:bodyPr tIns="0" bIns="0">
            <a:noAutofit/>
          </a:bodyPr>
          <a:lstStyle>
            <a:lvl1pPr marL="0" indent="0" algn="ctr">
              <a:buNone/>
              <a:defRPr sz="1800" b="0">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170" name="Text Placeholder 29">
            <a:extLst>
              <a:ext uri="{FF2B5EF4-FFF2-40B4-BE49-F238E27FC236}">
                <a16:creationId xmlns:a16="http://schemas.microsoft.com/office/drawing/2014/main" id="{AEB128F4-BE54-8A4E-8B71-C822615400B1}"/>
              </a:ext>
            </a:extLst>
          </p:cNvPr>
          <p:cNvSpPr>
            <a:spLocks noGrp="1"/>
          </p:cNvSpPr>
          <p:nvPr>
            <p:ph type="body" sz="quarter" idx="55" hasCustomPrompt="1"/>
          </p:nvPr>
        </p:nvSpPr>
        <p:spPr>
          <a:xfrm>
            <a:off x="8084700" y="5413772"/>
            <a:ext cx="1890000" cy="469109"/>
          </a:xfrm>
          <a:prstGeom prst="rect">
            <a:avLst/>
          </a:prstGeom>
        </p:spPr>
        <p:txBody>
          <a:bodyPr tIns="0" bIns="0" anchor="ctr">
            <a:noAutofit/>
          </a:bodyPr>
          <a:lstStyle>
            <a:lvl1pPr marL="0" indent="0" algn="ctr">
              <a:buNone/>
              <a:defRPr sz="1950" b="1">
                <a:solidFill>
                  <a:schemeClr val="accent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Milestone</a:t>
            </a:r>
            <a:endParaRPr lang="en-ID" dirty="0"/>
          </a:p>
        </p:txBody>
      </p:sp>
      <p:sp>
        <p:nvSpPr>
          <p:cNvPr id="173" name="Text Placeholder 29">
            <a:extLst>
              <a:ext uri="{FF2B5EF4-FFF2-40B4-BE49-F238E27FC236}">
                <a16:creationId xmlns:a16="http://schemas.microsoft.com/office/drawing/2014/main" id="{F761310B-EE7F-0F87-C86E-E6D63D440E48}"/>
              </a:ext>
            </a:extLst>
          </p:cNvPr>
          <p:cNvSpPr>
            <a:spLocks noGrp="1"/>
          </p:cNvSpPr>
          <p:nvPr>
            <p:ph type="body" sz="quarter" idx="58"/>
          </p:nvPr>
        </p:nvSpPr>
        <p:spPr>
          <a:xfrm>
            <a:off x="9475314" y="6828398"/>
            <a:ext cx="3051396" cy="718077"/>
          </a:xfrm>
          <a:prstGeom prst="rect">
            <a:avLst/>
          </a:prstGeom>
        </p:spPr>
        <p:txBody>
          <a:bodyPr tIns="0" bIns="0" anchor="b">
            <a:noAutofit/>
          </a:bodyPr>
          <a:lstStyle>
            <a:lvl1pPr marL="0" indent="0" algn="ctr">
              <a:buNone/>
              <a:defRPr sz="21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174" name="Text Placeholder 29">
            <a:extLst>
              <a:ext uri="{FF2B5EF4-FFF2-40B4-BE49-F238E27FC236}">
                <a16:creationId xmlns:a16="http://schemas.microsoft.com/office/drawing/2014/main" id="{22D679C5-9724-078D-4FB9-33695B27C36A}"/>
              </a:ext>
            </a:extLst>
          </p:cNvPr>
          <p:cNvSpPr>
            <a:spLocks noGrp="1"/>
          </p:cNvSpPr>
          <p:nvPr>
            <p:ph type="body" sz="quarter" idx="59"/>
          </p:nvPr>
        </p:nvSpPr>
        <p:spPr>
          <a:xfrm>
            <a:off x="9475314" y="7654476"/>
            <a:ext cx="3051396" cy="1335045"/>
          </a:xfrm>
          <a:prstGeom prst="rect">
            <a:avLst/>
          </a:prstGeom>
        </p:spPr>
        <p:txBody>
          <a:bodyPr tIns="0" bIns="0">
            <a:noAutofit/>
          </a:bodyPr>
          <a:lstStyle>
            <a:lvl1pPr marL="0" indent="0" algn="ctr">
              <a:buNone/>
              <a:defRPr sz="1800" b="0">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175" name="Text Placeholder 29">
            <a:extLst>
              <a:ext uri="{FF2B5EF4-FFF2-40B4-BE49-F238E27FC236}">
                <a16:creationId xmlns:a16="http://schemas.microsoft.com/office/drawing/2014/main" id="{6B7B7D1C-51CE-D9FF-4225-896F49CA329F}"/>
              </a:ext>
            </a:extLst>
          </p:cNvPr>
          <p:cNvSpPr>
            <a:spLocks noGrp="1"/>
          </p:cNvSpPr>
          <p:nvPr>
            <p:ph type="body" sz="quarter" idx="60" hasCustomPrompt="1"/>
          </p:nvPr>
        </p:nvSpPr>
        <p:spPr>
          <a:xfrm>
            <a:off x="10046417" y="5413772"/>
            <a:ext cx="1890000" cy="469109"/>
          </a:xfrm>
          <a:prstGeom prst="rect">
            <a:avLst/>
          </a:prstGeom>
        </p:spPr>
        <p:txBody>
          <a:bodyPr tIns="0" bIns="0" anchor="ctr">
            <a:noAutofit/>
          </a:bodyPr>
          <a:lstStyle>
            <a:lvl1pPr marL="0" indent="0" algn="ctr">
              <a:buNone/>
              <a:defRPr sz="1950" b="1">
                <a:solidFill>
                  <a:schemeClr val="accent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Milestone</a:t>
            </a:r>
            <a:endParaRPr lang="en-ID" dirty="0"/>
          </a:p>
        </p:txBody>
      </p:sp>
      <p:sp>
        <p:nvSpPr>
          <p:cNvPr id="178" name="Text Placeholder 29">
            <a:extLst>
              <a:ext uri="{FF2B5EF4-FFF2-40B4-BE49-F238E27FC236}">
                <a16:creationId xmlns:a16="http://schemas.microsoft.com/office/drawing/2014/main" id="{C9739B77-26F8-B08C-60D1-B8A8F10A4102}"/>
              </a:ext>
            </a:extLst>
          </p:cNvPr>
          <p:cNvSpPr>
            <a:spLocks noGrp="1"/>
          </p:cNvSpPr>
          <p:nvPr>
            <p:ph type="body" sz="quarter" idx="63"/>
          </p:nvPr>
        </p:nvSpPr>
        <p:spPr>
          <a:xfrm>
            <a:off x="11433039" y="2261178"/>
            <a:ext cx="3051396" cy="718077"/>
          </a:xfrm>
          <a:prstGeom prst="rect">
            <a:avLst/>
          </a:prstGeom>
        </p:spPr>
        <p:txBody>
          <a:bodyPr tIns="0" bIns="0" anchor="b">
            <a:noAutofit/>
          </a:bodyPr>
          <a:lstStyle>
            <a:lvl1pPr marL="0" indent="0" algn="ctr">
              <a:buNone/>
              <a:defRPr sz="21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179" name="Text Placeholder 29">
            <a:extLst>
              <a:ext uri="{FF2B5EF4-FFF2-40B4-BE49-F238E27FC236}">
                <a16:creationId xmlns:a16="http://schemas.microsoft.com/office/drawing/2014/main" id="{58402617-6AC8-711D-F79A-1D2968B5E9FF}"/>
              </a:ext>
            </a:extLst>
          </p:cNvPr>
          <p:cNvSpPr>
            <a:spLocks noGrp="1"/>
          </p:cNvSpPr>
          <p:nvPr>
            <p:ph type="body" sz="quarter" idx="64"/>
          </p:nvPr>
        </p:nvSpPr>
        <p:spPr>
          <a:xfrm>
            <a:off x="11433039" y="3087256"/>
            <a:ext cx="3051396" cy="1335045"/>
          </a:xfrm>
          <a:prstGeom prst="rect">
            <a:avLst/>
          </a:prstGeom>
        </p:spPr>
        <p:txBody>
          <a:bodyPr tIns="0" bIns="0">
            <a:noAutofit/>
          </a:bodyPr>
          <a:lstStyle>
            <a:lvl1pPr marL="0" indent="0" algn="ctr">
              <a:buNone/>
              <a:defRPr sz="1800" b="0">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180" name="Text Placeholder 29">
            <a:extLst>
              <a:ext uri="{FF2B5EF4-FFF2-40B4-BE49-F238E27FC236}">
                <a16:creationId xmlns:a16="http://schemas.microsoft.com/office/drawing/2014/main" id="{EEF0B2A5-748A-C294-5F9B-7654A8F55050}"/>
              </a:ext>
            </a:extLst>
          </p:cNvPr>
          <p:cNvSpPr>
            <a:spLocks noGrp="1"/>
          </p:cNvSpPr>
          <p:nvPr>
            <p:ph type="body" sz="quarter" idx="65" hasCustomPrompt="1"/>
          </p:nvPr>
        </p:nvSpPr>
        <p:spPr>
          <a:xfrm>
            <a:off x="12008132" y="5413772"/>
            <a:ext cx="1890000" cy="469109"/>
          </a:xfrm>
          <a:prstGeom prst="rect">
            <a:avLst/>
          </a:prstGeom>
        </p:spPr>
        <p:txBody>
          <a:bodyPr tIns="0" bIns="0" anchor="ctr">
            <a:noAutofit/>
          </a:bodyPr>
          <a:lstStyle>
            <a:lvl1pPr marL="0" indent="0" algn="ctr">
              <a:buNone/>
              <a:defRPr sz="1950" b="1">
                <a:solidFill>
                  <a:schemeClr val="accent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Milestone</a:t>
            </a:r>
            <a:endParaRPr lang="en-ID" dirty="0"/>
          </a:p>
        </p:txBody>
      </p:sp>
    </p:spTree>
    <p:extLst>
      <p:ext uri="{BB962C8B-B14F-4D97-AF65-F5344CB8AC3E}">
        <p14:creationId xmlns:p14="http://schemas.microsoft.com/office/powerpoint/2010/main" val="2428473380"/>
      </p:ext>
    </p:extLst>
  </p:cSld>
  <p:clrMapOvr>
    <a:masterClrMapping/>
  </p:clrMapOvr>
  <p:extLst>
    <p:ext uri="{DCECCB84-F9BA-43D5-87BE-67443E8EF086}">
      <p15:sldGuideLst xmlns:p15="http://schemas.microsoft.com/office/powerpoint/2012/main"/>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imeline I60V8">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B3C0172F-B0C5-5179-7441-64802A951866}"/>
              </a:ext>
            </a:extLst>
          </p:cNvPr>
          <p:cNvGrpSpPr/>
          <p:nvPr userDrawn="1"/>
        </p:nvGrpSpPr>
        <p:grpSpPr>
          <a:xfrm>
            <a:off x="3158838" y="4667466"/>
            <a:ext cx="11770299" cy="1961718"/>
            <a:chOff x="2105892" y="3357980"/>
            <a:chExt cx="7846866" cy="1307812"/>
          </a:xfrm>
        </p:grpSpPr>
        <p:sp>
          <p:nvSpPr>
            <p:cNvPr id="8" name="Arc 48">
              <a:extLst>
                <a:ext uri="{FF2B5EF4-FFF2-40B4-BE49-F238E27FC236}">
                  <a16:creationId xmlns:a16="http://schemas.microsoft.com/office/drawing/2014/main" id="{9A253063-EE6B-D083-6F61-BBE64C38960B}"/>
                </a:ext>
              </a:extLst>
            </p:cNvPr>
            <p:cNvSpPr/>
            <p:nvPr userDrawn="1"/>
          </p:nvSpPr>
          <p:spPr>
            <a:xfrm flipV="1">
              <a:off x="8644947" y="3357980"/>
              <a:ext cx="1307811" cy="1307812"/>
            </a:xfrm>
            <a:prstGeom prst="ellipse">
              <a:avLst/>
            </a:prstGeom>
            <a:ln w="5715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2700"/>
            </a:p>
          </p:txBody>
        </p:sp>
        <p:sp>
          <p:nvSpPr>
            <p:cNvPr id="10" name="Arc 47">
              <a:extLst>
                <a:ext uri="{FF2B5EF4-FFF2-40B4-BE49-F238E27FC236}">
                  <a16:creationId xmlns:a16="http://schemas.microsoft.com/office/drawing/2014/main" id="{4EDBEE68-316F-FC47-07A7-0FAC8903F7DA}"/>
                </a:ext>
              </a:extLst>
            </p:cNvPr>
            <p:cNvSpPr/>
            <p:nvPr userDrawn="1"/>
          </p:nvSpPr>
          <p:spPr>
            <a:xfrm>
              <a:off x="7337136" y="3357980"/>
              <a:ext cx="1307811" cy="1307812"/>
            </a:xfrm>
            <a:prstGeom prst="ellipse">
              <a:avLst/>
            </a:prstGeom>
            <a:ln w="5715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2700"/>
            </a:p>
          </p:txBody>
        </p:sp>
        <p:sp>
          <p:nvSpPr>
            <p:cNvPr id="12" name="Arc 47">
              <a:extLst>
                <a:ext uri="{FF2B5EF4-FFF2-40B4-BE49-F238E27FC236}">
                  <a16:creationId xmlns:a16="http://schemas.microsoft.com/office/drawing/2014/main" id="{1EFE890F-CEFD-D528-19D9-E4CBFABB117D}"/>
                </a:ext>
              </a:extLst>
            </p:cNvPr>
            <p:cNvSpPr/>
            <p:nvPr userDrawn="1"/>
          </p:nvSpPr>
          <p:spPr>
            <a:xfrm>
              <a:off x="4721514" y="3357980"/>
              <a:ext cx="1307811" cy="1307812"/>
            </a:xfrm>
            <a:prstGeom prst="ellipse">
              <a:avLst/>
            </a:prstGeom>
            <a:ln w="5715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2700"/>
            </a:p>
          </p:txBody>
        </p:sp>
        <p:sp>
          <p:nvSpPr>
            <p:cNvPr id="17" name="Arc 48">
              <a:extLst>
                <a:ext uri="{FF2B5EF4-FFF2-40B4-BE49-F238E27FC236}">
                  <a16:creationId xmlns:a16="http://schemas.microsoft.com/office/drawing/2014/main" id="{A57667EE-D2C4-239A-030B-7C8B4BBAF00B}"/>
                </a:ext>
              </a:extLst>
            </p:cNvPr>
            <p:cNvSpPr/>
            <p:nvPr userDrawn="1"/>
          </p:nvSpPr>
          <p:spPr>
            <a:xfrm flipV="1">
              <a:off x="6029325" y="3357980"/>
              <a:ext cx="1307811" cy="1307812"/>
            </a:xfrm>
            <a:prstGeom prst="ellipse">
              <a:avLst/>
            </a:prstGeom>
            <a:ln w="5715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2700"/>
            </a:p>
          </p:txBody>
        </p:sp>
        <p:sp>
          <p:nvSpPr>
            <p:cNvPr id="18" name="Arc 47">
              <a:extLst>
                <a:ext uri="{FF2B5EF4-FFF2-40B4-BE49-F238E27FC236}">
                  <a16:creationId xmlns:a16="http://schemas.microsoft.com/office/drawing/2014/main" id="{00C81707-9191-4714-D517-44546ED45566}"/>
                </a:ext>
              </a:extLst>
            </p:cNvPr>
            <p:cNvSpPr/>
            <p:nvPr userDrawn="1"/>
          </p:nvSpPr>
          <p:spPr>
            <a:xfrm>
              <a:off x="2105892" y="3357980"/>
              <a:ext cx="1307811" cy="1307812"/>
            </a:xfrm>
            <a:prstGeom prst="ellipse">
              <a:avLst/>
            </a:prstGeom>
            <a:ln w="5715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2700"/>
            </a:p>
          </p:txBody>
        </p:sp>
        <p:sp>
          <p:nvSpPr>
            <p:cNvPr id="23" name="Arc 48">
              <a:extLst>
                <a:ext uri="{FF2B5EF4-FFF2-40B4-BE49-F238E27FC236}">
                  <a16:creationId xmlns:a16="http://schemas.microsoft.com/office/drawing/2014/main" id="{7FBC14EA-9CCC-BEEB-B54C-53700C77D219}"/>
                </a:ext>
              </a:extLst>
            </p:cNvPr>
            <p:cNvSpPr/>
            <p:nvPr userDrawn="1"/>
          </p:nvSpPr>
          <p:spPr>
            <a:xfrm flipV="1">
              <a:off x="3413703" y="3357980"/>
              <a:ext cx="1307811" cy="1307812"/>
            </a:xfrm>
            <a:prstGeom prst="ellipse">
              <a:avLst/>
            </a:prstGeom>
            <a:ln w="5715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2700" dirty="0"/>
            </a:p>
          </p:txBody>
        </p:sp>
        <p:sp>
          <p:nvSpPr>
            <p:cNvPr id="24" name="Arc 23">
              <a:extLst>
                <a:ext uri="{FF2B5EF4-FFF2-40B4-BE49-F238E27FC236}">
                  <a16:creationId xmlns:a16="http://schemas.microsoft.com/office/drawing/2014/main" id="{B35155D2-A2D3-10AB-5EF6-072F8751001D}"/>
                </a:ext>
              </a:extLst>
            </p:cNvPr>
            <p:cNvSpPr/>
            <p:nvPr userDrawn="1"/>
          </p:nvSpPr>
          <p:spPr>
            <a:xfrm>
              <a:off x="2105892" y="3357980"/>
              <a:ext cx="1307811" cy="1307812"/>
            </a:xfrm>
            <a:prstGeom prst="arc">
              <a:avLst>
                <a:gd name="adj1" fmla="val 10792152"/>
                <a:gd name="adj2" fmla="val 0"/>
              </a:avLst>
            </a:prstGeom>
            <a:ln w="57150" cap="rnd"/>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2700"/>
            </a:p>
          </p:txBody>
        </p:sp>
        <p:sp>
          <p:nvSpPr>
            <p:cNvPr id="25" name="Arc 24">
              <a:extLst>
                <a:ext uri="{FF2B5EF4-FFF2-40B4-BE49-F238E27FC236}">
                  <a16:creationId xmlns:a16="http://schemas.microsoft.com/office/drawing/2014/main" id="{AB8117C9-E8C5-9596-F171-65CE5050C18D}"/>
                </a:ext>
              </a:extLst>
            </p:cNvPr>
            <p:cNvSpPr/>
            <p:nvPr userDrawn="1"/>
          </p:nvSpPr>
          <p:spPr>
            <a:xfrm flipV="1">
              <a:off x="3413703" y="3357980"/>
              <a:ext cx="1307811" cy="1307812"/>
            </a:xfrm>
            <a:prstGeom prst="arc">
              <a:avLst>
                <a:gd name="adj1" fmla="val 10790197"/>
                <a:gd name="adj2" fmla="val 0"/>
              </a:avLst>
            </a:prstGeom>
            <a:ln w="57150" cap="rnd"/>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2700"/>
            </a:p>
          </p:txBody>
        </p:sp>
        <p:sp>
          <p:nvSpPr>
            <p:cNvPr id="29" name="Arc 28">
              <a:extLst>
                <a:ext uri="{FF2B5EF4-FFF2-40B4-BE49-F238E27FC236}">
                  <a16:creationId xmlns:a16="http://schemas.microsoft.com/office/drawing/2014/main" id="{10E889D3-429D-A6B3-DEB6-A47E3EFB5D17}"/>
                </a:ext>
              </a:extLst>
            </p:cNvPr>
            <p:cNvSpPr/>
            <p:nvPr userDrawn="1"/>
          </p:nvSpPr>
          <p:spPr>
            <a:xfrm>
              <a:off x="4721514" y="3357980"/>
              <a:ext cx="1307811" cy="1307812"/>
            </a:xfrm>
            <a:prstGeom prst="arc">
              <a:avLst>
                <a:gd name="adj1" fmla="val 10792152"/>
                <a:gd name="adj2" fmla="val 0"/>
              </a:avLst>
            </a:prstGeom>
            <a:ln w="57150" cap="rnd"/>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2700"/>
            </a:p>
          </p:txBody>
        </p:sp>
        <p:sp>
          <p:nvSpPr>
            <p:cNvPr id="30" name="Arc 29">
              <a:extLst>
                <a:ext uri="{FF2B5EF4-FFF2-40B4-BE49-F238E27FC236}">
                  <a16:creationId xmlns:a16="http://schemas.microsoft.com/office/drawing/2014/main" id="{539BBFBC-57F0-2F45-4572-94B259910D99}"/>
                </a:ext>
              </a:extLst>
            </p:cNvPr>
            <p:cNvSpPr/>
            <p:nvPr userDrawn="1"/>
          </p:nvSpPr>
          <p:spPr>
            <a:xfrm flipV="1">
              <a:off x="6029325" y="3357980"/>
              <a:ext cx="1307811" cy="1307812"/>
            </a:xfrm>
            <a:prstGeom prst="arc">
              <a:avLst>
                <a:gd name="adj1" fmla="val 10790197"/>
                <a:gd name="adj2" fmla="val 0"/>
              </a:avLst>
            </a:prstGeom>
            <a:ln w="57150" cap="rnd"/>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2700"/>
            </a:p>
          </p:txBody>
        </p:sp>
        <p:sp>
          <p:nvSpPr>
            <p:cNvPr id="43" name="Arc 42">
              <a:extLst>
                <a:ext uri="{FF2B5EF4-FFF2-40B4-BE49-F238E27FC236}">
                  <a16:creationId xmlns:a16="http://schemas.microsoft.com/office/drawing/2014/main" id="{D40E2498-6077-B609-5EFB-A6A94E3FCD7D}"/>
                </a:ext>
              </a:extLst>
            </p:cNvPr>
            <p:cNvSpPr/>
            <p:nvPr userDrawn="1"/>
          </p:nvSpPr>
          <p:spPr>
            <a:xfrm>
              <a:off x="7337136" y="3357980"/>
              <a:ext cx="1307811" cy="1307812"/>
            </a:xfrm>
            <a:prstGeom prst="arc">
              <a:avLst>
                <a:gd name="adj1" fmla="val 10792152"/>
                <a:gd name="adj2" fmla="val 0"/>
              </a:avLst>
            </a:prstGeom>
            <a:ln w="57150" cap="rnd"/>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2700"/>
            </a:p>
          </p:txBody>
        </p:sp>
        <p:sp>
          <p:nvSpPr>
            <p:cNvPr id="44" name="Arc 43">
              <a:extLst>
                <a:ext uri="{FF2B5EF4-FFF2-40B4-BE49-F238E27FC236}">
                  <a16:creationId xmlns:a16="http://schemas.microsoft.com/office/drawing/2014/main" id="{59492140-7C6C-86CC-854C-D950D30A7216}"/>
                </a:ext>
              </a:extLst>
            </p:cNvPr>
            <p:cNvSpPr/>
            <p:nvPr userDrawn="1"/>
          </p:nvSpPr>
          <p:spPr>
            <a:xfrm flipV="1">
              <a:off x="8644947" y="3357980"/>
              <a:ext cx="1307811" cy="1307812"/>
            </a:xfrm>
            <a:prstGeom prst="arc">
              <a:avLst>
                <a:gd name="adj1" fmla="val 10790197"/>
                <a:gd name="adj2" fmla="val 0"/>
              </a:avLst>
            </a:prstGeom>
            <a:ln w="57150" cap="rnd"/>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2700"/>
            </a:p>
          </p:txBody>
        </p:sp>
      </p:grpSp>
      <p:sp>
        <p:nvSpPr>
          <p:cNvPr id="2" name="Title 1">
            <a:extLst>
              <a:ext uri="{FF2B5EF4-FFF2-40B4-BE49-F238E27FC236}">
                <a16:creationId xmlns:a16="http://schemas.microsoft.com/office/drawing/2014/main" id="{1036477C-8D55-B4B8-85DD-DAF85A20D8C5}"/>
              </a:ext>
            </a:extLst>
          </p:cNvPr>
          <p:cNvSpPr>
            <a:spLocks noGrp="1"/>
          </p:cNvSpPr>
          <p:nvPr>
            <p:ph type="title"/>
          </p:nvPr>
        </p:nvSpPr>
        <p:spPr>
          <a:xfrm>
            <a:off x="1097165" y="879158"/>
            <a:ext cx="16309773" cy="1063943"/>
          </a:xfrm>
        </p:spPr>
        <p:txBody>
          <a:bodyPr anchor="t">
            <a:noAutofit/>
          </a:bodyPr>
          <a:lstStyle>
            <a:lvl1pPr>
              <a:defRPr>
                <a:solidFill>
                  <a:schemeClr val="tx1"/>
                </a:solidFill>
              </a:defRPr>
            </a:lvl1pPr>
          </a:lstStyle>
          <a:p>
            <a:r>
              <a:rPr lang="en-US" dirty="0"/>
              <a:t>Click to edit Master title style</a:t>
            </a:r>
            <a:endParaRPr lang="en-ID" dirty="0"/>
          </a:p>
        </p:txBody>
      </p:sp>
      <p:sp>
        <p:nvSpPr>
          <p:cNvPr id="11" name="Slide Number Placeholder 5">
            <a:extLst>
              <a:ext uri="{FF2B5EF4-FFF2-40B4-BE49-F238E27FC236}">
                <a16:creationId xmlns:a16="http://schemas.microsoft.com/office/drawing/2014/main" id="{752E3F75-A181-1CEF-4892-A00A828F0DEC}"/>
              </a:ext>
            </a:extLst>
          </p:cNvPr>
          <p:cNvSpPr>
            <a:spLocks noGrp="1"/>
          </p:cNvSpPr>
          <p:nvPr>
            <p:ph type="sldNum" sz="quarter" idx="4"/>
          </p:nvPr>
        </p:nvSpPr>
        <p:spPr>
          <a:xfrm>
            <a:off x="16587788" y="9614927"/>
            <a:ext cx="819150" cy="410699"/>
          </a:xfrm>
          <a:prstGeom prst="rect">
            <a:avLst/>
          </a:prstGeom>
        </p:spPr>
        <p:txBody>
          <a:bodyPr vert="horz" lIns="91440" tIns="45720" rIns="91440" bIns="45720" rtlCol="0" anchor="b"/>
          <a:lstStyle>
            <a:lvl1pPr algn="r">
              <a:defRPr sz="1800">
                <a:solidFill>
                  <a:schemeClr val="tx1"/>
                </a:solidFill>
                <a:latin typeface="+mn-lt"/>
              </a:defRPr>
            </a:lvl1pPr>
          </a:lstStyle>
          <a:p>
            <a:fld id="{5E0C3BBE-9543-48E5-A6E1-C646F9A01966}" type="slidenum">
              <a:rPr lang="en-ID" smtClean="0"/>
              <a:pPr/>
              <a:t>‹Nº›</a:t>
            </a:fld>
            <a:endParaRPr lang="en-ID" dirty="0"/>
          </a:p>
        </p:txBody>
      </p:sp>
      <p:cxnSp>
        <p:nvCxnSpPr>
          <p:cNvPr id="16" name="Straight Connector 15">
            <a:extLst>
              <a:ext uri="{FF2B5EF4-FFF2-40B4-BE49-F238E27FC236}">
                <a16:creationId xmlns:a16="http://schemas.microsoft.com/office/drawing/2014/main" id="{0657BBCF-CA9E-FB2C-CA76-82D2795FF965}"/>
              </a:ext>
            </a:extLst>
          </p:cNvPr>
          <p:cNvCxnSpPr>
            <a:cxnSpLocks/>
          </p:cNvCxnSpPr>
          <p:nvPr userDrawn="1"/>
        </p:nvCxnSpPr>
        <p:spPr>
          <a:xfrm>
            <a:off x="881063" y="878535"/>
            <a:ext cx="0" cy="1064565"/>
          </a:xfrm>
          <a:prstGeom prst="line">
            <a:avLst/>
          </a:prstGeom>
          <a:ln w="317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1" name="Footer Placeholder 4">
            <a:extLst>
              <a:ext uri="{FF2B5EF4-FFF2-40B4-BE49-F238E27FC236}">
                <a16:creationId xmlns:a16="http://schemas.microsoft.com/office/drawing/2014/main" id="{FC465D62-3382-034B-3BC4-9FA6DDBCBF3D}"/>
              </a:ext>
            </a:extLst>
          </p:cNvPr>
          <p:cNvSpPr>
            <a:spLocks noGrp="1"/>
          </p:cNvSpPr>
          <p:nvPr>
            <p:ph type="ftr" sz="quarter" idx="3"/>
          </p:nvPr>
        </p:nvSpPr>
        <p:spPr>
          <a:xfrm>
            <a:off x="876300" y="9546433"/>
            <a:ext cx="8267700" cy="547688"/>
          </a:xfrm>
          <a:prstGeom prst="rect">
            <a:avLst/>
          </a:prstGeom>
        </p:spPr>
        <p:txBody>
          <a:bodyPr vert="horz" lIns="91440" tIns="45720" rIns="91440" bIns="45720" rtlCol="0" anchor="ctr"/>
          <a:lstStyle>
            <a:lvl1pPr algn="l">
              <a:defRPr lang="en-GB" sz="1800">
                <a:solidFill>
                  <a:schemeClr val="tx1"/>
                </a:solidFill>
              </a:defRPr>
            </a:lvl1pPr>
          </a:lstStyle>
          <a:p>
            <a:r>
              <a:rPr lang="en-US"/>
              <a:t>PRESENTATION TITLE</a:t>
            </a:r>
            <a:endParaRPr lang="en-US" dirty="0"/>
          </a:p>
        </p:txBody>
      </p:sp>
      <p:sp>
        <p:nvSpPr>
          <p:cNvPr id="37" name="Text Placeholder 29">
            <a:extLst>
              <a:ext uri="{FF2B5EF4-FFF2-40B4-BE49-F238E27FC236}">
                <a16:creationId xmlns:a16="http://schemas.microsoft.com/office/drawing/2014/main" id="{7014ED8C-D9A2-3233-BF99-B959865B48B9}"/>
              </a:ext>
            </a:extLst>
          </p:cNvPr>
          <p:cNvSpPr>
            <a:spLocks noGrp="1"/>
          </p:cNvSpPr>
          <p:nvPr>
            <p:ph type="body" sz="quarter" idx="43"/>
          </p:nvPr>
        </p:nvSpPr>
        <p:spPr>
          <a:xfrm>
            <a:off x="2725839" y="2311358"/>
            <a:ext cx="2815071" cy="718425"/>
          </a:xfrm>
          <a:prstGeom prst="rect">
            <a:avLst/>
          </a:prstGeom>
        </p:spPr>
        <p:txBody>
          <a:bodyPr tIns="0" bIns="0" anchor="b">
            <a:noAutofit/>
          </a:bodyPr>
          <a:lstStyle>
            <a:lvl1pPr marL="0" indent="0" algn="ctr">
              <a:buNone/>
              <a:defRPr sz="21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a:t>
            </a:r>
            <a:endParaRPr lang="en-ID" dirty="0"/>
          </a:p>
        </p:txBody>
      </p:sp>
      <p:sp>
        <p:nvSpPr>
          <p:cNvPr id="38" name="Text Placeholder 29">
            <a:extLst>
              <a:ext uri="{FF2B5EF4-FFF2-40B4-BE49-F238E27FC236}">
                <a16:creationId xmlns:a16="http://schemas.microsoft.com/office/drawing/2014/main" id="{27A02D2A-8972-F536-0B27-7D6428470586}"/>
              </a:ext>
            </a:extLst>
          </p:cNvPr>
          <p:cNvSpPr>
            <a:spLocks noGrp="1"/>
          </p:cNvSpPr>
          <p:nvPr>
            <p:ph type="body" sz="quarter" idx="44"/>
          </p:nvPr>
        </p:nvSpPr>
        <p:spPr>
          <a:xfrm>
            <a:off x="2725839" y="3137785"/>
            <a:ext cx="2815071" cy="1328606"/>
          </a:xfrm>
          <a:prstGeom prst="rect">
            <a:avLst/>
          </a:prstGeom>
        </p:spPr>
        <p:txBody>
          <a:bodyPr tIns="0" bIns="0">
            <a:noAutofit/>
          </a:bodyPr>
          <a:lstStyle>
            <a:lvl1pPr marL="0" indent="0" algn="ctr">
              <a:buNone/>
              <a:defRPr sz="1800" b="0">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40" name="Text Placeholder 29">
            <a:extLst>
              <a:ext uri="{FF2B5EF4-FFF2-40B4-BE49-F238E27FC236}">
                <a16:creationId xmlns:a16="http://schemas.microsoft.com/office/drawing/2014/main" id="{5C686B82-2E00-D61D-3AA1-3461944BF439}"/>
              </a:ext>
            </a:extLst>
          </p:cNvPr>
          <p:cNvSpPr>
            <a:spLocks noGrp="1"/>
          </p:cNvSpPr>
          <p:nvPr>
            <p:ph type="body" sz="quarter" idx="45" hasCustomPrompt="1"/>
          </p:nvPr>
        </p:nvSpPr>
        <p:spPr>
          <a:xfrm>
            <a:off x="3196827" y="5413772"/>
            <a:ext cx="1890000" cy="469109"/>
          </a:xfrm>
          <a:prstGeom prst="rect">
            <a:avLst/>
          </a:prstGeom>
        </p:spPr>
        <p:txBody>
          <a:bodyPr tIns="0" bIns="0" anchor="ctr">
            <a:noAutofit/>
          </a:bodyPr>
          <a:lstStyle>
            <a:lvl1pPr marL="0" indent="0" algn="ctr">
              <a:buNone/>
              <a:defRPr sz="1950" b="1">
                <a:solidFill>
                  <a:schemeClr val="accent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Milestone</a:t>
            </a:r>
            <a:endParaRPr lang="en-ID" dirty="0"/>
          </a:p>
        </p:txBody>
      </p:sp>
      <p:sp>
        <p:nvSpPr>
          <p:cNvPr id="6" name="Text Placeholder 29">
            <a:extLst>
              <a:ext uri="{FF2B5EF4-FFF2-40B4-BE49-F238E27FC236}">
                <a16:creationId xmlns:a16="http://schemas.microsoft.com/office/drawing/2014/main" id="{38C63DFC-2B10-361A-FCA7-CF7597B18397}"/>
              </a:ext>
            </a:extLst>
          </p:cNvPr>
          <p:cNvSpPr>
            <a:spLocks noGrp="1"/>
          </p:cNvSpPr>
          <p:nvPr>
            <p:ph type="body" sz="quarter" idx="48"/>
          </p:nvPr>
        </p:nvSpPr>
        <p:spPr>
          <a:xfrm>
            <a:off x="4689036" y="6830261"/>
            <a:ext cx="2815071" cy="718425"/>
          </a:xfrm>
          <a:prstGeom prst="rect">
            <a:avLst/>
          </a:prstGeom>
        </p:spPr>
        <p:txBody>
          <a:bodyPr tIns="0" bIns="0" anchor="b">
            <a:noAutofit/>
          </a:bodyPr>
          <a:lstStyle>
            <a:lvl1pPr marL="0" indent="0" algn="ctr">
              <a:buNone/>
              <a:defRPr sz="21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a:t>
            </a:r>
            <a:endParaRPr lang="en-ID" dirty="0"/>
          </a:p>
        </p:txBody>
      </p:sp>
      <p:sp>
        <p:nvSpPr>
          <p:cNvPr id="7" name="Text Placeholder 29">
            <a:extLst>
              <a:ext uri="{FF2B5EF4-FFF2-40B4-BE49-F238E27FC236}">
                <a16:creationId xmlns:a16="http://schemas.microsoft.com/office/drawing/2014/main" id="{B083110B-0B44-1AE1-53ED-162013C095D9}"/>
              </a:ext>
            </a:extLst>
          </p:cNvPr>
          <p:cNvSpPr>
            <a:spLocks noGrp="1"/>
          </p:cNvSpPr>
          <p:nvPr>
            <p:ph type="body" sz="quarter" idx="49"/>
          </p:nvPr>
        </p:nvSpPr>
        <p:spPr>
          <a:xfrm>
            <a:off x="4689036" y="7656688"/>
            <a:ext cx="2815071" cy="1328606"/>
          </a:xfrm>
          <a:prstGeom prst="rect">
            <a:avLst/>
          </a:prstGeom>
        </p:spPr>
        <p:txBody>
          <a:bodyPr tIns="0" bIns="0">
            <a:noAutofit/>
          </a:bodyPr>
          <a:lstStyle>
            <a:lvl1pPr marL="0" indent="0" algn="ctr">
              <a:buNone/>
              <a:defRPr sz="1800" b="0">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9" name="Text Placeholder 29">
            <a:extLst>
              <a:ext uri="{FF2B5EF4-FFF2-40B4-BE49-F238E27FC236}">
                <a16:creationId xmlns:a16="http://schemas.microsoft.com/office/drawing/2014/main" id="{A255DCBF-68F9-FF27-692F-BEEBCCC1EABD}"/>
              </a:ext>
            </a:extLst>
          </p:cNvPr>
          <p:cNvSpPr>
            <a:spLocks noGrp="1"/>
          </p:cNvSpPr>
          <p:nvPr>
            <p:ph type="body" sz="quarter" idx="50" hasCustomPrompt="1"/>
          </p:nvPr>
        </p:nvSpPr>
        <p:spPr>
          <a:xfrm>
            <a:off x="5156424" y="5413772"/>
            <a:ext cx="1890000" cy="469109"/>
          </a:xfrm>
          <a:prstGeom prst="rect">
            <a:avLst/>
          </a:prstGeom>
        </p:spPr>
        <p:txBody>
          <a:bodyPr tIns="0" bIns="0" anchor="ctr">
            <a:noAutofit/>
          </a:bodyPr>
          <a:lstStyle>
            <a:lvl1pPr marL="0" indent="0" algn="ctr">
              <a:buNone/>
              <a:defRPr sz="1950" b="1">
                <a:solidFill>
                  <a:schemeClr val="accent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Milestone</a:t>
            </a:r>
            <a:endParaRPr lang="en-ID" dirty="0"/>
          </a:p>
        </p:txBody>
      </p:sp>
      <p:sp>
        <p:nvSpPr>
          <p:cNvPr id="13" name="Text Placeholder 29">
            <a:extLst>
              <a:ext uri="{FF2B5EF4-FFF2-40B4-BE49-F238E27FC236}">
                <a16:creationId xmlns:a16="http://schemas.microsoft.com/office/drawing/2014/main" id="{94F075A8-69C1-48E5-5F7F-3498229CA9E4}"/>
              </a:ext>
            </a:extLst>
          </p:cNvPr>
          <p:cNvSpPr>
            <a:spLocks noGrp="1"/>
          </p:cNvSpPr>
          <p:nvPr>
            <p:ph type="body" sz="quarter" idx="53"/>
          </p:nvPr>
        </p:nvSpPr>
        <p:spPr>
          <a:xfrm>
            <a:off x="6652233" y="2311358"/>
            <a:ext cx="2815071" cy="718425"/>
          </a:xfrm>
          <a:prstGeom prst="rect">
            <a:avLst/>
          </a:prstGeom>
        </p:spPr>
        <p:txBody>
          <a:bodyPr tIns="0" bIns="0" anchor="b">
            <a:noAutofit/>
          </a:bodyPr>
          <a:lstStyle>
            <a:lvl1pPr marL="0" indent="0" algn="ctr">
              <a:buNone/>
              <a:defRPr sz="21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a:t>
            </a:r>
            <a:endParaRPr lang="en-ID" dirty="0"/>
          </a:p>
        </p:txBody>
      </p:sp>
      <p:sp>
        <p:nvSpPr>
          <p:cNvPr id="14" name="Text Placeholder 29">
            <a:extLst>
              <a:ext uri="{FF2B5EF4-FFF2-40B4-BE49-F238E27FC236}">
                <a16:creationId xmlns:a16="http://schemas.microsoft.com/office/drawing/2014/main" id="{1EBDC6D4-7B18-8ABB-464C-5594F2C77E24}"/>
              </a:ext>
            </a:extLst>
          </p:cNvPr>
          <p:cNvSpPr>
            <a:spLocks noGrp="1"/>
          </p:cNvSpPr>
          <p:nvPr>
            <p:ph type="body" sz="quarter" idx="54"/>
          </p:nvPr>
        </p:nvSpPr>
        <p:spPr>
          <a:xfrm>
            <a:off x="6652233" y="3137785"/>
            <a:ext cx="2815071" cy="1328606"/>
          </a:xfrm>
          <a:prstGeom prst="rect">
            <a:avLst/>
          </a:prstGeom>
        </p:spPr>
        <p:txBody>
          <a:bodyPr tIns="0" bIns="0">
            <a:noAutofit/>
          </a:bodyPr>
          <a:lstStyle>
            <a:lvl1pPr marL="0" indent="0" algn="ctr">
              <a:buNone/>
              <a:defRPr sz="1800" b="0">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15" name="Text Placeholder 29">
            <a:extLst>
              <a:ext uri="{FF2B5EF4-FFF2-40B4-BE49-F238E27FC236}">
                <a16:creationId xmlns:a16="http://schemas.microsoft.com/office/drawing/2014/main" id="{A7B1BFF0-812C-FDEC-F620-A11909471D21}"/>
              </a:ext>
            </a:extLst>
          </p:cNvPr>
          <p:cNvSpPr>
            <a:spLocks noGrp="1"/>
          </p:cNvSpPr>
          <p:nvPr>
            <p:ph type="body" sz="quarter" idx="55" hasCustomPrompt="1"/>
          </p:nvPr>
        </p:nvSpPr>
        <p:spPr>
          <a:xfrm>
            <a:off x="7116021" y="5413772"/>
            <a:ext cx="1890000" cy="469109"/>
          </a:xfrm>
          <a:prstGeom prst="rect">
            <a:avLst/>
          </a:prstGeom>
        </p:spPr>
        <p:txBody>
          <a:bodyPr tIns="0" bIns="0" anchor="ctr">
            <a:noAutofit/>
          </a:bodyPr>
          <a:lstStyle>
            <a:lvl1pPr marL="0" indent="0" algn="ctr">
              <a:buNone/>
              <a:defRPr sz="1950" b="1">
                <a:solidFill>
                  <a:schemeClr val="accent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Milestone</a:t>
            </a:r>
            <a:endParaRPr lang="en-ID" dirty="0"/>
          </a:p>
        </p:txBody>
      </p:sp>
      <p:sp>
        <p:nvSpPr>
          <p:cNvPr id="19" name="Text Placeholder 29">
            <a:extLst>
              <a:ext uri="{FF2B5EF4-FFF2-40B4-BE49-F238E27FC236}">
                <a16:creationId xmlns:a16="http://schemas.microsoft.com/office/drawing/2014/main" id="{DFB0D309-AB17-47AE-C87C-CB3AE74D48F7}"/>
              </a:ext>
            </a:extLst>
          </p:cNvPr>
          <p:cNvSpPr>
            <a:spLocks noGrp="1"/>
          </p:cNvSpPr>
          <p:nvPr>
            <p:ph type="body" sz="quarter" idx="58"/>
          </p:nvPr>
        </p:nvSpPr>
        <p:spPr>
          <a:xfrm>
            <a:off x="8615430" y="6830261"/>
            <a:ext cx="2815071" cy="718425"/>
          </a:xfrm>
          <a:prstGeom prst="rect">
            <a:avLst/>
          </a:prstGeom>
        </p:spPr>
        <p:txBody>
          <a:bodyPr tIns="0" bIns="0" anchor="b">
            <a:noAutofit/>
          </a:bodyPr>
          <a:lstStyle>
            <a:lvl1pPr marL="0" indent="0" algn="ctr">
              <a:buNone/>
              <a:defRPr sz="21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a:t>
            </a:r>
            <a:endParaRPr lang="en-ID" dirty="0"/>
          </a:p>
        </p:txBody>
      </p:sp>
      <p:sp>
        <p:nvSpPr>
          <p:cNvPr id="20" name="Text Placeholder 29">
            <a:extLst>
              <a:ext uri="{FF2B5EF4-FFF2-40B4-BE49-F238E27FC236}">
                <a16:creationId xmlns:a16="http://schemas.microsoft.com/office/drawing/2014/main" id="{ED0C3C28-B9D9-204C-3BAC-8C8324471AB7}"/>
              </a:ext>
            </a:extLst>
          </p:cNvPr>
          <p:cNvSpPr>
            <a:spLocks noGrp="1"/>
          </p:cNvSpPr>
          <p:nvPr>
            <p:ph type="body" sz="quarter" idx="59"/>
          </p:nvPr>
        </p:nvSpPr>
        <p:spPr>
          <a:xfrm>
            <a:off x="8615430" y="7656688"/>
            <a:ext cx="2815071" cy="1328606"/>
          </a:xfrm>
          <a:prstGeom prst="rect">
            <a:avLst/>
          </a:prstGeom>
        </p:spPr>
        <p:txBody>
          <a:bodyPr tIns="0" bIns="0">
            <a:noAutofit/>
          </a:bodyPr>
          <a:lstStyle>
            <a:lvl1pPr marL="0" indent="0" algn="ctr">
              <a:buNone/>
              <a:defRPr sz="1800" b="0">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22" name="Text Placeholder 29">
            <a:extLst>
              <a:ext uri="{FF2B5EF4-FFF2-40B4-BE49-F238E27FC236}">
                <a16:creationId xmlns:a16="http://schemas.microsoft.com/office/drawing/2014/main" id="{8DAE8AB0-2EDB-576D-0B84-B8E513187788}"/>
              </a:ext>
            </a:extLst>
          </p:cNvPr>
          <p:cNvSpPr>
            <a:spLocks noGrp="1"/>
          </p:cNvSpPr>
          <p:nvPr>
            <p:ph type="body" sz="quarter" idx="60" hasCustomPrompt="1"/>
          </p:nvPr>
        </p:nvSpPr>
        <p:spPr>
          <a:xfrm>
            <a:off x="9075618" y="5413772"/>
            <a:ext cx="1890000" cy="469109"/>
          </a:xfrm>
          <a:prstGeom prst="rect">
            <a:avLst/>
          </a:prstGeom>
        </p:spPr>
        <p:txBody>
          <a:bodyPr tIns="0" bIns="0" anchor="ctr">
            <a:noAutofit/>
          </a:bodyPr>
          <a:lstStyle>
            <a:lvl1pPr marL="0" indent="0" algn="ctr">
              <a:buNone/>
              <a:defRPr sz="1950" b="1">
                <a:solidFill>
                  <a:schemeClr val="accent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Milestone</a:t>
            </a:r>
            <a:endParaRPr lang="en-ID" dirty="0"/>
          </a:p>
        </p:txBody>
      </p:sp>
      <p:sp>
        <p:nvSpPr>
          <p:cNvPr id="26" name="Text Placeholder 29">
            <a:extLst>
              <a:ext uri="{FF2B5EF4-FFF2-40B4-BE49-F238E27FC236}">
                <a16:creationId xmlns:a16="http://schemas.microsoft.com/office/drawing/2014/main" id="{AD762095-069D-4BD6-640E-EA976F90EBE8}"/>
              </a:ext>
            </a:extLst>
          </p:cNvPr>
          <p:cNvSpPr>
            <a:spLocks noGrp="1"/>
          </p:cNvSpPr>
          <p:nvPr>
            <p:ph type="body" sz="quarter" idx="63"/>
          </p:nvPr>
        </p:nvSpPr>
        <p:spPr>
          <a:xfrm>
            <a:off x="10578627" y="2311358"/>
            <a:ext cx="2815071" cy="718425"/>
          </a:xfrm>
          <a:prstGeom prst="rect">
            <a:avLst/>
          </a:prstGeom>
        </p:spPr>
        <p:txBody>
          <a:bodyPr tIns="0" bIns="0" anchor="b">
            <a:noAutofit/>
          </a:bodyPr>
          <a:lstStyle>
            <a:lvl1pPr marL="0" indent="0" algn="ctr">
              <a:buNone/>
              <a:defRPr sz="21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a:t>
            </a:r>
            <a:endParaRPr lang="en-ID" dirty="0"/>
          </a:p>
        </p:txBody>
      </p:sp>
      <p:sp>
        <p:nvSpPr>
          <p:cNvPr id="27" name="Text Placeholder 29">
            <a:extLst>
              <a:ext uri="{FF2B5EF4-FFF2-40B4-BE49-F238E27FC236}">
                <a16:creationId xmlns:a16="http://schemas.microsoft.com/office/drawing/2014/main" id="{8B4A0DAC-82E4-6662-A9B3-71544EC46FB8}"/>
              </a:ext>
            </a:extLst>
          </p:cNvPr>
          <p:cNvSpPr>
            <a:spLocks noGrp="1"/>
          </p:cNvSpPr>
          <p:nvPr>
            <p:ph type="body" sz="quarter" idx="64"/>
          </p:nvPr>
        </p:nvSpPr>
        <p:spPr>
          <a:xfrm>
            <a:off x="10578627" y="3137785"/>
            <a:ext cx="2815071" cy="1328606"/>
          </a:xfrm>
          <a:prstGeom prst="rect">
            <a:avLst/>
          </a:prstGeom>
        </p:spPr>
        <p:txBody>
          <a:bodyPr tIns="0" bIns="0">
            <a:noAutofit/>
          </a:bodyPr>
          <a:lstStyle>
            <a:lvl1pPr marL="0" indent="0" algn="ctr">
              <a:buNone/>
              <a:defRPr sz="1800" b="0">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28" name="Text Placeholder 29">
            <a:extLst>
              <a:ext uri="{FF2B5EF4-FFF2-40B4-BE49-F238E27FC236}">
                <a16:creationId xmlns:a16="http://schemas.microsoft.com/office/drawing/2014/main" id="{80354A45-56CA-A32F-60C5-C779D9B604C7}"/>
              </a:ext>
            </a:extLst>
          </p:cNvPr>
          <p:cNvSpPr>
            <a:spLocks noGrp="1"/>
          </p:cNvSpPr>
          <p:nvPr>
            <p:ph type="body" sz="quarter" idx="65" hasCustomPrompt="1"/>
          </p:nvPr>
        </p:nvSpPr>
        <p:spPr>
          <a:xfrm>
            <a:off x="11035215" y="5413772"/>
            <a:ext cx="1890000" cy="469109"/>
          </a:xfrm>
          <a:prstGeom prst="rect">
            <a:avLst/>
          </a:prstGeom>
        </p:spPr>
        <p:txBody>
          <a:bodyPr tIns="0" bIns="0" anchor="ctr">
            <a:noAutofit/>
          </a:bodyPr>
          <a:lstStyle>
            <a:lvl1pPr marL="0" indent="0" algn="ctr">
              <a:buNone/>
              <a:defRPr sz="1950" b="1">
                <a:solidFill>
                  <a:schemeClr val="accent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Milestone</a:t>
            </a:r>
            <a:endParaRPr lang="en-ID" dirty="0"/>
          </a:p>
        </p:txBody>
      </p:sp>
      <p:sp>
        <p:nvSpPr>
          <p:cNvPr id="31" name="Text Placeholder 29">
            <a:extLst>
              <a:ext uri="{FF2B5EF4-FFF2-40B4-BE49-F238E27FC236}">
                <a16:creationId xmlns:a16="http://schemas.microsoft.com/office/drawing/2014/main" id="{5F91528B-4016-9A18-C984-2859E73B2C44}"/>
              </a:ext>
            </a:extLst>
          </p:cNvPr>
          <p:cNvSpPr>
            <a:spLocks noGrp="1"/>
          </p:cNvSpPr>
          <p:nvPr>
            <p:ph type="body" sz="quarter" idx="68"/>
          </p:nvPr>
        </p:nvSpPr>
        <p:spPr>
          <a:xfrm>
            <a:off x="12541827" y="6830261"/>
            <a:ext cx="2815071" cy="718425"/>
          </a:xfrm>
          <a:prstGeom prst="rect">
            <a:avLst/>
          </a:prstGeom>
        </p:spPr>
        <p:txBody>
          <a:bodyPr tIns="0" bIns="0" anchor="b">
            <a:noAutofit/>
          </a:bodyPr>
          <a:lstStyle>
            <a:lvl1pPr marL="0" indent="0" algn="ctr">
              <a:buNone/>
              <a:defRPr sz="2100" b="1">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a:t>
            </a:r>
            <a:endParaRPr lang="en-ID" dirty="0"/>
          </a:p>
        </p:txBody>
      </p:sp>
      <p:sp>
        <p:nvSpPr>
          <p:cNvPr id="32" name="Text Placeholder 29">
            <a:extLst>
              <a:ext uri="{FF2B5EF4-FFF2-40B4-BE49-F238E27FC236}">
                <a16:creationId xmlns:a16="http://schemas.microsoft.com/office/drawing/2014/main" id="{49AA65F4-5D9F-C19E-6142-74B8F0A68D43}"/>
              </a:ext>
            </a:extLst>
          </p:cNvPr>
          <p:cNvSpPr>
            <a:spLocks noGrp="1"/>
          </p:cNvSpPr>
          <p:nvPr>
            <p:ph type="body" sz="quarter" idx="69"/>
          </p:nvPr>
        </p:nvSpPr>
        <p:spPr>
          <a:xfrm>
            <a:off x="12541827" y="7656688"/>
            <a:ext cx="2815071" cy="1328606"/>
          </a:xfrm>
          <a:prstGeom prst="rect">
            <a:avLst/>
          </a:prstGeom>
        </p:spPr>
        <p:txBody>
          <a:bodyPr tIns="0" bIns="0">
            <a:noAutofit/>
          </a:bodyPr>
          <a:lstStyle>
            <a:lvl1pPr marL="0" indent="0" algn="ctr">
              <a:buNone/>
              <a:defRPr sz="1800" b="0">
                <a:solidFill>
                  <a:schemeClr val="tx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Click to edit Master text styles</a:t>
            </a:r>
            <a:endParaRPr lang="en-ID" dirty="0"/>
          </a:p>
        </p:txBody>
      </p:sp>
      <p:sp>
        <p:nvSpPr>
          <p:cNvPr id="33" name="Text Placeholder 29">
            <a:extLst>
              <a:ext uri="{FF2B5EF4-FFF2-40B4-BE49-F238E27FC236}">
                <a16:creationId xmlns:a16="http://schemas.microsoft.com/office/drawing/2014/main" id="{4989308E-DDCB-3B4E-8245-6F016843BB64}"/>
              </a:ext>
            </a:extLst>
          </p:cNvPr>
          <p:cNvSpPr>
            <a:spLocks noGrp="1"/>
          </p:cNvSpPr>
          <p:nvPr>
            <p:ph type="body" sz="quarter" idx="70" hasCustomPrompt="1"/>
          </p:nvPr>
        </p:nvSpPr>
        <p:spPr>
          <a:xfrm>
            <a:off x="12994809" y="5413772"/>
            <a:ext cx="1890000" cy="469109"/>
          </a:xfrm>
          <a:prstGeom prst="rect">
            <a:avLst/>
          </a:prstGeom>
        </p:spPr>
        <p:txBody>
          <a:bodyPr tIns="0" bIns="0" anchor="ctr">
            <a:noAutofit/>
          </a:bodyPr>
          <a:lstStyle>
            <a:lvl1pPr marL="0" indent="0" algn="ctr">
              <a:buNone/>
              <a:defRPr sz="1950" b="1">
                <a:solidFill>
                  <a:schemeClr val="accent1"/>
                </a:solidFill>
              </a:defRPr>
            </a:lvl1pPr>
            <a:lvl2pPr marL="685835" indent="0">
              <a:buNone/>
              <a:defRPr sz="1100"/>
            </a:lvl2pPr>
            <a:lvl3pPr marL="1371669" indent="0">
              <a:buNone/>
              <a:defRPr sz="1050"/>
            </a:lvl3pPr>
            <a:lvl4pPr marL="2057504" indent="0">
              <a:buNone/>
              <a:defRPr sz="1001"/>
            </a:lvl4pPr>
            <a:lvl5pPr marL="2743337" indent="0">
              <a:buNone/>
              <a:defRPr sz="1001"/>
            </a:lvl5pPr>
          </a:lstStyle>
          <a:p>
            <a:pPr lvl="0"/>
            <a:r>
              <a:rPr lang="en-US" dirty="0"/>
              <a:t>Milestone</a:t>
            </a:r>
            <a:endParaRPr lang="en-ID" dirty="0"/>
          </a:p>
        </p:txBody>
      </p:sp>
    </p:spTree>
    <p:extLst>
      <p:ext uri="{BB962C8B-B14F-4D97-AF65-F5344CB8AC3E}">
        <p14:creationId xmlns:p14="http://schemas.microsoft.com/office/powerpoint/2010/main" val="4166445593"/>
      </p:ext>
    </p:extLst>
  </p:cSld>
  <p:clrMapOvr>
    <a:masterClrMapping/>
  </p:clrMapOvr>
  <p:extLst>
    <p:ext uri="{DCECCB84-F9BA-43D5-87BE-67443E8EF086}">
      <p15:sldGuideLst xmlns:p15="http://schemas.microsoft.com/office/powerpoint/2012/main">
        <p15:guide id="1" pos="2597" userDrawn="1">
          <p15:clr>
            <a:srgbClr val="FBAE40"/>
          </p15:clr>
        </p15:guide>
        <p15:guide id="2" pos="8787"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36477C-8D55-B4B8-85DD-DAF85A20D8C5}"/>
              </a:ext>
            </a:extLst>
          </p:cNvPr>
          <p:cNvSpPr>
            <a:spLocks noGrp="1"/>
          </p:cNvSpPr>
          <p:nvPr>
            <p:ph type="title"/>
          </p:nvPr>
        </p:nvSpPr>
        <p:spPr>
          <a:xfrm>
            <a:off x="1097165" y="886167"/>
            <a:ext cx="16309772" cy="2002155"/>
          </a:xfrm>
        </p:spPr>
        <p:txBody>
          <a:bodyPr anchor="t">
            <a:noAutofit/>
          </a:bodyPr>
          <a:lstStyle>
            <a:lvl1pPr>
              <a:defRPr>
                <a:solidFill>
                  <a:schemeClr val="tx1"/>
                </a:solidFill>
              </a:defRPr>
            </a:lvl1pPr>
          </a:lstStyle>
          <a:p>
            <a:r>
              <a:rPr lang="en-US" dirty="0"/>
              <a:t>Click to edit Master title style</a:t>
            </a:r>
            <a:endParaRPr lang="en-ID" dirty="0"/>
          </a:p>
        </p:txBody>
      </p:sp>
      <p:sp>
        <p:nvSpPr>
          <p:cNvPr id="11" name="Slide Number Placeholder 5">
            <a:extLst>
              <a:ext uri="{FF2B5EF4-FFF2-40B4-BE49-F238E27FC236}">
                <a16:creationId xmlns:a16="http://schemas.microsoft.com/office/drawing/2014/main" id="{752E3F75-A181-1CEF-4892-A00A828F0DEC}"/>
              </a:ext>
            </a:extLst>
          </p:cNvPr>
          <p:cNvSpPr>
            <a:spLocks noGrp="1"/>
          </p:cNvSpPr>
          <p:nvPr>
            <p:ph type="sldNum" sz="quarter" idx="4"/>
          </p:nvPr>
        </p:nvSpPr>
        <p:spPr>
          <a:xfrm>
            <a:off x="16587788" y="9614927"/>
            <a:ext cx="819150" cy="410699"/>
          </a:xfrm>
          <a:prstGeom prst="rect">
            <a:avLst/>
          </a:prstGeom>
        </p:spPr>
        <p:txBody>
          <a:bodyPr vert="horz" lIns="91440" tIns="45720" rIns="91440" bIns="45720" rtlCol="0" anchor="b"/>
          <a:lstStyle>
            <a:lvl1pPr algn="r">
              <a:defRPr sz="1800">
                <a:solidFill>
                  <a:schemeClr val="tx1"/>
                </a:solidFill>
                <a:latin typeface="+mn-lt"/>
              </a:defRPr>
            </a:lvl1pPr>
          </a:lstStyle>
          <a:p>
            <a:fld id="{5E0C3BBE-9543-48E5-A6E1-C646F9A01966}" type="slidenum">
              <a:rPr lang="en-ID" smtClean="0"/>
              <a:pPr/>
              <a:t>‹Nº›</a:t>
            </a:fld>
            <a:endParaRPr lang="en-ID" dirty="0"/>
          </a:p>
        </p:txBody>
      </p:sp>
      <p:cxnSp>
        <p:nvCxnSpPr>
          <p:cNvPr id="16" name="Straight Connector 15">
            <a:extLst>
              <a:ext uri="{FF2B5EF4-FFF2-40B4-BE49-F238E27FC236}">
                <a16:creationId xmlns:a16="http://schemas.microsoft.com/office/drawing/2014/main" id="{0657BBCF-CA9E-FB2C-CA76-82D2795FF965}"/>
              </a:ext>
            </a:extLst>
          </p:cNvPr>
          <p:cNvCxnSpPr>
            <a:cxnSpLocks/>
          </p:cNvCxnSpPr>
          <p:nvPr userDrawn="1"/>
        </p:nvCxnSpPr>
        <p:spPr>
          <a:xfrm>
            <a:off x="881063" y="885545"/>
            <a:ext cx="0" cy="2003400"/>
          </a:xfrm>
          <a:prstGeom prst="line">
            <a:avLst/>
          </a:prstGeom>
          <a:ln w="317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1" name="Footer Placeholder 4">
            <a:extLst>
              <a:ext uri="{FF2B5EF4-FFF2-40B4-BE49-F238E27FC236}">
                <a16:creationId xmlns:a16="http://schemas.microsoft.com/office/drawing/2014/main" id="{FC465D62-3382-034B-3BC4-9FA6DDBCBF3D}"/>
              </a:ext>
            </a:extLst>
          </p:cNvPr>
          <p:cNvSpPr>
            <a:spLocks noGrp="1"/>
          </p:cNvSpPr>
          <p:nvPr>
            <p:ph type="ftr" sz="quarter" idx="3"/>
          </p:nvPr>
        </p:nvSpPr>
        <p:spPr>
          <a:xfrm>
            <a:off x="876300" y="9546433"/>
            <a:ext cx="8267700" cy="547688"/>
          </a:xfrm>
          <a:prstGeom prst="rect">
            <a:avLst/>
          </a:prstGeom>
        </p:spPr>
        <p:txBody>
          <a:bodyPr vert="horz" lIns="91440" tIns="45720" rIns="91440" bIns="45720" rtlCol="0" anchor="ctr"/>
          <a:lstStyle>
            <a:lvl1pPr algn="l">
              <a:defRPr lang="en-GB" sz="1800">
                <a:solidFill>
                  <a:schemeClr val="tx1"/>
                </a:solidFill>
              </a:defRPr>
            </a:lvl1pPr>
          </a:lstStyle>
          <a:p>
            <a:r>
              <a:rPr lang="en-US"/>
              <a:t>PRESENTATION TITLE</a:t>
            </a:r>
            <a:endParaRPr lang="en-US" dirty="0"/>
          </a:p>
        </p:txBody>
      </p:sp>
    </p:spTree>
    <p:extLst>
      <p:ext uri="{BB962C8B-B14F-4D97-AF65-F5344CB8AC3E}">
        <p14:creationId xmlns:p14="http://schemas.microsoft.com/office/powerpoint/2010/main" val="2752192730"/>
      </p:ext>
    </p:extLst>
  </p:cSld>
  <p:clrMapOvr>
    <a:masterClrMapping/>
  </p:clrMapOvr>
  <p:extLst>
    <p:ext uri="{DCECCB84-F9BA-43D5-87BE-67443E8EF086}">
      <p15:sldGuideLst xmlns:p15="http://schemas.microsoft.com/office/powerpoint/2012/main"/>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1" name="Slide Number Placeholder 5">
            <a:extLst>
              <a:ext uri="{FF2B5EF4-FFF2-40B4-BE49-F238E27FC236}">
                <a16:creationId xmlns:a16="http://schemas.microsoft.com/office/drawing/2014/main" id="{752E3F75-A181-1CEF-4892-A00A828F0DEC}"/>
              </a:ext>
            </a:extLst>
          </p:cNvPr>
          <p:cNvSpPr>
            <a:spLocks noGrp="1"/>
          </p:cNvSpPr>
          <p:nvPr>
            <p:ph type="sldNum" sz="quarter" idx="4"/>
          </p:nvPr>
        </p:nvSpPr>
        <p:spPr>
          <a:xfrm>
            <a:off x="16587788" y="9614927"/>
            <a:ext cx="819150" cy="410699"/>
          </a:xfrm>
          <a:prstGeom prst="rect">
            <a:avLst/>
          </a:prstGeom>
        </p:spPr>
        <p:txBody>
          <a:bodyPr vert="horz" lIns="91440" tIns="45720" rIns="91440" bIns="45720" rtlCol="0" anchor="b"/>
          <a:lstStyle>
            <a:lvl1pPr algn="r">
              <a:defRPr sz="1800">
                <a:solidFill>
                  <a:schemeClr val="tx1"/>
                </a:solidFill>
                <a:latin typeface="+mn-lt"/>
              </a:defRPr>
            </a:lvl1pPr>
          </a:lstStyle>
          <a:p>
            <a:fld id="{5E0C3BBE-9543-48E5-A6E1-C646F9A01966}" type="slidenum">
              <a:rPr lang="en-ID" smtClean="0"/>
              <a:pPr/>
              <a:t>‹Nº›</a:t>
            </a:fld>
            <a:endParaRPr lang="en-ID" dirty="0"/>
          </a:p>
        </p:txBody>
      </p:sp>
      <p:sp>
        <p:nvSpPr>
          <p:cNvPr id="21" name="Footer Placeholder 4">
            <a:extLst>
              <a:ext uri="{FF2B5EF4-FFF2-40B4-BE49-F238E27FC236}">
                <a16:creationId xmlns:a16="http://schemas.microsoft.com/office/drawing/2014/main" id="{FC465D62-3382-034B-3BC4-9FA6DDBCBF3D}"/>
              </a:ext>
            </a:extLst>
          </p:cNvPr>
          <p:cNvSpPr>
            <a:spLocks noGrp="1"/>
          </p:cNvSpPr>
          <p:nvPr>
            <p:ph type="ftr" sz="quarter" idx="3"/>
          </p:nvPr>
        </p:nvSpPr>
        <p:spPr>
          <a:xfrm>
            <a:off x="876300" y="9546433"/>
            <a:ext cx="8267700" cy="547688"/>
          </a:xfrm>
          <a:prstGeom prst="rect">
            <a:avLst/>
          </a:prstGeom>
        </p:spPr>
        <p:txBody>
          <a:bodyPr vert="horz" lIns="91440" tIns="45720" rIns="91440" bIns="45720" rtlCol="0" anchor="ctr"/>
          <a:lstStyle>
            <a:lvl1pPr algn="l">
              <a:defRPr lang="en-GB" sz="1800">
                <a:solidFill>
                  <a:schemeClr val="tx1"/>
                </a:solidFill>
              </a:defRPr>
            </a:lvl1pPr>
          </a:lstStyle>
          <a:p>
            <a:r>
              <a:rPr lang="en-US"/>
              <a:t>PRESENTATION TITLE</a:t>
            </a:r>
            <a:endParaRPr lang="en-US" dirty="0"/>
          </a:p>
        </p:txBody>
      </p:sp>
    </p:spTree>
    <p:extLst>
      <p:ext uri="{BB962C8B-B14F-4D97-AF65-F5344CB8AC3E}">
        <p14:creationId xmlns:p14="http://schemas.microsoft.com/office/powerpoint/2010/main" val="1272959380"/>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9" Type="http://schemas.openxmlformats.org/officeDocument/2006/relationships/slideLayout" Target="../slideLayouts/slideLayout50.xml"/><Relationship Id="rId21" Type="http://schemas.openxmlformats.org/officeDocument/2006/relationships/slideLayout" Target="../slideLayouts/slideLayout32.xml"/><Relationship Id="rId34" Type="http://schemas.openxmlformats.org/officeDocument/2006/relationships/slideLayout" Target="../slideLayouts/slideLayout45.xml"/><Relationship Id="rId42" Type="http://schemas.openxmlformats.org/officeDocument/2006/relationships/slideLayout" Target="../slideLayouts/slideLayout53.xml"/><Relationship Id="rId47" Type="http://schemas.openxmlformats.org/officeDocument/2006/relationships/slideLayout" Target="../slideLayouts/slideLayout58.xml"/><Relationship Id="rId50" Type="http://schemas.openxmlformats.org/officeDocument/2006/relationships/slideLayout" Target="../slideLayouts/slideLayout61.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9" Type="http://schemas.openxmlformats.org/officeDocument/2006/relationships/slideLayout" Target="../slideLayouts/slideLayout40.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32" Type="http://schemas.openxmlformats.org/officeDocument/2006/relationships/slideLayout" Target="../slideLayouts/slideLayout43.xml"/><Relationship Id="rId37" Type="http://schemas.openxmlformats.org/officeDocument/2006/relationships/slideLayout" Target="../slideLayouts/slideLayout48.xml"/><Relationship Id="rId40" Type="http://schemas.openxmlformats.org/officeDocument/2006/relationships/slideLayout" Target="../slideLayouts/slideLayout51.xml"/><Relationship Id="rId45" Type="http://schemas.openxmlformats.org/officeDocument/2006/relationships/slideLayout" Target="../slideLayouts/slideLayout56.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36" Type="http://schemas.openxmlformats.org/officeDocument/2006/relationships/slideLayout" Target="../slideLayouts/slideLayout47.xml"/><Relationship Id="rId49" Type="http://schemas.openxmlformats.org/officeDocument/2006/relationships/slideLayout" Target="../slideLayouts/slideLayout60.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31" Type="http://schemas.openxmlformats.org/officeDocument/2006/relationships/slideLayout" Target="../slideLayouts/slideLayout42.xml"/><Relationship Id="rId44" Type="http://schemas.openxmlformats.org/officeDocument/2006/relationships/slideLayout" Target="../slideLayouts/slideLayout55.xml"/><Relationship Id="rId52" Type="http://schemas.openxmlformats.org/officeDocument/2006/relationships/image" Target="../media/image1.jpe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slideLayout" Target="../slideLayouts/slideLayout41.xml"/><Relationship Id="rId35" Type="http://schemas.openxmlformats.org/officeDocument/2006/relationships/slideLayout" Target="../slideLayouts/slideLayout46.xml"/><Relationship Id="rId43" Type="http://schemas.openxmlformats.org/officeDocument/2006/relationships/slideLayout" Target="../slideLayouts/slideLayout54.xml"/><Relationship Id="rId48" Type="http://schemas.openxmlformats.org/officeDocument/2006/relationships/slideLayout" Target="../slideLayouts/slideLayout59.xml"/><Relationship Id="rId8" Type="http://schemas.openxmlformats.org/officeDocument/2006/relationships/slideLayout" Target="../slideLayouts/slideLayout19.xml"/><Relationship Id="rId51" Type="http://schemas.openxmlformats.org/officeDocument/2006/relationships/theme" Target="../theme/theme2.xml"/><Relationship Id="rId3" Type="http://schemas.openxmlformats.org/officeDocument/2006/relationships/slideLayout" Target="../slideLayouts/slideLayout14.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33" Type="http://schemas.openxmlformats.org/officeDocument/2006/relationships/slideLayout" Target="../slideLayouts/slideLayout44.xml"/><Relationship Id="rId38" Type="http://schemas.openxmlformats.org/officeDocument/2006/relationships/slideLayout" Target="../slideLayouts/slideLayout49.xml"/><Relationship Id="rId46" Type="http://schemas.openxmlformats.org/officeDocument/2006/relationships/slideLayout" Target="../slideLayouts/slideLayout57.xml"/><Relationship Id="rId20" Type="http://schemas.openxmlformats.org/officeDocument/2006/relationships/slideLayout" Target="../slideLayouts/slideLayout31.xml"/><Relationship Id="rId41" Type="http://schemas.openxmlformats.org/officeDocument/2006/relationships/slideLayout" Target="../slideLayouts/slideLayout52.xml"/><Relationship Id="rId1" Type="http://schemas.openxmlformats.org/officeDocument/2006/relationships/slideLayout" Target="../slideLayouts/slideLayout12.xml"/><Relationship Id="rId6"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6/4/2025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031CA77-4526-60BD-4614-F242B74D161D}"/>
              </a:ext>
            </a:extLst>
          </p:cNvPr>
          <p:cNvSpPr/>
          <p:nvPr userDrawn="1"/>
        </p:nvSpPr>
        <p:spPr>
          <a:xfrm>
            <a:off x="0" y="9353550"/>
            <a:ext cx="18288000" cy="93345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700"/>
          </a:p>
        </p:txBody>
      </p:sp>
      <p:sp>
        <p:nvSpPr>
          <p:cNvPr id="6" name="Slide Number Placeholder 5">
            <a:extLst>
              <a:ext uri="{FF2B5EF4-FFF2-40B4-BE49-F238E27FC236}">
                <a16:creationId xmlns:a16="http://schemas.microsoft.com/office/drawing/2014/main" id="{9F3A151A-46CB-1090-446C-0EDAEF296B59}"/>
              </a:ext>
            </a:extLst>
          </p:cNvPr>
          <p:cNvSpPr>
            <a:spLocks noGrp="1"/>
          </p:cNvSpPr>
          <p:nvPr>
            <p:ph type="sldNum" sz="quarter" idx="4"/>
          </p:nvPr>
        </p:nvSpPr>
        <p:spPr>
          <a:xfrm>
            <a:off x="16587788" y="9614927"/>
            <a:ext cx="819150" cy="410699"/>
          </a:xfrm>
          <a:prstGeom prst="rect">
            <a:avLst/>
          </a:prstGeom>
        </p:spPr>
        <p:txBody>
          <a:bodyPr vert="horz" lIns="91440" tIns="45720" rIns="91440" bIns="45720" rtlCol="0" anchor="b"/>
          <a:lstStyle>
            <a:lvl1pPr algn="r">
              <a:defRPr sz="1800">
                <a:solidFill>
                  <a:schemeClr val="accent4"/>
                </a:solidFill>
                <a:latin typeface="+mn-lt"/>
              </a:defRPr>
            </a:lvl1pPr>
          </a:lstStyle>
          <a:p>
            <a:fld id="{5E0C3BBE-9543-48E5-A6E1-C646F9A01966}" type="slidenum">
              <a:rPr lang="en-ID" smtClean="0"/>
              <a:pPr/>
              <a:t>‹Nº›</a:t>
            </a:fld>
            <a:endParaRPr lang="en-ID" dirty="0"/>
          </a:p>
        </p:txBody>
      </p:sp>
      <p:sp>
        <p:nvSpPr>
          <p:cNvPr id="8" name="Title Placeholder 7">
            <a:extLst>
              <a:ext uri="{FF2B5EF4-FFF2-40B4-BE49-F238E27FC236}">
                <a16:creationId xmlns:a16="http://schemas.microsoft.com/office/drawing/2014/main" id="{E8FF3198-2DCB-4FEF-C479-8E76289E1955}"/>
              </a:ext>
            </a:extLst>
          </p:cNvPr>
          <p:cNvSpPr>
            <a:spLocks noGrp="1"/>
          </p:cNvSpPr>
          <p:nvPr>
            <p:ph type="title"/>
          </p:nvPr>
        </p:nvSpPr>
        <p:spPr>
          <a:xfrm>
            <a:off x="990601" y="876301"/>
            <a:ext cx="15597188" cy="1660526"/>
          </a:xfrm>
          <a:prstGeom prst="rect">
            <a:avLst/>
          </a:prstGeom>
        </p:spPr>
        <p:txBody>
          <a:bodyPr vert="horz" lIns="91440" tIns="45720" rIns="91440" bIns="45720" rtlCol="0" anchor="ctr">
            <a:noAutofit/>
          </a:bodyPr>
          <a:lstStyle/>
          <a:p>
            <a:r>
              <a:rPr lang="en-US" dirty="0"/>
              <a:t>Click to edit Master title style</a:t>
            </a:r>
            <a:endParaRPr lang="en-ID" dirty="0"/>
          </a:p>
        </p:txBody>
      </p:sp>
      <p:sp>
        <p:nvSpPr>
          <p:cNvPr id="9" name="Text Placeholder 8">
            <a:extLst>
              <a:ext uri="{FF2B5EF4-FFF2-40B4-BE49-F238E27FC236}">
                <a16:creationId xmlns:a16="http://schemas.microsoft.com/office/drawing/2014/main" id="{5E489BE9-192C-49E8-B1F1-91EF667E3ACB}"/>
              </a:ext>
            </a:extLst>
          </p:cNvPr>
          <p:cNvSpPr>
            <a:spLocks noGrp="1"/>
          </p:cNvSpPr>
          <p:nvPr>
            <p:ph type="body" idx="1"/>
          </p:nvPr>
        </p:nvSpPr>
        <p:spPr>
          <a:xfrm>
            <a:off x="990601" y="2738438"/>
            <a:ext cx="15597188" cy="5338763"/>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D" dirty="0"/>
          </a:p>
        </p:txBody>
      </p:sp>
      <p:grpSp>
        <p:nvGrpSpPr>
          <p:cNvPr id="16" name="Group 15" hidden="1">
            <a:extLst>
              <a:ext uri="{FF2B5EF4-FFF2-40B4-BE49-F238E27FC236}">
                <a16:creationId xmlns:a16="http://schemas.microsoft.com/office/drawing/2014/main" id="{9CBE7AA2-3D9C-E4A5-8EC5-AE78D1FAF192}"/>
              </a:ext>
            </a:extLst>
          </p:cNvPr>
          <p:cNvGrpSpPr/>
          <p:nvPr userDrawn="1"/>
        </p:nvGrpSpPr>
        <p:grpSpPr>
          <a:xfrm>
            <a:off x="0" y="0"/>
            <a:ext cx="18288000" cy="10287000"/>
            <a:chOff x="0" y="0"/>
            <a:chExt cx="12192000" cy="6858000"/>
          </a:xfrm>
        </p:grpSpPr>
        <p:grpSp>
          <p:nvGrpSpPr>
            <p:cNvPr id="17" name="Group 16" hidden="1">
              <a:extLst>
                <a:ext uri="{FF2B5EF4-FFF2-40B4-BE49-F238E27FC236}">
                  <a16:creationId xmlns:a16="http://schemas.microsoft.com/office/drawing/2014/main" id="{DC1AF556-CC80-A678-A2D5-5C8C86BAAE45}"/>
                </a:ext>
              </a:extLst>
            </p:cNvPr>
            <p:cNvGrpSpPr/>
            <p:nvPr userDrawn="1"/>
          </p:nvGrpSpPr>
          <p:grpSpPr>
            <a:xfrm>
              <a:off x="0" y="0"/>
              <a:ext cx="12192000" cy="6858000"/>
              <a:chOff x="0" y="0"/>
              <a:chExt cx="5166360" cy="6858000"/>
            </a:xfrm>
            <a:noFill/>
          </p:grpSpPr>
          <p:sp>
            <p:nvSpPr>
              <p:cNvPr id="19" name="Rectangle 18" hidden="1">
                <a:extLst>
                  <a:ext uri="{FF2B5EF4-FFF2-40B4-BE49-F238E27FC236}">
                    <a16:creationId xmlns:a16="http://schemas.microsoft.com/office/drawing/2014/main" id="{F152FD21-286B-1EF4-488B-A51A1DBD5450}"/>
                  </a:ext>
                </a:extLst>
              </p:cNvPr>
              <p:cNvSpPr/>
              <p:nvPr userDrawn="1"/>
            </p:nvSpPr>
            <p:spPr>
              <a:xfrm>
                <a:off x="0" y="0"/>
                <a:ext cx="861060" cy="6858000"/>
              </a:xfrm>
              <a:prstGeom prst="rect">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700"/>
              </a:p>
            </p:txBody>
          </p:sp>
          <p:sp>
            <p:nvSpPr>
              <p:cNvPr id="20" name="Rectangle 19" hidden="1">
                <a:extLst>
                  <a:ext uri="{FF2B5EF4-FFF2-40B4-BE49-F238E27FC236}">
                    <a16:creationId xmlns:a16="http://schemas.microsoft.com/office/drawing/2014/main" id="{8BF54D69-F9E7-0DE6-C3A7-60EE2CD7A944}"/>
                  </a:ext>
                </a:extLst>
              </p:cNvPr>
              <p:cNvSpPr/>
              <p:nvPr userDrawn="1"/>
            </p:nvSpPr>
            <p:spPr>
              <a:xfrm>
                <a:off x="861060" y="0"/>
                <a:ext cx="861060" cy="6858000"/>
              </a:xfrm>
              <a:prstGeom prst="rect">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700"/>
              </a:p>
            </p:txBody>
          </p:sp>
          <p:sp>
            <p:nvSpPr>
              <p:cNvPr id="21" name="Rectangle 20" hidden="1">
                <a:extLst>
                  <a:ext uri="{FF2B5EF4-FFF2-40B4-BE49-F238E27FC236}">
                    <a16:creationId xmlns:a16="http://schemas.microsoft.com/office/drawing/2014/main" id="{6B753A8C-3034-646A-9496-4E86765F30FA}"/>
                  </a:ext>
                </a:extLst>
              </p:cNvPr>
              <p:cNvSpPr/>
              <p:nvPr userDrawn="1"/>
            </p:nvSpPr>
            <p:spPr>
              <a:xfrm>
                <a:off x="1722120" y="0"/>
                <a:ext cx="861060" cy="6858000"/>
              </a:xfrm>
              <a:prstGeom prst="rect">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700"/>
              </a:p>
            </p:txBody>
          </p:sp>
          <p:sp>
            <p:nvSpPr>
              <p:cNvPr id="22" name="Rectangle 21" hidden="1">
                <a:extLst>
                  <a:ext uri="{FF2B5EF4-FFF2-40B4-BE49-F238E27FC236}">
                    <a16:creationId xmlns:a16="http://schemas.microsoft.com/office/drawing/2014/main" id="{F5A778D6-81DE-8B52-4635-AF9B44897873}"/>
                  </a:ext>
                </a:extLst>
              </p:cNvPr>
              <p:cNvSpPr/>
              <p:nvPr userDrawn="1"/>
            </p:nvSpPr>
            <p:spPr>
              <a:xfrm>
                <a:off x="2583180" y="0"/>
                <a:ext cx="861060" cy="6858000"/>
              </a:xfrm>
              <a:prstGeom prst="rect">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700"/>
              </a:p>
            </p:txBody>
          </p:sp>
          <p:sp>
            <p:nvSpPr>
              <p:cNvPr id="23" name="Rectangle 22" hidden="1">
                <a:extLst>
                  <a:ext uri="{FF2B5EF4-FFF2-40B4-BE49-F238E27FC236}">
                    <a16:creationId xmlns:a16="http://schemas.microsoft.com/office/drawing/2014/main" id="{6FD8563E-664B-9D68-5E75-8203C4796A0B}"/>
                  </a:ext>
                </a:extLst>
              </p:cNvPr>
              <p:cNvSpPr/>
              <p:nvPr userDrawn="1"/>
            </p:nvSpPr>
            <p:spPr>
              <a:xfrm>
                <a:off x="3444240" y="0"/>
                <a:ext cx="861060" cy="6858000"/>
              </a:xfrm>
              <a:prstGeom prst="rect">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700"/>
              </a:p>
            </p:txBody>
          </p:sp>
          <p:sp>
            <p:nvSpPr>
              <p:cNvPr id="24" name="Rectangle 23" hidden="1">
                <a:extLst>
                  <a:ext uri="{FF2B5EF4-FFF2-40B4-BE49-F238E27FC236}">
                    <a16:creationId xmlns:a16="http://schemas.microsoft.com/office/drawing/2014/main" id="{42D21107-5BDC-FC32-29DD-C1E608644F37}"/>
                  </a:ext>
                </a:extLst>
              </p:cNvPr>
              <p:cNvSpPr/>
              <p:nvPr userDrawn="1"/>
            </p:nvSpPr>
            <p:spPr>
              <a:xfrm>
                <a:off x="4305300" y="0"/>
                <a:ext cx="861060" cy="6858000"/>
              </a:xfrm>
              <a:prstGeom prst="rect">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700"/>
              </a:p>
            </p:txBody>
          </p:sp>
        </p:grpSp>
        <p:sp>
          <p:nvSpPr>
            <p:cNvPr id="18" name="Frame 17" hidden="1">
              <a:extLst>
                <a:ext uri="{FF2B5EF4-FFF2-40B4-BE49-F238E27FC236}">
                  <a16:creationId xmlns:a16="http://schemas.microsoft.com/office/drawing/2014/main" id="{82A4C640-D8FF-346F-1885-79B3B285F1FF}"/>
                </a:ext>
              </a:extLst>
            </p:cNvPr>
            <p:cNvSpPr/>
            <p:nvPr userDrawn="1"/>
          </p:nvSpPr>
          <p:spPr>
            <a:xfrm>
              <a:off x="0" y="0"/>
              <a:ext cx="12192000" cy="6858000"/>
            </a:xfrm>
            <a:prstGeom prst="frame">
              <a:avLst>
                <a:gd name="adj1" fmla="val 861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700">
                <a:solidFill>
                  <a:schemeClr val="tx1"/>
                </a:solidFill>
              </a:endParaRPr>
            </a:p>
          </p:txBody>
        </p:sp>
      </p:grpSp>
      <p:sp>
        <p:nvSpPr>
          <p:cNvPr id="4" name="Footer Placeholder 4">
            <a:extLst>
              <a:ext uri="{FF2B5EF4-FFF2-40B4-BE49-F238E27FC236}">
                <a16:creationId xmlns:a16="http://schemas.microsoft.com/office/drawing/2014/main" id="{3B6C1C88-2ECB-FD04-A6A6-62C080CC9E13}"/>
              </a:ext>
            </a:extLst>
          </p:cNvPr>
          <p:cNvSpPr>
            <a:spLocks noGrp="1"/>
          </p:cNvSpPr>
          <p:nvPr>
            <p:ph type="ftr" sz="quarter" idx="3"/>
          </p:nvPr>
        </p:nvSpPr>
        <p:spPr>
          <a:xfrm>
            <a:off x="876300" y="9546433"/>
            <a:ext cx="8153400" cy="547688"/>
          </a:xfrm>
          <a:prstGeom prst="rect">
            <a:avLst/>
          </a:prstGeom>
        </p:spPr>
        <p:txBody>
          <a:bodyPr vert="horz" lIns="91440" tIns="45720" rIns="91440" bIns="45720" rtlCol="0" anchor="ctr"/>
          <a:lstStyle>
            <a:lvl1pPr algn="l">
              <a:defRPr lang="en-GB" sz="1800">
                <a:solidFill>
                  <a:schemeClr val="accent4"/>
                </a:solidFill>
              </a:defRPr>
            </a:lvl1pPr>
          </a:lstStyle>
          <a:p>
            <a:r>
              <a:rPr lang="en-US"/>
              <a:t>PRESENTATION TITLE</a:t>
            </a:r>
            <a:endParaRPr lang="en-US" dirty="0"/>
          </a:p>
        </p:txBody>
      </p:sp>
      <p:pic>
        <p:nvPicPr>
          <p:cNvPr id="3" name="Picture 7">
            <a:extLst>
              <a:ext uri="{FF2B5EF4-FFF2-40B4-BE49-F238E27FC236}">
                <a16:creationId xmlns:a16="http://schemas.microsoft.com/office/drawing/2014/main" id="{68E88FD4-43FA-F80D-DA99-3B57A0B99735}"/>
              </a:ext>
            </a:extLst>
          </p:cNvPr>
          <p:cNvPicPr>
            <a:picLocks noChangeAspect="1"/>
          </p:cNvPicPr>
          <p:nvPr userDrawn="1"/>
        </p:nvPicPr>
        <p:blipFill>
          <a:blip r:embed="rId52">
            <a:extLst>
              <a:ext uri="{28A0092B-C50C-407E-A947-70E740481C1C}">
                <a14:useLocalDpi xmlns:a14="http://schemas.microsoft.com/office/drawing/2010/main" val="0"/>
              </a:ext>
            </a:extLst>
          </a:blip>
          <a:stretch>
            <a:fillRect/>
          </a:stretch>
        </p:blipFill>
        <p:spPr>
          <a:xfrm>
            <a:off x="13305302" y="9565799"/>
            <a:ext cx="3814763" cy="685800"/>
          </a:xfrm>
          <a:prstGeom prst="rect">
            <a:avLst/>
          </a:prstGeom>
        </p:spPr>
      </p:pic>
    </p:spTree>
    <p:extLst>
      <p:ext uri="{BB962C8B-B14F-4D97-AF65-F5344CB8AC3E}">
        <p14:creationId xmlns:p14="http://schemas.microsoft.com/office/powerpoint/2010/main" val="3196447035"/>
      </p:ext>
    </p:extLst>
  </p:cSld>
  <p:clrMap bg1="lt1" tx1="dk1" bg2="lt2" tx2="dk2" accent1="accent1" accent2="accent2" accent3="accent3" accent4="accent4" accent5="accent5" accent6="accent6" hlink="hlink" folHlink="folHlink"/>
  <p:sldLayoutIdLst>
    <p:sldLayoutId id="2147483661" r:id="rId1"/>
    <p:sldLayoutId id="2147483710" r:id="rId2"/>
    <p:sldLayoutId id="2147483709" r:id="rId3"/>
    <p:sldLayoutId id="2147483677" r:id="rId4"/>
    <p:sldLayoutId id="2147483711" r:id="rId5"/>
    <p:sldLayoutId id="2147483712" r:id="rId6"/>
    <p:sldLayoutId id="2147483687" r:id="rId7"/>
    <p:sldLayoutId id="2147483704" r:id="rId8"/>
    <p:sldLayoutId id="2147483697" r:id="rId9"/>
    <p:sldLayoutId id="2147483713" r:id="rId10"/>
    <p:sldLayoutId id="2147483714" r:id="rId11"/>
    <p:sldLayoutId id="2147483702" r:id="rId12"/>
    <p:sldLayoutId id="2147483703" r:id="rId13"/>
    <p:sldLayoutId id="2147483701" r:id="rId14"/>
    <p:sldLayoutId id="2147483715" r:id="rId15"/>
    <p:sldLayoutId id="2147483716" r:id="rId16"/>
    <p:sldLayoutId id="2147483717" r:id="rId17"/>
    <p:sldLayoutId id="2147483718" r:id="rId18"/>
    <p:sldLayoutId id="2147483719" r:id="rId19"/>
    <p:sldLayoutId id="2147483720" r:id="rId20"/>
    <p:sldLayoutId id="2147483721" r:id="rId21"/>
    <p:sldLayoutId id="2147483722" r:id="rId22"/>
    <p:sldLayoutId id="2147483662" r:id="rId23"/>
    <p:sldLayoutId id="2147483686" r:id="rId24"/>
    <p:sldLayoutId id="2147483679" r:id="rId25"/>
    <p:sldLayoutId id="2147483683" r:id="rId26"/>
    <p:sldLayoutId id="2147483680" r:id="rId27"/>
    <p:sldLayoutId id="2147483684" r:id="rId28"/>
    <p:sldLayoutId id="2147483678" r:id="rId29"/>
    <p:sldLayoutId id="2147483681" r:id="rId30"/>
    <p:sldLayoutId id="2147483682" r:id="rId31"/>
    <p:sldLayoutId id="2147483727" r:id="rId32"/>
    <p:sldLayoutId id="2147483698" r:id="rId33"/>
    <p:sldLayoutId id="2147483728" r:id="rId34"/>
    <p:sldLayoutId id="2147483685" r:id="rId35"/>
    <p:sldLayoutId id="2147483688" r:id="rId36"/>
    <p:sldLayoutId id="2147483689" r:id="rId37"/>
    <p:sldLayoutId id="2147483690" r:id="rId38"/>
    <p:sldLayoutId id="2147483699" r:id="rId39"/>
    <p:sldLayoutId id="2147483700" r:id="rId40"/>
    <p:sldLayoutId id="2147483696" r:id="rId41"/>
    <p:sldLayoutId id="2147483691" r:id="rId42"/>
    <p:sldLayoutId id="2147483692" r:id="rId43"/>
    <p:sldLayoutId id="2147483693" r:id="rId44"/>
    <p:sldLayoutId id="2147483705" r:id="rId45"/>
    <p:sldLayoutId id="2147483706" r:id="rId46"/>
    <p:sldLayoutId id="2147483707" r:id="rId47"/>
    <p:sldLayoutId id="2147483708" r:id="rId48"/>
    <p:sldLayoutId id="2147483694" r:id="rId49"/>
    <p:sldLayoutId id="2147483695" r:id="rId50"/>
  </p:sldLayoutIdLst>
  <p:hf hdr="0" dt="0"/>
  <p:txStyles>
    <p:titleStyle>
      <a:lvl1pPr algn="l" defTabSz="914446"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46" rtl="0" eaLnBrk="1" latinLnBrk="0" hangingPunct="1">
        <a:lnSpc>
          <a:spcPct val="100000"/>
        </a:lnSpc>
        <a:spcBef>
          <a:spcPts val="0"/>
        </a:spcBef>
        <a:buFont typeface="Arial" panose="020B0604020202020204" pitchFamily="34" charset="0"/>
        <a:buNone/>
        <a:defRPr sz="1400" b="1" kern="1200">
          <a:solidFill>
            <a:schemeClr val="tx1"/>
          </a:solidFill>
          <a:latin typeface="+mn-lt"/>
          <a:ea typeface="+mn-ea"/>
          <a:cs typeface="+mn-cs"/>
        </a:defRPr>
      </a:lvl1pPr>
      <a:lvl2pPr marL="457223" indent="0" algn="l" defTabSz="914446" rtl="0" eaLnBrk="1" latinLnBrk="0" hangingPunct="1">
        <a:lnSpc>
          <a:spcPct val="100000"/>
        </a:lnSpc>
        <a:spcBef>
          <a:spcPts val="0"/>
        </a:spcBef>
        <a:buFont typeface="Arial" panose="020B0604020202020204" pitchFamily="34" charset="0"/>
        <a:buNone/>
        <a:defRPr sz="933" kern="1200">
          <a:solidFill>
            <a:schemeClr val="tx1"/>
          </a:solidFill>
          <a:latin typeface="+mn-lt"/>
          <a:ea typeface="+mn-ea"/>
          <a:cs typeface="+mn-cs"/>
        </a:defRPr>
      </a:lvl2pPr>
      <a:lvl3pPr marL="914446" indent="0" algn="l" defTabSz="914446" rtl="0" eaLnBrk="1" latinLnBrk="0" hangingPunct="1">
        <a:lnSpc>
          <a:spcPct val="100000"/>
        </a:lnSpc>
        <a:spcBef>
          <a:spcPts val="0"/>
        </a:spcBef>
        <a:buFont typeface="Arial" panose="020B0604020202020204" pitchFamily="34" charset="0"/>
        <a:buNone/>
        <a:defRPr sz="933" kern="1200">
          <a:solidFill>
            <a:schemeClr val="tx1"/>
          </a:solidFill>
          <a:latin typeface="+mn-lt"/>
          <a:ea typeface="+mn-ea"/>
          <a:cs typeface="+mn-cs"/>
        </a:defRPr>
      </a:lvl3pPr>
      <a:lvl4pPr marL="1371669" indent="0" algn="l" defTabSz="914446" rtl="0" eaLnBrk="1" latinLnBrk="0" hangingPunct="1">
        <a:lnSpc>
          <a:spcPct val="100000"/>
        </a:lnSpc>
        <a:spcBef>
          <a:spcPts val="0"/>
        </a:spcBef>
        <a:buFont typeface="Arial" panose="020B0604020202020204" pitchFamily="34" charset="0"/>
        <a:buNone/>
        <a:defRPr sz="933" kern="1200">
          <a:solidFill>
            <a:schemeClr val="tx1"/>
          </a:solidFill>
          <a:latin typeface="+mn-lt"/>
          <a:ea typeface="+mn-ea"/>
          <a:cs typeface="+mn-cs"/>
        </a:defRPr>
      </a:lvl4pPr>
      <a:lvl5pPr marL="1828891" indent="0" algn="l" defTabSz="914446" rtl="0" eaLnBrk="1" latinLnBrk="0" hangingPunct="1">
        <a:lnSpc>
          <a:spcPct val="100000"/>
        </a:lnSpc>
        <a:spcBef>
          <a:spcPts val="0"/>
        </a:spcBef>
        <a:buFont typeface="Arial" panose="020B0604020202020204" pitchFamily="34" charset="0"/>
        <a:buNone/>
        <a:defRPr sz="933" kern="1200">
          <a:solidFill>
            <a:schemeClr val="tx1"/>
          </a:solidFill>
          <a:latin typeface="+mn-lt"/>
          <a:ea typeface="+mn-ea"/>
          <a:cs typeface="+mn-cs"/>
        </a:defRPr>
      </a:lvl5pPr>
      <a:lvl6pPr marL="251472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49"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1"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4"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46" rtl="0" eaLnBrk="1" latinLnBrk="0" hangingPunct="1">
        <a:defRPr sz="1800" kern="1200">
          <a:solidFill>
            <a:schemeClr val="tx1"/>
          </a:solidFill>
          <a:latin typeface="+mn-lt"/>
          <a:ea typeface="+mn-ea"/>
          <a:cs typeface="+mn-cs"/>
        </a:defRPr>
      </a:lvl1pPr>
      <a:lvl2pPr marL="457223" algn="l" defTabSz="914446" rtl="0" eaLnBrk="1" latinLnBrk="0" hangingPunct="1">
        <a:defRPr sz="1800" kern="1200">
          <a:solidFill>
            <a:schemeClr val="tx1"/>
          </a:solidFill>
          <a:latin typeface="+mn-lt"/>
          <a:ea typeface="+mn-ea"/>
          <a:cs typeface="+mn-cs"/>
        </a:defRPr>
      </a:lvl2pPr>
      <a:lvl3pPr marL="914446" algn="l" defTabSz="914446" rtl="0" eaLnBrk="1" latinLnBrk="0" hangingPunct="1">
        <a:defRPr sz="1800" kern="1200">
          <a:solidFill>
            <a:schemeClr val="tx1"/>
          </a:solidFill>
          <a:latin typeface="+mn-lt"/>
          <a:ea typeface="+mn-ea"/>
          <a:cs typeface="+mn-cs"/>
        </a:defRPr>
      </a:lvl3pPr>
      <a:lvl4pPr marL="1371669" algn="l" defTabSz="914446" rtl="0" eaLnBrk="1" latinLnBrk="0" hangingPunct="1">
        <a:defRPr sz="1800" kern="1200">
          <a:solidFill>
            <a:schemeClr val="tx1"/>
          </a:solidFill>
          <a:latin typeface="+mn-lt"/>
          <a:ea typeface="+mn-ea"/>
          <a:cs typeface="+mn-cs"/>
        </a:defRPr>
      </a:lvl4pPr>
      <a:lvl5pPr marL="1828891" algn="l" defTabSz="914446" rtl="0" eaLnBrk="1" latinLnBrk="0" hangingPunct="1">
        <a:defRPr sz="1800" kern="1200">
          <a:solidFill>
            <a:schemeClr val="tx1"/>
          </a:solidFill>
          <a:latin typeface="+mn-lt"/>
          <a:ea typeface="+mn-ea"/>
          <a:cs typeface="+mn-cs"/>
        </a:defRPr>
      </a:lvl5pPr>
      <a:lvl6pPr marL="2286114" algn="l" defTabSz="914446" rtl="0" eaLnBrk="1" latinLnBrk="0" hangingPunct="1">
        <a:defRPr sz="1800" kern="1200">
          <a:solidFill>
            <a:schemeClr val="tx1"/>
          </a:solidFill>
          <a:latin typeface="+mn-lt"/>
          <a:ea typeface="+mn-ea"/>
          <a:cs typeface="+mn-cs"/>
        </a:defRPr>
      </a:lvl6pPr>
      <a:lvl7pPr marL="2743337" algn="l" defTabSz="914446" rtl="0" eaLnBrk="1" latinLnBrk="0" hangingPunct="1">
        <a:defRPr sz="1800" kern="1200">
          <a:solidFill>
            <a:schemeClr val="tx1"/>
          </a:solidFill>
          <a:latin typeface="+mn-lt"/>
          <a:ea typeface="+mn-ea"/>
          <a:cs typeface="+mn-cs"/>
        </a:defRPr>
      </a:lvl7pPr>
      <a:lvl8pPr marL="3200560" algn="l" defTabSz="914446" rtl="0" eaLnBrk="1" latinLnBrk="0" hangingPunct="1">
        <a:defRPr sz="1800" kern="1200">
          <a:solidFill>
            <a:schemeClr val="tx1"/>
          </a:solidFill>
          <a:latin typeface="+mn-lt"/>
          <a:ea typeface="+mn-ea"/>
          <a:cs typeface="+mn-cs"/>
        </a:defRPr>
      </a:lvl8pPr>
      <a:lvl9pPr marL="3657783" algn="l" defTabSz="914446"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555" userDrawn="1">
          <p15:clr>
            <a:srgbClr val="F26B43"/>
          </p15:clr>
        </p15:guide>
        <p15:guide id="2" pos="10965" userDrawn="1">
          <p15:clr>
            <a:srgbClr val="F26B43"/>
          </p15:clr>
        </p15:guide>
        <p15:guide id="3" orient="horz" pos="552" userDrawn="1">
          <p15:clr>
            <a:srgbClr val="F26B43"/>
          </p15:clr>
        </p15:guide>
        <p15:guide id="5" orient="horz" pos="5892" userDrawn="1">
          <p15:clr>
            <a:srgbClr val="F26B43"/>
          </p15:clr>
        </p15:guide>
        <p15:guide id="6" orient="horz" pos="3240" userDrawn="1">
          <p15:clr>
            <a:srgbClr val="F26B43"/>
          </p15:clr>
        </p15:guide>
        <p15:guide id="7" pos="1916" userDrawn="1">
          <p15:clr>
            <a:srgbClr val="F26B43"/>
          </p15:clr>
        </p15:guide>
        <p15:guide id="8" pos="3855" userDrawn="1">
          <p15:clr>
            <a:srgbClr val="F26B43"/>
          </p15:clr>
        </p15:guide>
        <p15:guide id="9" pos="5760" userDrawn="1">
          <p15:clr>
            <a:srgbClr val="F26B43"/>
          </p15:clr>
        </p15:guide>
        <p15:guide id="10" pos="7665" userDrawn="1">
          <p15:clr>
            <a:srgbClr val="F26B43"/>
          </p15:clr>
        </p15:guide>
        <p15:guide id="11" pos="9605" userDrawn="1">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12.gif"/><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6.sv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svg"/><Relationship Id="rId4" Type="http://schemas.openxmlformats.org/officeDocument/2006/relationships/image" Target="../media/image4.svg"/><Relationship Id="rId9" Type="http://schemas.openxmlformats.org/officeDocument/2006/relationships/image" Target="../media/image9.png"/></Relationships>
</file>

<file path=ppt/slides/_rels/slide1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 Id="rId4" Type="http://schemas.openxmlformats.org/officeDocument/2006/relationships/image" Target="../media/image30.svg"/></Relationships>
</file>

<file path=ppt/slides/_rels/slide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1.png"/><Relationship Id="rId1" Type="http://schemas.openxmlformats.org/officeDocument/2006/relationships/slideLayout" Target="../slideLayouts/slideLayout7.xml"/><Relationship Id="rId6" Type="http://schemas.openxmlformats.org/officeDocument/2006/relationships/image" Target="../media/image33.png"/><Relationship Id="rId5" Type="http://schemas.microsoft.com/office/2007/relationships/hdphoto" Target="../media/hdphoto2.wdp"/><Relationship Id="rId4" Type="http://schemas.openxmlformats.org/officeDocument/2006/relationships/image" Target="../media/image32.png"/></Relationships>
</file>

<file path=ppt/slides/_rels/slide1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 Id="rId5" Type="http://schemas.openxmlformats.org/officeDocument/2006/relationships/image" Target="../media/image38.jpeg"/><Relationship Id="rId4" Type="http://schemas.openxmlformats.org/officeDocument/2006/relationships/image" Target="../media/image37.png"/></Relationships>
</file>

<file path=ppt/slides/_rels/slide1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41.svg"/><Relationship Id="rId7" Type="http://schemas.openxmlformats.org/officeDocument/2006/relationships/image" Target="../media/image45.svg"/><Relationship Id="rId2" Type="http://schemas.openxmlformats.org/officeDocument/2006/relationships/image" Target="../media/image40.png"/><Relationship Id="rId1" Type="http://schemas.openxmlformats.org/officeDocument/2006/relationships/slideLayout" Target="../slideLayouts/slideLayout7.xml"/><Relationship Id="rId6" Type="http://schemas.openxmlformats.org/officeDocument/2006/relationships/image" Target="../media/image44.png"/><Relationship Id="rId5" Type="http://schemas.openxmlformats.org/officeDocument/2006/relationships/image" Target="../media/image43.svg"/><Relationship Id="rId4" Type="http://schemas.openxmlformats.org/officeDocument/2006/relationships/image" Target="../media/image42.png"/><Relationship Id="rId9" Type="http://schemas.openxmlformats.org/officeDocument/2006/relationships/image" Target="../media/image47.svg"/></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slides/_rels/slide20.xml.rels><?xml version="1.0" encoding="UTF-8" standalone="yes"?>
<Relationships xmlns="http://schemas.openxmlformats.org/package/2006/relationships"><Relationship Id="rId3" Type="http://schemas.openxmlformats.org/officeDocument/2006/relationships/image" Target="../media/image49.svg"/><Relationship Id="rId2" Type="http://schemas.openxmlformats.org/officeDocument/2006/relationships/image" Target="../media/image48.png"/><Relationship Id="rId1" Type="http://schemas.openxmlformats.org/officeDocument/2006/relationships/slideLayout" Target="../slideLayouts/slideLayout7.xml"/><Relationship Id="rId5" Type="http://schemas.openxmlformats.org/officeDocument/2006/relationships/image" Target="../media/image51.jpeg"/><Relationship Id="rId4" Type="http://schemas.openxmlformats.org/officeDocument/2006/relationships/image" Target="../media/image50.jpeg"/></Relationships>
</file>

<file path=ppt/slides/_rels/slide2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jpeg"/><Relationship Id="rId1" Type="http://schemas.openxmlformats.org/officeDocument/2006/relationships/slideLayout" Target="../slideLayouts/slideLayout7.xml"/><Relationship Id="rId6" Type="http://schemas.openxmlformats.org/officeDocument/2006/relationships/hyperlink" Target="https://molasaber.org/2015/01/15/reflexion-sobre-energia-nuclear/" TargetMode="External"/><Relationship Id="rId5" Type="http://schemas.openxmlformats.org/officeDocument/2006/relationships/image" Target="../media/image54.jpg"/><Relationship Id="rId4" Type="http://schemas.openxmlformats.org/officeDocument/2006/relationships/hyperlink" Target="https://tecnocodax.blogspot.com/2020/05/centrais-nucleares.html"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7.xml"/><Relationship Id="rId4" Type="http://schemas.openxmlformats.org/officeDocument/2006/relationships/image" Target="../media/image57.png"/></Relationships>
</file>

<file path=ppt/slides/_rels/slide23.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61.png"/><Relationship Id="rId7" Type="http://schemas.openxmlformats.org/officeDocument/2006/relationships/image" Target="../media/image65.pn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64.svg"/><Relationship Id="rId5" Type="http://schemas.openxmlformats.org/officeDocument/2006/relationships/image" Target="../media/image63.png"/><Relationship Id="rId10" Type="http://schemas.openxmlformats.org/officeDocument/2006/relationships/image" Target="../media/image68.png"/><Relationship Id="rId4" Type="http://schemas.openxmlformats.org/officeDocument/2006/relationships/image" Target="../media/image62.svg"/><Relationship Id="rId9" Type="http://schemas.openxmlformats.org/officeDocument/2006/relationships/image" Target="../media/image67.png"/></Relationships>
</file>

<file path=ppt/slides/_rels/slide26.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image" Target="../media/image63.png"/><Relationship Id="rId7" Type="http://schemas.openxmlformats.org/officeDocument/2006/relationships/image" Target="../media/image71.pn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70.png"/><Relationship Id="rId5" Type="http://schemas.openxmlformats.org/officeDocument/2006/relationships/image" Target="../media/image69.png"/><Relationship Id="rId10" Type="http://schemas.openxmlformats.org/officeDocument/2006/relationships/image" Target="../media/image74.jpeg"/><Relationship Id="rId4" Type="http://schemas.openxmlformats.org/officeDocument/2006/relationships/image" Target="../media/image64.svg"/><Relationship Id="rId9" Type="http://schemas.openxmlformats.org/officeDocument/2006/relationships/image" Target="../media/image73.png"/></Relationships>
</file>

<file path=ppt/slides/_rels/slide27.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7.xml"/><Relationship Id="rId4" Type="http://schemas.openxmlformats.org/officeDocument/2006/relationships/image" Target="../media/image6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14.svg"/></Relationships>
</file>

<file path=ppt/slides/_rels/slide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pic>
          <p:nvPicPr>
            <p:cNvPr id="3" name="Picture 3"/>
            <p:cNvPicPr>
              <a:picLocks noChangeAspect="1"/>
            </p:cNvPicPr>
            <p:nvPr/>
          </p:nvPicPr>
          <p:blipFill>
            <a:blip r:embed="rId2"/>
            <a:srcRect t="7786" b="7786"/>
            <a:stretch>
              <a:fillRect/>
            </a:stretch>
          </p:blipFill>
          <p:spPr>
            <a:xfrm>
              <a:off x="0" y="0"/>
              <a:ext cx="24384000" cy="13716000"/>
            </a:xfrm>
            <a:prstGeom prst="rect">
              <a:avLst/>
            </a:prstGeom>
          </p:spPr>
        </p:pic>
      </p:grpSp>
      <p:sp>
        <p:nvSpPr>
          <p:cNvPr id="4" name="Freeform 4"/>
          <p:cNvSpPr/>
          <p:nvPr/>
        </p:nvSpPr>
        <p:spPr>
          <a:xfrm>
            <a:off x="13775294" y="-1370327"/>
            <a:ext cx="6024611" cy="5838395"/>
          </a:xfrm>
          <a:custGeom>
            <a:avLst/>
            <a:gdLst/>
            <a:ahLst/>
            <a:cxnLst/>
            <a:rect l="l" t="t" r="r" b="b"/>
            <a:pathLst>
              <a:path w="6024611" h="5838395">
                <a:moveTo>
                  <a:pt x="0" y="0"/>
                </a:moveTo>
                <a:lnTo>
                  <a:pt x="6024611" y="0"/>
                </a:lnTo>
                <a:lnTo>
                  <a:pt x="6024611" y="5838396"/>
                </a:lnTo>
                <a:lnTo>
                  <a:pt x="0" y="583839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s-CL" noProof="0" dirty="0"/>
          </a:p>
        </p:txBody>
      </p:sp>
      <p:sp>
        <p:nvSpPr>
          <p:cNvPr id="5" name="Freeform 5"/>
          <p:cNvSpPr/>
          <p:nvPr/>
        </p:nvSpPr>
        <p:spPr>
          <a:xfrm>
            <a:off x="-993151" y="6031835"/>
            <a:ext cx="5559974" cy="5428557"/>
          </a:xfrm>
          <a:custGeom>
            <a:avLst/>
            <a:gdLst/>
            <a:ahLst/>
            <a:cxnLst/>
            <a:rect l="l" t="t" r="r" b="b"/>
            <a:pathLst>
              <a:path w="5559974" h="5428557">
                <a:moveTo>
                  <a:pt x="0" y="0"/>
                </a:moveTo>
                <a:lnTo>
                  <a:pt x="5559974" y="0"/>
                </a:lnTo>
                <a:lnTo>
                  <a:pt x="5559974" y="5428556"/>
                </a:lnTo>
                <a:lnTo>
                  <a:pt x="0" y="542855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s-CL" noProof="0" dirty="0"/>
          </a:p>
        </p:txBody>
      </p:sp>
      <p:grpSp>
        <p:nvGrpSpPr>
          <p:cNvPr id="6" name="Group 6"/>
          <p:cNvGrpSpPr/>
          <p:nvPr/>
        </p:nvGrpSpPr>
        <p:grpSpPr>
          <a:xfrm rot="-499121">
            <a:off x="967390" y="2109561"/>
            <a:ext cx="9448876" cy="2841413"/>
            <a:chOff x="0" y="0"/>
            <a:chExt cx="2702896" cy="812800"/>
          </a:xfrm>
        </p:grpSpPr>
        <p:sp>
          <p:nvSpPr>
            <p:cNvPr id="7" name="Freeform 7"/>
            <p:cNvSpPr/>
            <p:nvPr/>
          </p:nvSpPr>
          <p:spPr>
            <a:xfrm>
              <a:off x="0" y="0"/>
              <a:ext cx="2702896" cy="812800"/>
            </a:xfrm>
            <a:custGeom>
              <a:avLst/>
              <a:gdLst/>
              <a:ahLst/>
              <a:cxnLst/>
              <a:rect l="l" t="t" r="r" b="b"/>
              <a:pathLst>
                <a:path w="2702896" h="812800">
                  <a:moveTo>
                    <a:pt x="0" y="0"/>
                  </a:moveTo>
                  <a:lnTo>
                    <a:pt x="2702896" y="0"/>
                  </a:lnTo>
                  <a:lnTo>
                    <a:pt x="2702896" y="812800"/>
                  </a:lnTo>
                  <a:lnTo>
                    <a:pt x="0" y="812800"/>
                  </a:lnTo>
                  <a:close/>
                </a:path>
              </a:pathLst>
            </a:custGeom>
            <a:solidFill>
              <a:srgbClr val="E65C7E"/>
            </a:solidFill>
          </p:spPr>
          <p:txBody>
            <a:bodyPr/>
            <a:lstStyle/>
            <a:p>
              <a:endParaRPr lang="es-CL" noProof="0" dirty="0"/>
            </a:p>
          </p:txBody>
        </p:sp>
        <p:sp>
          <p:nvSpPr>
            <p:cNvPr id="8" name="TextBox 8"/>
            <p:cNvSpPr txBox="1"/>
            <p:nvPr/>
          </p:nvSpPr>
          <p:spPr>
            <a:xfrm>
              <a:off x="0" y="-38100"/>
              <a:ext cx="2702896" cy="850900"/>
            </a:xfrm>
            <a:prstGeom prst="rect">
              <a:avLst/>
            </a:prstGeom>
          </p:spPr>
          <p:txBody>
            <a:bodyPr lIns="50800" tIns="50800" rIns="50800" bIns="50800" rtlCol="0" anchor="ctr"/>
            <a:lstStyle/>
            <a:p>
              <a:pPr algn="ctr">
                <a:lnSpc>
                  <a:spcPts val="2659"/>
                </a:lnSpc>
                <a:spcBef>
                  <a:spcPct val="0"/>
                </a:spcBef>
              </a:pPr>
              <a:endParaRPr lang="es-CL" noProof="0" dirty="0"/>
            </a:p>
          </p:txBody>
        </p:sp>
      </p:grpSp>
      <p:grpSp>
        <p:nvGrpSpPr>
          <p:cNvPr id="9" name="Group 9"/>
          <p:cNvGrpSpPr/>
          <p:nvPr/>
        </p:nvGrpSpPr>
        <p:grpSpPr>
          <a:xfrm>
            <a:off x="4786650" y="4435342"/>
            <a:ext cx="11456080" cy="3665046"/>
            <a:chOff x="0" y="0"/>
            <a:chExt cx="15274773" cy="4886728"/>
          </a:xfrm>
        </p:grpSpPr>
        <p:grpSp>
          <p:nvGrpSpPr>
            <p:cNvPr id="10" name="Group 10"/>
            <p:cNvGrpSpPr/>
            <p:nvPr/>
          </p:nvGrpSpPr>
          <p:grpSpPr>
            <a:xfrm rot="-293992">
              <a:off x="1313146" y="531127"/>
              <a:ext cx="12598501" cy="3788551"/>
              <a:chOff x="0" y="0"/>
              <a:chExt cx="2702896" cy="812800"/>
            </a:xfrm>
          </p:grpSpPr>
          <p:sp>
            <p:nvSpPr>
              <p:cNvPr id="11" name="Freeform 11"/>
              <p:cNvSpPr/>
              <p:nvPr/>
            </p:nvSpPr>
            <p:spPr>
              <a:xfrm>
                <a:off x="0" y="0"/>
                <a:ext cx="2702896" cy="812800"/>
              </a:xfrm>
              <a:custGeom>
                <a:avLst/>
                <a:gdLst/>
                <a:ahLst/>
                <a:cxnLst/>
                <a:rect l="l" t="t" r="r" b="b"/>
                <a:pathLst>
                  <a:path w="2702896" h="812800">
                    <a:moveTo>
                      <a:pt x="0" y="0"/>
                    </a:moveTo>
                    <a:lnTo>
                      <a:pt x="2702896" y="0"/>
                    </a:lnTo>
                    <a:lnTo>
                      <a:pt x="2702896" y="812800"/>
                    </a:lnTo>
                    <a:lnTo>
                      <a:pt x="0" y="812800"/>
                    </a:lnTo>
                    <a:close/>
                  </a:path>
                </a:pathLst>
              </a:custGeom>
              <a:solidFill>
                <a:srgbClr val="1AB5DB"/>
              </a:solidFill>
            </p:spPr>
            <p:txBody>
              <a:bodyPr/>
              <a:lstStyle/>
              <a:p>
                <a:endParaRPr lang="es-CL" noProof="0" dirty="0"/>
              </a:p>
            </p:txBody>
          </p:sp>
          <p:sp>
            <p:nvSpPr>
              <p:cNvPr id="12" name="TextBox 12"/>
              <p:cNvSpPr txBox="1"/>
              <p:nvPr/>
            </p:nvSpPr>
            <p:spPr>
              <a:xfrm>
                <a:off x="0" y="-38100"/>
                <a:ext cx="2702896" cy="850900"/>
              </a:xfrm>
              <a:prstGeom prst="rect">
                <a:avLst/>
              </a:prstGeom>
            </p:spPr>
            <p:txBody>
              <a:bodyPr lIns="50800" tIns="50800" rIns="50800" bIns="50800" rtlCol="0" anchor="ctr"/>
              <a:lstStyle/>
              <a:p>
                <a:pPr algn="ctr">
                  <a:lnSpc>
                    <a:spcPts val="2659"/>
                  </a:lnSpc>
                  <a:spcBef>
                    <a:spcPct val="0"/>
                  </a:spcBef>
                </a:pPr>
                <a:endParaRPr lang="es-CL" noProof="0" dirty="0"/>
              </a:p>
            </p:txBody>
          </p:sp>
        </p:grpSp>
        <p:sp>
          <p:nvSpPr>
            <p:cNvPr id="13" name="TextBox 13"/>
            <p:cNvSpPr txBox="1"/>
            <p:nvPr/>
          </p:nvSpPr>
          <p:spPr>
            <a:xfrm rot="-293992">
              <a:off x="124255" y="888597"/>
              <a:ext cx="15034400" cy="3362194"/>
            </a:xfrm>
            <a:prstGeom prst="rect">
              <a:avLst/>
            </a:prstGeom>
          </p:spPr>
          <p:txBody>
            <a:bodyPr lIns="0" tIns="0" rIns="0" bIns="0" rtlCol="0" anchor="t">
              <a:spAutoFit/>
            </a:bodyPr>
            <a:lstStyle/>
            <a:p>
              <a:pPr algn="ctr">
                <a:lnSpc>
                  <a:spcPts val="9277"/>
                </a:lnSpc>
              </a:pPr>
              <a:r>
                <a:rPr lang="es-CL" sz="9371" noProof="0" dirty="0">
                  <a:solidFill>
                    <a:srgbClr val="FFFFFF"/>
                  </a:solidFill>
                  <a:latin typeface="Scripter"/>
                  <a:ea typeface="Scripter"/>
                  <a:cs typeface="Scripter"/>
                  <a:sym typeface="Scripter"/>
                </a:rPr>
                <a:t>Módulo común Química</a:t>
              </a:r>
            </a:p>
          </p:txBody>
        </p:sp>
      </p:grpSp>
      <p:sp>
        <p:nvSpPr>
          <p:cNvPr id="14" name="Freeform 14"/>
          <p:cNvSpPr/>
          <p:nvPr/>
        </p:nvSpPr>
        <p:spPr>
          <a:xfrm>
            <a:off x="3198886" y="5454717"/>
            <a:ext cx="2492942" cy="2492942"/>
          </a:xfrm>
          <a:custGeom>
            <a:avLst/>
            <a:gdLst/>
            <a:ahLst/>
            <a:cxnLst/>
            <a:rect l="l" t="t" r="r" b="b"/>
            <a:pathLst>
              <a:path w="2492942" h="2492942">
                <a:moveTo>
                  <a:pt x="0" y="0"/>
                </a:moveTo>
                <a:lnTo>
                  <a:pt x="2492942" y="0"/>
                </a:lnTo>
                <a:lnTo>
                  <a:pt x="2492942" y="2492942"/>
                </a:lnTo>
                <a:lnTo>
                  <a:pt x="0" y="249294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s-CL" noProof="0" dirty="0"/>
          </a:p>
        </p:txBody>
      </p:sp>
      <p:sp>
        <p:nvSpPr>
          <p:cNvPr id="15" name="Freeform 15"/>
          <p:cNvSpPr/>
          <p:nvPr/>
        </p:nvSpPr>
        <p:spPr>
          <a:xfrm>
            <a:off x="0" y="46784"/>
            <a:ext cx="1176587" cy="981916"/>
          </a:xfrm>
          <a:custGeom>
            <a:avLst/>
            <a:gdLst/>
            <a:ahLst/>
            <a:cxnLst/>
            <a:rect l="l" t="t" r="r" b="b"/>
            <a:pathLst>
              <a:path w="1176587" h="981916">
                <a:moveTo>
                  <a:pt x="0" y="0"/>
                </a:moveTo>
                <a:lnTo>
                  <a:pt x="1176587" y="0"/>
                </a:lnTo>
                <a:lnTo>
                  <a:pt x="1176587" y="981916"/>
                </a:lnTo>
                <a:lnTo>
                  <a:pt x="0" y="981916"/>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s-CL" noProof="0" dirty="0"/>
          </a:p>
        </p:txBody>
      </p:sp>
      <p:sp>
        <p:nvSpPr>
          <p:cNvPr id="16" name="Freeform 16"/>
          <p:cNvSpPr/>
          <p:nvPr/>
        </p:nvSpPr>
        <p:spPr>
          <a:xfrm>
            <a:off x="588294" y="537742"/>
            <a:ext cx="4335931" cy="1242967"/>
          </a:xfrm>
          <a:custGeom>
            <a:avLst/>
            <a:gdLst/>
            <a:ahLst/>
            <a:cxnLst/>
            <a:rect l="l" t="t" r="r" b="b"/>
            <a:pathLst>
              <a:path w="4335931" h="1242967">
                <a:moveTo>
                  <a:pt x="0" y="0"/>
                </a:moveTo>
                <a:lnTo>
                  <a:pt x="4335930" y="0"/>
                </a:lnTo>
                <a:lnTo>
                  <a:pt x="4335930" y="1242967"/>
                </a:lnTo>
                <a:lnTo>
                  <a:pt x="0" y="1242967"/>
                </a:lnTo>
                <a:lnTo>
                  <a:pt x="0" y="0"/>
                </a:lnTo>
                <a:close/>
              </a:path>
            </a:pathLst>
          </a:custGeom>
          <a:blipFill>
            <a:blip r:embed="rId11"/>
            <a:stretch>
              <a:fillRect/>
            </a:stretch>
          </a:blipFill>
        </p:spPr>
        <p:txBody>
          <a:bodyPr/>
          <a:lstStyle/>
          <a:p>
            <a:endParaRPr lang="es-CL" noProof="0" dirty="0"/>
          </a:p>
        </p:txBody>
      </p:sp>
      <p:pic>
        <p:nvPicPr>
          <p:cNvPr id="17" name="Picture 17"/>
          <p:cNvPicPr>
            <a:picLocks noChangeAspect="1"/>
          </p:cNvPicPr>
          <p:nvPr/>
        </p:nvPicPr>
        <p:blipFill>
          <a:blip r:embed="rId12"/>
          <a:srcRect/>
          <a:stretch>
            <a:fillRect/>
          </a:stretch>
        </p:blipFill>
        <p:spPr>
          <a:xfrm>
            <a:off x="1786836" y="1440982"/>
            <a:ext cx="8255397" cy="3673652"/>
          </a:xfrm>
          <a:prstGeom prst="rect">
            <a:avLst/>
          </a:prstGeom>
        </p:spPr>
      </p:pic>
      <p:sp>
        <p:nvSpPr>
          <p:cNvPr id="18" name="TextBox 18"/>
          <p:cNvSpPr txBox="1"/>
          <p:nvPr/>
        </p:nvSpPr>
        <p:spPr>
          <a:xfrm rot="-52276">
            <a:off x="8217853" y="7988574"/>
            <a:ext cx="10062454" cy="1088309"/>
          </a:xfrm>
          <a:prstGeom prst="rect">
            <a:avLst/>
          </a:prstGeom>
        </p:spPr>
        <p:txBody>
          <a:bodyPr lIns="0" tIns="0" rIns="0" bIns="0" rtlCol="0" anchor="t">
            <a:spAutoFit/>
          </a:bodyPr>
          <a:lstStyle/>
          <a:p>
            <a:pPr marL="0" lvl="0" indent="0" algn="ctr">
              <a:lnSpc>
                <a:spcPts val="7572"/>
              </a:lnSpc>
              <a:spcBef>
                <a:spcPct val="0"/>
              </a:spcBef>
            </a:pPr>
            <a:endParaRPr lang="es-CL" noProof="0" dirty="0"/>
          </a:p>
        </p:txBody>
      </p:sp>
      <p:sp>
        <p:nvSpPr>
          <p:cNvPr id="19" name="TextBox 19"/>
          <p:cNvSpPr txBox="1"/>
          <p:nvPr/>
        </p:nvSpPr>
        <p:spPr>
          <a:xfrm>
            <a:off x="12594829" y="9305925"/>
            <a:ext cx="4664471" cy="680024"/>
          </a:xfrm>
          <a:prstGeom prst="rect">
            <a:avLst/>
          </a:prstGeom>
        </p:spPr>
        <p:txBody>
          <a:bodyPr lIns="0" tIns="0" rIns="0" bIns="0" rtlCol="0" anchor="t">
            <a:spAutoFit/>
          </a:bodyPr>
          <a:lstStyle/>
          <a:p>
            <a:pPr marL="0" lvl="0" indent="0" algn="ctr">
              <a:lnSpc>
                <a:spcPts val="4735"/>
              </a:lnSpc>
              <a:spcBef>
                <a:spcPct val="0"/>
              </a:spcBef>
            </a:pPr>
            <a:r>
              <a:rPr lang="es-CL" sz="4783" noProof="0" dirty="0">
                <a:solidFill>
                  <a:srgbClr val="00030A"/>
                </a:solidFill>
                <a:latin typeface="Scripter"/>
                <a:ea typeface="Scripter"/>
                <a:cs typeface="Scripter"/>
                <a:sym typeface="Scripter"/>
              </a:rPr>
              <a:t>NATALIA </a:t>
            </a:r>
            <a:r>
              <a:rPr lang="es-CL" sz="4783" noProof="0" dirty="0" err="1">
                <a:solidFill>
                  <a:srgbClr val="00030A"/>
                </a:solidFill>
                <a:latin typeface="Scripter"/>
                <a:ea typeface="Scripter"/>
                <a:cs typeface="Scripter"/>
                <a:sym typeface="Scripter"/>
              </a:rPr>
              <a:t>dÍAZ</a:t>
            </a:r>
            <a:endParaRPr lang="es-CL" sz="4783" noProof="0" dirty="0">
              <a:solidFill>
                <a:srgbClr val="00030A"/>
              </a:solidFill>
              <a:latin typeface="Scripter"/>
              <a:ea typeface="Scripter"/>
              <a:cs typeface="Scripter"/>
              <a:sym typeface="Scripte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noProof="0" dirty="0"/>
          </a:p>
        </p:txBody>
      </p:sp>
      <p:sp>
        <p:nvSpPr>
          <p:cNvPr id="10" name="Rectangle 9">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999926" y="-3999282"/>
            <a:ext cx="10287000" cy="18286850"/>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noProof="0" dirty="0"/>
          </a:p>
        </p:txBody>
      </p:sp>
      <p:sp>
        <p:nvSpPr>
          <p:cNvPr id="12" name="Rectangle 11">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466" y="0"/>
            <a:ext cx="13606268" cy="10286358"/>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noProof="0" dirty="0"/>
          </a:p>
        </p:txBody>
      </p:sp>
      <p:sp>
        <p:nvSpPr>
          <p:cNvPr id="14" name="Rectangle 13">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474237" y="-2528760"/>
            <a:ext cx="7341846" cy="18290319"/>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noProof="0" dirty="0"/>
          </a:p>
        </p:txBody>
      </p:sp>
      <p:pic>
        <p:nvPicPr>
          <p:cNvPr id="3" name="Imagen 2">
            <a:extLst>
              <a:ext uri="{FF2B5EF4-FFF2-40B4-BE49-F238E27FC236}">
                <a16:creationId xmlns:a16="http://schemas.microsoft.com/office/drawing/2014/main" id="{3F6FA1B1-3447-99CE-EB4A-3E37F020C98A}"/>
              </a:ext>
            </a:extLst>
          </p:cNvPr>
          <p:cNvPicPr>
            <a:picLocks noChangeAspect="1"/>
          </p:cNvPicPr>
          <p:nvPr/>
        </p:nvPicPr>
        <p:blipFill>
          <a:blip r:embed="rId2"/>
          <a:srcRect b="492"/>
          <a:stretch/>
        </p:blipFill>
        <p:spPr>
          <a:xfrm>
            <a:off x="685800" y="609600"/>
            <a:ext cx="16916400" cy="9258300"/>
          </a:xfrm>
          <a:prstGeom prst="rect">
            <a:avLst/>
          </a:prstGeom>
        </p:spPr>
      </p:pic>
    </p:spTree>
    <p:extLst>
      <p:ext uri="{BB962C8B-B14F-4D97-AF65-F5344CB8AC3E}">
        <p14:creationId xmlns:p14="http://schemas.microsoft.com/office/powerpoint/2010/main" val="35264966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FE3379C8-FC4A-153B-DD21-1FBD94496649}"/>
              </a:ext>
            </a:extLst>
          </p:cNvPr>
          <p:cNvSpPr txBox="1"/>
          <p:nvPr/>
        </p:nvSpPr>
        <p:spPr>
          <a:xfrm>
            <a:off x="4572000" y="4960648"/>
            <a:ext cx="9144000" cy="369332"/>
          </a:xfrm>
          <a:prstGeom prst="rect">
            <a:avLst/>
          </a:prstGeom>
          <a:noFill/>
        </p:spPr>
        <p:txBody>
          <a:bodyPr wrap="square">
            <a:spAutoFit/>
          </a:bodyPr>
          <a:lstStyle/>
          <a:p>
            <a:endParaRPr lang="es-CL" noProof="0" dirty="0"/>
          </a:p>
        </p:txBody>
      </p:sp>
      <p:sp>
        <p:nvSpPr>
          <p:cNvPr id="11" name="CuadroTexto 10">
            <a:extLst>
              <a:ext uri="{FF2B5EF4-FFF2-40B4-BE49-F238E27FC236}">
                <a16:creationId xmlns:a16="http://schemas.microsoft.com/office/drawing/2014/main" id="{803B76D5-23EB-84CD-1B1A-6EB70DC83B1F}"/>
              </a:ext>
            </a:extLst>
          </p:cNvPr>
          <p:cNvSpPr txBox="1"/>
          <p:nvPr/>
        </p:nvSpPr>
        <p:spPr>
          <a:xfrm>
            <a:off x="1609831" y="198285"/>
            <a:ext cx="9144000" cy="769441"/>
          </a:xfrm>
          <a:prstGeom prst="rect">
            <a:avLst/>
          </a:prstGeom>
          <a:noFill/>
        </p:spPr>
        <p:txBody>
          <a:bodyPr wrap="square">
            <a:spAutoFit/>
          </a:bodyPr>
          <a:lstStyle/>
          <a:p>
            <a:pPr algn="ctr" rtl="0"/>
            <a:r>
              <a:rPr lang="es-CL" sz="4400" b="0" i="1" noProof="0" dirty="0">
                <a:solidFill>
                  <a:srgbClr val="000000"/>
                </a:solidFill>
                <a:effectLst/>
              </a:rPr>
              <a:t>Reactivo Limitante</a:t>
            </a:r>
            <a:endParaRPr lang="es-CL" sz="4400" noProof="0" dirty="0">
              <a:effectLst/>
            </a:endParaRPr>
          </a:p>
        </p:txBody>
      </p:sp>
      <p:sp>
        <p:nvSpPr>
          <p:cNvPr id="13" name="CuadroTexto 12">
            <a:extLst>
              <a:ext uri="{FF2B5EF4-FFF2-40B4-BE49-F238E27FC236}">
                <a16:creationId xmlns:a16="http://schemas.microsoft.com/office/drawing/2014/main" id="{1BE4C4DB-9FF1-E720-D7FC-241FAF4F7577}"/>
              </a:ext>
            </a:extLst>
          </p:cNvPr>
          <p:cNvSpPr txBox="1"/>
          <p:nvPr/>
        </p:nvSpPr>
        <p:spPr>
          <a:xfrm>
            <a:off x="4749800" y="6309948"/>
            <a:ext cx="4953004" cy="923330"/>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rtl="0"/>
            <a:r>
              <a:rPr lang="es-CL" i="1" noProof="0" dirty="0">
                <a:solidFill>
                  <a:srgbClr val="000000"/>
                </a:solidFill>
              </a:rPr>
              <a:t>R</a:t>
            </a:r>
            <a:r>
              <a:rPr lang="es-CL" b="0" i="1" noProof="0" dirty="0">
                <a:solidFill>
                  <a:srgbClr val="000000"/>
                </a:solidFill>
                <a:effectLst/>
              </a:rPr>
              <a:t>eactivo limitante, es el que se ha consumido en su totalidad en una reacción química, es el que limita la cantidad de producto formado. </a:t>
            </a:r>
            <a:endParaRPr lang="es-CL" noProof="0" dirty="0">
              <a:effectLst/>
            </a:endParaRPr>
          </a:p>
        </p:txBody>
      </p:sp>
      <p:sp>
        <p:nvSpPr>
          <p:cNvPr id="15" name="CuadroTexto 14">
            <a:extLst>
              <a:ext uri="{FF2B5EF4-FFF2-40B4-BE49-F238E27FC236}">
                <a16:creationId xmlns:a16="http://schemas.microsoft.com/office/drawing/2014/main" id="{0162151A-253B-4B6F-20A1-6D90B8B67E65}"/>
              </a:ext>
            </a:extLst>
          </p:cNvPr>
          <p:cNvSpPr txBox="1"/>
          <p:nvPr/>
        </p:nvSpPr>
        <p:spPr>
          <a:xfrm>
            <a:off x="4724400" y="9091079"/>
            <a:ext cx="4953004" cy="92333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s-CL" noProof="0" dirty="0"/>
              <a:t>Los reactivos en exceso son los presentes en mayor cantidad que la necesaria para reaccionar con el reactivo limitante.</a:t>
            </a:r>
          </a:p>
        </p:txBody>
      </p:sp>
      <p:pic>
        <p:nvPicPr>
          <p:cNvPr id="17" name="Imagen 16">
            <a:extLst>
              <a:ext uri="{FF2B5EF4-FFF2-40B4-BE49-F238E27FC236}">
                <a16:creationId xmlns:a16="http://schemas.microsoft.com/office/drawing/2014/main" id="{08EF382B-F31F-F125-0133-5BE8063B1F4C}"/>
              </a:ext>
            </a:extLst>
          </p:cNvPr>
          <p:cNvPicPr>
            <a:picLocks noChangeAspect="1"/>
          </p:cNvPicPr>
          <p:nvPr/>
        </p:nvPicPr>
        <p:blipFill>
          <a:blip r:embed="rId2"/>
          <a:stretch>
            <a:fillRect/>
          </a:stretch>
        </p:blipFill>
        <p:spPr>
          <a:xfrm>
            <a:off x="381000" y="785770"/>
            <a:ext cx="2508463" cy="9386930"/>
          </a:xfrm>
          <a:prstGeom prst="rect">
            <a:avLst/>
          </a:prstGeom>
        </p:spPr>
      </p:pic>
      <p:pic>
        <p:nvPicPr>
          <p:cNvPr id="19" name="Imagen 18">
            <a:extLst>
              <a:ext uri="{FF2B5EF4-FFF2-40B4-BE49-F238E27FC236}">
                <a16:creationId xmlns:a16="http://schemas.microsoft.com/office/drawing/2014/main" id="{1E3A8993-6C01-C827-930C-A38E88D4FBDE}"/>
              </a:ext>
            </a:extLst>
          </p:cNvPr>
          <p:cNvPicPr>
            <a:picLocks noChangeAspect="1"/>
          </p:cNvPicPr>
          <p:nvPr/>
        </p:nvPicPr>
        <p:blipFill>
          <a:blip r:embed="rId3"/>
          <a:stretch>
            <a:fillRect/>
          </a:stretch>
        </p:blipFill>
        <p:spPr>
          <a:xfrm>
            <a:off x="9982200" y="1028700"/>
            <a:ext cx="8077200" cy="8985709"/>
          </a:xfrm>
          <a:prstGeom prst="rect">
            <a:avLst/>
          </a:prstGeom>
        </p:spPr>
      </p:pic>
      <p:sp>
        <p:nvSpPr>
          <p:cNvPr id="2" name="Rectángulo 1">
            <a:extLst>
              <a:ext uri="{FF2B5EF4-FFF2-40B4-BE49-F238E27FC236}">
                <a16:creationId xmlns:a16="http://schemas.microsoft.com/office/drawing/2014/main" id="{D509A2B9-9545-80D3-3310-1A34C364D0E1}"/>
              </a:ext>
            </a:extLst>
          </p:cNvPr>
          <p:cNvSpPr/>
          <p:nvPr/>
        </p:nvSpPr>
        <p:spPr>
          <a:xfrm>
            <a:off x="9982200" y="3467100"/>
            <a:ext cx="8077200" cy="1371600"/>
          </a:xfrm>
          <a:prstGeom prst="rect">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es-CL">
              <a:ln w="76200">
                <a:solidFill>
                  <a:schemeClr val="tx1"/>
                </a:solidFill>
              </a:ln>
            </a:endParaRPr>
          </a:p>
        </p:txBody>
      </p:sp>
      <p:pic>
        <p:nvPicPr>
          <p:cNvPr id="4" name="Imagen 3">
            <a:extLst>
              <a:ext uri="{FF2B5EF4-FFF2-40B4-BE49-F238E27FC236}">
                <a16:creationId xmlns:a16="http://schemas.microsoft.com/office/drawing/2014/main" id="{B7AE99B6-A454-DE58-85DE-828F62FAC558}"/>
              </a:ext>
            </a:extLst>
          </p:cNvPr>
          <p:cNvPicPr>
            <a:picLocks noChangeAspect="1"/>
          </p:cNvPicPr>
          <p:nvPr/>
        </p:nvPicPr>
        <p:blipFill>
          <a:blip r:embed="rId4"/>
          <a:stretch>
            <a:fillRect/>
          </a:stretch>
        </p:blipFill>
        <p:spPr>
          <a:xfrm>
            <a:off x="6009415" y="1374371"/>
            <a:ext cx="3134585" cy="3055027"/>
          </a:xfrm>
          <a:prstGeom prst="rect">
            <a:avLst/>
          </a:prstGeom>
        </p:spPr>
      </p:pic>
    </p:spTree>
    <p:extLst>
      <p:ext uri="{BB962C8B-B14F-4D97-AF65-F5344CB8AC3E}">
        <p14:creationId xmlns:p14="http://schemas.microsoft.com/office/powerpoint/2010/main" val="33601618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C150A9-7C5A-4278-3B7D-D60D76FD0A23}"/>
            </a:ext>
          </a:extLst>
        </p:cNvPr>
        <p:cNvGrpSpPr/>
        <p:nvPr/>
      </p:nvGrpSpPr>
      <p:grpSpPr>
        <a:xfrm>
          <a:off x="0" y="0"/>
          <a:ext cx="0" cy="0"/>
          <a:chOff x="0" y="0"/>
          <a:chExt cx="0" cy="0"/>
        </a:xfrm>
      </p:grpSpPr>
      <p:sp>
        <p:nvSpPr>
          <p:cNvPr id="5" name="CuadroTexto 4">
            <a:extLst>
              <a:ext uri="{FF2B5EF4-FFF2-40B4-BE49-F238E27FC236}">
                <a16:creationId xmlns:a16="http://schemas.microsoft.com/office/drawing/2014/main" id="{ADEC6EBE-389A-6F21-B033-3B1924B36967}"/>
              </a:ext>
            </a:extLst>
          </p:cNvPr>
          <p:cNvSpPr txBox="1"/>
          <p:nvPr/>
        </p:nvSpPr>
        <p:spPr>
          <a:xfrm>
            <a:off x="4572000" y="4960648"/>
            <a:ext cx="9144000" cy="369332"/>
          </a:xfrm>
          <a:prstGeom prst="rect">
            <a:avLst/>
          </a:prstGeom>
          <a:noFill/>
        </p:spPr>
        <p:txBody>
          <a:bodyPr wrap="square">
            <a:spAutoFit/>
          </a:bodyPr>
          <a:lstStyle/>
          <a:p>
            <a:endParaRPr lang="es-CL" noProof="0" dirty="0"/>
          </a:p>
        </p:txBody>
      </p:sp>
      <p:sp>
        <p:nvSpPr>
          <p:cNvPr id="11" name="CuadroTexto 10">
            <a:extLst>
              <a:ext uri="{FF2B5EF4-FFF2-40B4-BE49-F238E27FC236}">
                <a16:creationId xmlns:a16="http://schemas.microsoft.com/office/drawing/2014/main" id="{1EB1679E-93AD-1353-1E57-212B4431A070}"/>
              </a:ext>
            </a:extLst>
          </p:cNvPr>
          <p:cNvSpPr txBox="1"/>
          <p:nvPr/>
        </p:nvSpPr>
        <p:spPr>
          <a:xfrm>
            <a:off x="-1066800" y="114300"/>
            <a:ext cx="9144000" cy="769441"/>
          </a:xfrm>
          <a:prstGeom prst="rect">
            <a:avLst/>
          </a:prstGeom>
          <a:noFill/>
        </p:spPr>
        <p:txBody>
          <a:bodyPr wrap="square">
            <a:spAutoFit/>
          </a:bodyPr>
          <a:lstStyle/>
          <a:p>
            <a:pPr algn="ctr" rtl="0"/>
            <a:r>
              <a:rPr lang="es-CL" sz="4400" b="0" i="1" noProof="0" dirty="0">
                <a:solidFill>
                  <a:srgbClr val="000000"/>
                </a:solidFill>
                <a:effectLst/>
              </a:rPr>
              <a:t>Reactivo Limitante</a:t>
            </a:r>
            <a:endParaRPr lang="es-CL" sz="4400" noProof="0" dirty="0">
              <a:effectLst/>
            </a:endParaRPr>
          </a:p>
        </p:txBody>
      </p:sp>
      <p:sp>
        <p:nvSpPr>
          <p:cNvPr id="13" name="CuadroTexto 12">
            <a:extLst>
              <a:ext uri="{FF2B5EF4-FFF2-40B4-BE49-F238E27FC236}">
                <a16:creationId xmlns:a16="http://schemas.microsoft.com/office/drawing/2014/main" id="{32D76447-B110-AE18-F8EF-19B7DF2E86BC}"/>
              </a:ext>
            </a:extLst>
          </p:cNvPr>
          <p:cNvSpPr txBox="1"/>
          <p:nvPr/>
        </p:nvSpPr>
        <p:spPr>
          <a:xfrm>
            <a:off x="533401" y="5329980"/>
            <a:ext cx="4953004" cy="923330"/>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rtl="0"/>
            <a:r>
              <a:rPr lang="es-CL" i="1" noProof="0" dirty="0">
                <a:solidFill>
                  <a:srgbClr val="000000"/>
                </a:solidFill>
              </a:rPr>
              <a:t>R</a:t>
            </a:r>
            <a:r>
              <a:rPr lang="es-CL" b="0" i="1" noProof="0" dirty="0">
                <a:solidFill>
                  <a:srgbClr val="000000"/>
                </a:solidFill>
                <a:effectLst/>
              </a:rPr>
              <a:t>eactivo limitante, es el que se ha consumido en su totalidad en una reacción química, es el que limita la cantidad de producto formado. </a:t>
            </a:r>
            <a:endParaRPr lang="es-CL" noProof="0" dirty="0">
              <a:effectLst/>
            </a:endParaRPr>
          </a:p>
        </p:txBody>
      </p:sp>
      <p:sp>
        <p:nvSpPr>
          <p:cNvPr id="15" name="CuadroTexto 14">
            <a:extLst>
              <a:ext uri="{FF2B5EF4-FFF2-40B4-BE49-F238E27FC236}">
                <a16:creationId xmlns:a16="http://schemas.microsoft.com/office/drawing/2014/main" id="{43DE3C96-2327-518A-F5A4-7B70DDB30230}"/>
              </a:ext>
            </a:extLst>
          </p:cNvPr>
          <p:cNvSpPr txBox="1"/>
          <p:nvPr/>
        </p:nvSpPr>
        <p:spPr>
          <a:xfrm>
            <a:off x="533400" y="6722394"/>
            <a:ext cx="4953004" cy="92333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s-CL" noProof="0" dirty="0"/>
              <a:t>Los reactivos en exceso son los presentes en mayor cantidad que la necesaria para reaccionar con el reactivo limitante</a:t>
            </a:r>
          </a:p>
        </p:txBody>
      </p:sp>
      <p:sp>
        <p:nvSpPr>
          <p:cNvPr id="2" name="Rectángulo 1">
            <a:extLst>
              <a:ext uri="{FF2B5EF4-FFF2-40B4-BE49-F238E27FC236}">
                <a16:creationId xmlns:a16="http://schemas.microsoft.com/office/drawing/2014/main" id="{28CB3CB4-43EC-4B2F-9BEF-781CD1722CA8}"/>
              </a:ext>
            </a:extLst>
          </p:cNvPr>
          <p:cNvSpPr/>
          <p:nvPr/>
        </p:nvSpPr>
        <p:spPr>
          <a:xfrm>
            <a:off x="9982200" y="3467100"/>
            <a:ext cx="8077200" cy="1371600"/>
          </a:xfrm>
          <a:prstGeom prst="rect">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es-CL">
              <a:ln w="76200">
                <a:solidFill>
                  <a:schemeClr val="tx1"/>
                </a:solidFill>
              </a:ln>
            </a:endParaRPr>
          </a:p>
        </p:txBody>
      </p:sp>
      <p:pic>
        <p:nvPicPr>
          <p:cNvPr id="4" name="Imagen 3">
            <a:extLst>
              <a:ext uri="{FF2B5EF4-FFF2-40B4-BE49-F238E27FC236}">
                <a16:creationId xmlns:a16="http://schemas.microsoft.com/office/drawing/2014/main" id="{EF4B0D2C-B835-7B8B-DD5B-45CF0980CA8F}"/>
              </a:ext>
            </a:extLst>
          </p:cNvPr>
          <p:cNvPicPr>
            <a:picLocks noChangeAspect="1"/>
          </p:cNvPicPr>
          <p:nvPr/>
        </p:nvPicPr>
        <p:blipFill>
          <a:blip r:embed="rId2"/>
          <a:stretch>
            <a:fillRect/>
          </a:stretch>
        </p:blipFill>
        <p:spPr>
          <a:xfrm>
            <a:off x="0" y="1593144"/>
            <a:ext cx="18291906" cy="6826956"/>
          </a:xfrm>
          <a:prstGeom prst="rect">
            <a:avLst/>
          </a:prstGeom>
        </p:spPr>
      </p:pic>
    </p:spTree>
    <p:extLst>
      <p:ext uri="{BB962C8B-B14F-4D97-AF65-F5344CB8AC3E}">
        <p14:creationId xmlns:p14="http://schemas.microsoft.com/office/powerpoint/2010/main" val="38864624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317226CE-C4BD-8ADE-BDBC-C7175BCD6185}"/>
              </a:ext>
            </a:extLst>
          </p:cNvPr>
          <p:cNvSpPr txBox="1"/>
          <p:nvPr/>
        </p:nvSpPr>
        <p:spPr>
          <a:xfrm>
            <a:off x="1066800" y="1562100"/>
            <a:ext cx="9144000" cy="2677656"/>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rtl="0">
              <a:buNone/>
            </a:pPr>
            <a:r>
              <a:rPr lang="es-CL" sz="2400" b="0" i="1" noProof="0" dirty="0">
                <a:solidFill>
                  <a:srgbClr val="000000"/>
                </a:solidFill>
                <a:effectLst/>
              </a:rPr>
              <a:t>La cantidad de producto que se obtiene si reacciona todo el reactivo limitante se denomina el rendimiento teórico de la reacción.</a:t>
            </a:r>
          </a:p>
          <a:p>
            <a:pPr algn="just" rtl="0">
              <a:buNone/>
            </a:pPr>
            <a:endParaRPr lang="es-CL" sz="2400" noProof="0" dirty="0">
              <a:effectLst/>
            </a:endParaRPr>
          </a:p>
          <a:p>
            <a:pPr algn="ctr" rtl="0">
              <a:buNone/>
            </a:pPr>
            <a:r>
              <a:rPr lang="es-CL" sz="2400" b="0" i="1" noProof="0" dirty="0">
                <a:solidFill>
                  <a:srgbClr val="000000"/>
                </a:solidFill>
                <a:effectLst/>
              </a:rPr>
              <a:t>La cantidad de producto que se obtiene realmente en una reacción es el rendimiento real . </a:t>
            </a:r>
          </a:p>
          <a:p>
            <a:pPr algn="ctr" rtl="0">
              <a:buNone/>
            </a:pPr>
            <a:endParaRPr lang="es-CL" sz="2400" noProof="0" dirty="0">
              <a:effectLst/>
            </a:endParaRPr>
          </a:p>
          <a:p>
            <a:pPr algn="ctr" rtl="0"/>
            <a:r>
              <a:rPr lang="es-CL" sz="2400" b="0" i="1" noProof="0" dirty="0">
                <a:solidFill>
                  <a:srgbClr val="000000"/>
                </a:solidFill>
                <a:effectLst/>
              </a:rPr>
              <a:t>Rendimiento real &lt; Rendimiento teórico </a:t>
            </a:r>
            <a:endParaRPr lang="es-CL" sz="2400" noProof="0" dirty="0">
              <a:effectLst/>
            </a:endParaRPr>
          </a:p>
        </p:txBody>
      </p:sp>
      <p:sp>
        <p:nvSpPr>
          <p:cNvPr id="5" name="CuadroTexto 4">
            <a:extLst>
              <a:ext uri="{FF2B5EF4-FFF2-40B4-BE49-F238E27FC236}">
                <a16:creationId xmlns:a16="http://schemas.microsoft.com/office/drawing/2014/main" id="{CD7917E5-0FE7-2DED-1300-CDC00B7D2B7C}"/>
              </a:ext>
            </a:extLst>
          </p:cNvPr>
          <p:cNvSpPr txBox="1"/>
          <p:nvPr/>
        </p:nvSpPr>
        <p:spPr>
          <a:xfrm>
            <a:off x="914400" y="361778"/>
            <a:ext cx="9144000" cy="830997"/>
          </a:xfrm>
          <a:prstGeom prst="rect">
            <a:avLst/>
          </a:prstGeom>
          <a:noFill/>
        </p:spPr>
        <p:txBody>
          <a:bodyPr wrap="square">
            <a:spAutoFit/>
          </a:bodyPr>
          <a:lstStyle/>
          <a:p>
            <a:pPr algn="ctr" rtl="0"/>
            <a:r>
              <a:rPr lang="es-CL" sz="4800" b="0" i="1" noProof="0" dirty="0">
                <a:solidFill>
                  <a:srgbClr val="000000"/>
                </a:solidFill>
                <a:effectLst/>
              </a:rPr>
              <a:t>Rendimiento de una reacción</a:t>
            </a:r>
            <a:endParaRPr lang="es-CL" sz="4800" noProof="0" dirty="0">
              <a:effectLst/>
            </a:endParaRPr>
          </a:p>
        </p:txBody>
      </p:sp>
      <p:pic>
        <p:nvPicPr>
          <p:cNvPr id="7" name="Imagen 6">
            <a:extLst>
              <a:ext uri="{FF2B5EF4-FFF2-40B4-BE49-F238E27FC236}">
                <a16:creationId xmlns:a16="http://schemas.microsoft.com/office/drawing/2014/main" id="{1AB697A4-A338-5850-5CBD-E1278297C659}"/>
              </a:ext>
            </a:extLst>
          </p:cNvPr>
          <p:cNvPicPr>
            <a:picLocks noChangeAspect="1"/>
          </p:cNvPicPr>
          <p:nvPr/>
        </p:nvPicPr>
        <p:blipFill>
          <a:blip r:embed="rId2"/>
          <a:stretch>
            <a:fillRect/>
          </a:stretch>
        </p:blipFill>
        <p:spPr>
          <a:xfrm>
            <a:off x="10591800" y="2324100"/>
            <a:ext cx="6928119" cy="992625"/>
          </a:xfrm>
          <a:prstGeom prst="rect">
            <a:avLst/>
          </a:prstGeom>
        </p:spPr>
      </p:pic>
      <p:pic>
        <p:nvPicPr>
          <p:cNvPr id="3074" name="Picture 2" descr="Rendimiento de una reacción química — Hive">
            <a:extLst>
              <a:ext uri="{FF2B5EF4-FFF2-40B4-BE49-F238E27FC236}">
                <a16:creationId xmlns:a16="http://schemas.microsoft.com/office/drawing/2014/main" id="{1A24A4D9-B706-543A-4F63-853F817529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0800" y="5109029"/>
            <a:ext cx="12329204" cy="4991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76655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3D09407-53BC-485E-B4CE-BC5E4FC4B2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7542"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noProof="0" dirty="0"/>
          </a:p>
        </p:txBody>
      </p:sp>
      <p:sp>
        <p:nvSpPr>
          <p:cNvPr id="13" name="Rectangle 12">
            <a:extLst>
              <a:ext uri="{FF2B5EF4-FFF2-40B4-BE49-F238E27FC236}">
                <a16:creationId xmlns:a16="http://schemas.microsoft.com/office/drawing/2014/main" id="{921DB988-49FC-4608-B0A2-E2F3A40190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 y="0"/>
            <a:ext cx="18287543" cy="10287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noProof="0" dirty="0"/>
          </a:p>
        </p:txBody>
      </p:sp>
      <p:sp>
        <p:nvSpPr>
          <p:cNvPr id="6" name="TextBox 12">
            <a:extLst>
              <a:ext uri="{FF2B5EF4-FFF2-40B4-BE49-F238E27FC236}">
                <a16:creationId xmlns:a16="http://schemas.microsoft.com/office/drawing/2014/main" id="{11DF31D8-1785-B545-D444-FAA4C865CB63}"/>
              </a:ext>
            </a:extLst>
          </p:cNvPr>
          <p:cNvSpPr txBox="1"/>
          <p:nvPr/>
        </p:nvSpPr>
        <p:spPr>
          <a:xfrm>
            <a:off x="1133854" y="5099653"/>
            <a:ext cx="15961131" cy="1163768"/>
          </a:xfrm>
          <a:prstGeom prst="rect">
            <a:avLst/>
          </a:prstGeom>
        </p:spPr>
        <p:txBody>
          <a:bodyPr vert="horz" lIns="91440" tIns="45720" rIns="91440" bIns="45720" rtlCol="0" anchor="b">
            <a:normAutofit/>
          </a:bodyPr>
          <a:lstStyle/>
          <a:p>
            <a:pPr algn="ctr">
              <a:lnSpc>
                <a:spcPct val="90000"/>
              </a:lnSpc>
              <a:spcBef>
                <a:spcPct val="0"/>
              </a:spcBef>
              <a:spcAft>
                <a:spcPts val="600"/>
              </a:spcAft>
            </a:pPr>
            <a:r>
              <a:rPr lang="es-CL" sz="6000" i="1" kern="1200" noProof="0" dirty="0">
                <a:solidFill>
                  <a:schemeClr val="tx2"/>
                </a:solidFill>
                <a:latin typeface="+mj-lt"/>
                <a:ea typeface="+mj-ea"/>
                <a:cs typeface="+mj-cs"/>
                <a:sym typeface="The Seasons Italics"/>
              </a:rPr>
              <a:t>Reacciones en disolución acuosa</a:t>
            </a:r>
          </a:p>
        </p:txBody>
      </p:sp>
      <p:grpSp>
        <p:nvGrpSpPr>
          <p:cNvPr id="15" name="Group 14">
            <a:extLst>
              <a:ext uri="{FF2B5EF4-FFF2-40B4-BE49-F238E27FC236}">
                <a16:creationId xmlns:a16="http://schemas.microsoft.com/office/drawing/2014/main" id="{E9B930FD-8671-4C4C-ADCF-73AC1D0CD41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4515120" y="-1"/>
            <a:ext cx="3772422" cy="3261500"/>
            <a:chOff x="-305" y="-4155"/>
            <a:chExt cx="2514948" cy="2174333"/>
          </a:xfrm>
        </p:grpSpPr>
        <p:sp>
          <p:nvSpPr>
            <p:cNvPr id="16" name="Freeform: Shape 15">
              <a:extLst>
                <a:ext uri="{FF2B5EF4-FFF2-40B4-BE49-F238E27FC236}">
                  <a16:creationId xmlns:a16="http://schemas.microsoft.com/office/drawing/2014/main" id="{C35B12C1-569C-4E37-AA33-7EF215F201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noProof="0" dirty="0"/>
            </a:p>
          </p:txBody>
        </p:sp>
        <p:sp>
          <p:nvSpPr>
            <p:cNvPr id="17" name="Freeform: Shape 16">
              <a:extLst>
                <a:ext uri="{FF2B5EF4-FFF2-40B4-BE49-F238E27FC236}">
                  <a16:creationId xmlns:a16="http://schemas.microsoft.com/office/drawing/2014/main" id="{F23E2660-7810-46F6-8752-187127C830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noProof="0" dirty="0"/>
            </a:p>
          </p:txBody>
        </p:sp>
        <p:sp>
          <p:nvSpPr>
            <p:cNvPr id="18" name="Freeform: Shape 17">
              <a:extLst>
                <a:ext uri="{FF2B5EF4-FFF2-40B4-BE49-F238E27FC236}">
                  <a16:creationId xmlns:a16="http://schemas.microsoft.com/office/drawing/2014/main" id="{C991DC45-0378-45B3-B325-FB8F98545E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L" sz="800" noProof="0" dirty="0"/>
            </a:p>
          </p:txBody>
        </p:sp>
        <p:sp>
          <p:nvSpPr>
            <p:cNvPr id="19" name="Freeform: Shape 18">
              <a:extLst>
                <a:ext uri="{FF2B5EF4-FFF2-40B4-BE49-F238E27FC236}">
                  <a16:creationId xmlns:a16="http://schemas.microsoft.com/office/drawing/2014/main" id="{E228F5BA-5150-4554-B7EA-93F371F3B1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noProof="0" dirty="0"/>
            </a:p>
          </p:txBody>
        </p:sp>
      </p:grpSp>
      <p:pic>
        <p:nvPicPr>
          <p:cNvPr id="5" name="Imagen 4">
            <a:extLst>
              <a:ext uri="{FF2B5EF4-FFF2-40B4-BE49-F238E27FC236}">
                <a16:creationId xmlns:a16="http://schemas.microsoft.com/office/drawing/2014/main" id="{51D4B369-3A2C-7FB1-BA7E-483C8B149C56}"/>
              </a:ext>
            </a:extLst>
          </p:cNvPr>
          <p:cNvPicPr>
            <a:picLocks noChangeAspect="1"/>
          </p:cNvPicPr>
          <p:nvPr/>
        </p:nvPicPr>
        <p:blipFill>
          <a:blip r:embed="rId2"/>
          <a:stretch>
            <a:fillRect/>
          </a:stretch>
        </p:blipFill>
        <p:spPr>
          <a:xfrm>
            <a:off x="470021" y="706700"/>
            <a:ext cx="17288796" cy="3630648"/>
          </a:xfrm>
          <a:prstGeom prst="rect">
            <a:avLst/>
          </a:prstGeom>
        </p:spPr>
      </p:pic>
      <p:grpSp>
        <p:nvGrpSpPr>
          <p:cNvPr id="21" name="Group 20">
            <a:extLst>
              <a:ext uri="{FF2B5EF4-FFF2-40B4-BE49-F238E27FC236}">
                <a16:creationId xmlns:a16="http://schemas.microsoft.com/office/drawing/2014/main" id="{383C2651-AE0C-4AE4-8725-E2F9414FE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457" y="6484318"/>
            <a:ext cx="5067641" cy="3802682"/>
            <a:chOff x="-305" y="-1"/>
            <a:chExt cx="3832880" cy="2876136"/>
          </a:xfrm>
        </p:grpSpPr>
        <p:sp>
          <p:nvSpPr>
            <p:cNvPr id="22" name="Freeform: Shape 21">
              <a:extLst>
                <a:ext uri="{FF2B5EF4-FFF2-40B4-BE49-F238E27FC236}">
                  <a16:creationId xmlns:a16="http://schemas.microsoft.com/office/drawing/2014/main" id="{CCE13265-B5D2-47B4-A199-E05F390D5B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noProof="0" dirty="0"/>
            </a:p>
          </p:txBody>
        </p:sp>
        <p:sp>
          <p:nvSpPr>
            <p:cNvPr id="23" name="Freeform: Shape 22">
              <a:extLst>
                <a:ext uri="{FF2B5EF4-FFF2-40B4-BE49-F238E27FC236}">
                  <a16:creationId xmlns:a16="http://schemas.microsoft.com/office/drawing/2014/main" id="{693EBD03-D832-462C-9304-7273698ED4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noProof="0" dirty="0"/>
            </a:p>
          </p:txBody>
        </p:sp>
        <p:sp>
          <p:nvSpPr>
            <p:cNvPr id="24" name="Freeform: Shape 23">
              <a:extLst>
                <a:ext uri="{FF2B5EF4-FFF2-40B4-BE49-F238E27FC236}">
                  <a16:creationId xmlns:a16="http://schemas.microsoft.com/office/drawing/2014/main" id="{0D53D3E2-805E-40D2-964F-352BF6D476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noProof="0" dirty="0"/>
            </a:p>
          </p:txBody>
        </p:sp>
        <p:sp>
          <p:nvSpPr>
            <p:cNvPr id="25" name="Freeform: Shape 24">
              <a:extLst>
                <a:ext uri="{FF2B5EF4-FFF2-40B4-BE49-F238E27FC236}">
                  <a16:creationId xmlns:a16="http://schemas.microsoft.com/office/drawing/2014/main" id="{B7A9A916-A926-43E6-800F-432ABC3F24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noProof="0" dirty="0"/>
            </a:p>
          </p:txBody>
        </p:sp>
      </p:grpSp>
      <p:sp>
        <p:nvSpPr>
          <p:cNvPr id="8" name="Freeform 8"/>
          <p:cNvSpPr/>
          <p:nvPr/>
        </p:nvSpPr>
        <p:spPr>
          <a:xfrm>
            <a:off x="9901936" y="9258300"/>
            <a:ext cx="7315200" cy="713232"/>
          </a:xfrm>
          <a:custGeom>
            <a:avLst/>
            <a:gdLst/>
            <a:ahLst/>
            <a:cxnLst/>
            <a:rect l="l" t="t" r="r" b="b"/>
            <a:pathLst>
              <a:path w="7315200" h="713232">
                <a:moveTo>
                  <a:pt x="0" y="0"/>
                </a:moveTo>
                <a:lnTo>
                  <a:pt x="7315200" y="0"/>
                </a:lnTo>
                <a:lnTo>
                  <a:pt x="7315200" y="713232"/>
                </a:lnTo>
                <a:lnTo>
                  <a:pt x="0" y="71323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s-CL" noProof="0" dirty="0"/>
          </a:p>
        </p:txBody>
      </p:sp>
    </p:spTree>
    <p:extLst>
      <p:ext uri="{BB962C8B-B14F-4D97-AF65-F5344CB8AC3E}">
        <p14:creationId xmlns:p14="http://schemas.microsoft.com/office/powerpoint/2010/main" val="16728724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6">
            <a:extLst>
              <a:ext uri="{FF2B5EF4-FFF2-40B4-BE49-F238E27FC236}">
                <a16:creationId xmlns:a16="http://schemas.microsoft.com/office/drawing/2014/main" id="{43702A41-A404-52D5-C814-146B51E74B6F}"/>
              </a:ext>
            </a:extLst>
          </p:cNvPr>
          <p:cNvSpPr/>
          <p:nvPr/>
        </p:nvSpPr>
        <p:spPr>
          <a:xfrm>
            <a:off x="8546396" y="800100"/>
            <a:ext cx="8686800" cy="2454215"/>
          </a:xfrm>
          <a:custGeom>
            <a:avLst/>
            <a:gdLst/>
            <a:ahLst/>
            <a:cxnLst/>
            <a:rect l="l" t="t" r="r" b="b"/>
            <a:pathLst>
              <a:path w="10288949" h="2071887">
                <a:moveTo>
                  <a:pt x="0" y="0"/>
                </a:moveTo>
                <a:lnTo>
                  <a:pt x="10288949" y="0"/>
                </a:lnTo>
                <a:lnTo>
                  <a:pt x="10288949" y="2071887"/>
                </a:lnTo>
                <a:lnTo>
                  <a:pt x="0" y="2071887"/>
                </a:lnTo>
                <a:lnTo>
                  <a:pt x="0" y="0"/>
                </a:lnTo>
                <a:close/>
              </a:path>
            </a:pathLst>
          </a:custGeom>
          <a:blipFill>
            <a:blip r:embed="rId2">
              <a:extLst>
                <a:ext uri="{BEBA8EAE-BF5A-486C-A8C5-ECC9F3942E4B}">
                  <a14:imgProps xmlns:a14="http://schemas.microsoft.com/office/drawing/2010/main">
                    <a14:imgLayer r:embed="rId3">
                      <a14:imgEffect>
                        <a14:artisticPhotocopy/>
                      </a14:imgEffect>
                    </a14:imgLayer>
                  </a14:imgProps>
                </a:ext>
              </a:extLst>
            </a:blip>
            <a:stretch>
              <a:fillRect t="-38678" b="-96584"/>
            </a:stretch>
          </a:blipFill>
        </p:spPr>
        <p:txBody>
          <a:bodyPr/>
          <a:lstStyle/>
          <a:p>
            <a:endParaRPr lang="es-CL" noProof="0" dirty="0"/>
          </a:p>
        </p:txBody>
      </p:sp>
      <p:pic>
        <p:nvPicPr>
          <p:cNvPr id="6" name="Imagen 5">
            <a:extLst>
              <a:ext uri="{FF2B5EF4-FFF2-40B4-BE49-F238E27FC236}">
                <a16:creationId xmlns:a16="http://schemas.microsoft.com/office/drawing/2014/main" id="{100077DA-CF05-4C37-2DE1-49C515EA908D}"/>
              </a:ext>
            </a:extLst>
          </p:cNvPr>
          <p:cNvPicPr>
            <a:picLocks noChangeAspect="1"/>
          </p:cNvPicPr>
          <p:nvPr/>
        </p:nvPicPr>
        <p:blipFill>
          <a:blip r:embed="rId4">
            <a:extLst>
              <a:ext uri="{BEBA8EAE-BF5A-486C-A8C5-ECC9F3942E4B}">
                <a14:imgProps xmlns:a14="http://schemas.microsoft.com/office/drawing/2010/main">
                  <a14:imgLayer r:embed="rId5">
                    <a14:imgEffect>
                      <a14:artisticPhotocopy/>
                    </a14:imgEffect>
                  </a14:imgLayer>
                </a14:imgProps>
              </a:ext>
            </a:extLst>
          </a:blip>
          <a:stretch>
            <a:fillRect/>
          </a:stretch>
        </p:blipFill>
        <p:spPr>
          <a:xfrm>
            <a:off x="8136907" y="3467100"/>
            <a:ext cx="8717241" cy="609599"/>
          </a:xfrm>
          <a:prstGeom prst="rect">
            <a:avLst/>
          </a:prstGeom>
        </p:spPr>
      </p:pic>
      <p:pic>
        <p:nvPicPr>
          <p:cNvPr id="8" name="Imagen 7">
            <a:extLst>
              <a:ext uri="{FF2B5EF4-FFF2-40B4-BE49-F238E27FC236}">
                <a16:creationId xmlns:a16="http://schemas.microsoft.com/office/drawing/2014/main" id="{E6CAF707-8566-5ECE-512D-42FC2EC81833}"/>
              </a:ext>
            </a:extLst>
          </p:cNvPr>
          <p:cNvPicPr>
            <a:picLocks noChangeAspect="1"/>
          </p:cNvPicPr>
          <p:nvPr/>
        </p:nvPicPr>
        <p:blipFill>
          <a:blip r:embed="rId6"/>
          <a:stretch>
            <a:fillRect/>
          </a:stretch>
        </p:blipFill>
        <p:spPr>
          <a:xfrm>
            <a:off x="6410754" y="4464555"/>
            <a:ext cx="11580719" cy="4601095"/>
          </a:xfrm>
          <a:prstGeom prst="rect">
            <a:avLst/>
          </a:prstGeom>
        </p:spPr>
      </p:pic>
      <p:grpSp>
        <p:nvGrpSpPr>
          <p:cNvPr id="9" name="Group 7">
            <a:extLst>
              <a:ext uri="{FF2B5EF4-FFF2-40B4-BE49-F238E27FC236}">
                <a16:creationId xmlns:a16="http://schemas.microsoft.com/office/drawing/2014/main" id="{5FBAAA50-AC4C-9454-26B3-43776B2139BD}"/>
              </a:ext>
            </a:extLst>
          </p:cNvPr>
          <p:cNvGrpSpPr/>
          <p:nvPr/>
        </p:nvGrpSpPr>
        <p:grpSpPr>
          <a:xfrm rot="166567">
            <a:off x="1234424" y="1391391"/>
            <a:ext cx="4986758" cy="7537962"/>
            <a:chOff x="0" y="0"/>
            <a:chExt cx="990669" cy="1397556"/>
          </a:xfrm>
        </p:grpSpPr>
        <p:sp>
          <p:nvSpPr>
            <p:cNvPr id="10" name="Freeform 8">
              <a:extLst>
                <a:ext uri="{FF2B5EF4-FFF2-40B4-BE49-F238E27FC236}">
                  <a16:creationId xmlns:a16="http://schemas.microsoft.com/office/drawing/2014/main" id="{ED9D9899-804C-90F4-C427-1B7153453DFD}"/>
                </a:ext>
              </a:extLst>
            </p:cNvPr>
            <p:cNvSpPr/>
            <p:nvPr/>
          </p:nvSpPr>
          <p:spPr>
            <a:xfrm>
              <a:off x="0" y="0"/>
              <a:ext cx="990669" cy="1397556"/>
            </a:xfrm>
            <a:custGeom>
              <a:avLst/>
              <a:gdLst/>
              <a:ahLst/>
              <a:cxnLst/>
              <a:rect l="l" t="t" r="r" b="b"/>
              <a:pathLst>
                <a:path w="990669" h="1397556">
                  <a:moveTo>
                    <a:pt x="104970" y="0"/>
                  </a:moveTo>
                  <a:lnTo>
                    <a:pt x="885699" y="0"/>
                  </a:lnTo>
                  <a:cubicBezTo>
                    <a:pt x="943672" y="0"/>
                    <a:pt x="990669" y="46997"/>
                    <a:pt x="990669" y="104970"/>
                  </a:cubicBezTo>
                  <a:lnTo>
                    <a:pt x="990669" y="1292586"/>
                  </a:lnTo>
                  <a:cubicBezTo>
                    <a:pt x="990669" y="1350560"/>
                    <a:pt x="943672" y="1397556"/>
                    <a:pt x="885699" y="1397556"/>
                  </a:cubicBezTo>
                  <a:lnTo>
                    <a:pt x="104970" y="1397556"/>
                  </a:lnTo>
                  <a:cubicBezTo>
                    <a:pt x="46997" y="1397556"/>
                    <a:pt x="0" y="1350560"/>
                    <a:pt x="0" y="1292586"/>
                  </a:cubicBezTo>
                  <a:lnTo>
                    <a:pt x="0" y="104970"/>
                  </a:lnTo>
                  <a:cubicBezTo>
                    <a:pt x="0" y="46997"/>
                    <a:pt x="46997" y="0"/>
                    <a:pt x="104970" y="0"/>
                  </a:cubicBezTo>
                  <a:close/>
                </a:path>
              </a:pathLst>
            </a:custGeom>
            <a:solidFill>
              <a:srgbClr val="E65C7E"/>
            </a:solidFill>
          </p:spPr>
          <p:txBody>
            <a:bodyPr/>
            <a:lstStyle/>
            <a:p>
              <a:endParaRPr lang="es-CL" noProof="0" dirty="0"/>
            </a:p>
          </p:txBody>
        </p:sp>
        <p:sp>
          <p:nvSpPr>
            <p:cNvPr id="11" name="TextBox 9">
              <a:extLst>
                <a:ext uri="{FF2B5EF4-FFF2-40B4-BE49-F238E27FC236}">
                  <a16:creationId xmlns:a16="http://schemas.microsoft.com/office/drawing/2014/main" id="{A2B40B5E-7611-0CD7-1285-925533B6FFAD}"/>
                </a:ext>
              </a:extLst>
            </p:cNvPr>
            <p:cNvSpPr txBox="1"/>
            <p:nvPr/>
          </p:nvSpPr>
          <p:spPr>
            <a:xfrm>
              <a:off x="0" y="-38100"/>
              <a:ext cx="990669" cy="1435656"/>
            </a:xfrm>
            <a:prstGeom prst="rect">
              <a:avLst/>
            </a:prstGeom>
          </p:spPr>
          <p:txBody>
            <a:bodyPr lIns="50800" tIns="50800" rIns="50800" bIns="50800" rtlCol="0" anchor="ctr"/>
            <a:lstStyle/>
            <a:p>
              <a:pPr algn="ctr">
                <a:lnSpc>
                  <a:spcPts val="2659"/>
                </a:lnSpc>
              </a:pPr>
              <a:endParaRPr lang="es-CL" noProof="0" dirty="0"/>
            </a:p>
          </p:txBody>
        </p:sp>
      </p:grpSp>
      <p:grpSp>
        <p:nvGrpSpPr>
          <p:cNvPr id="12" name="Group 10">
            <a:extLst>
              <a:ext uri="{FF2B5EF4-FFF2-40B4-BE49-F238E27FC236}">
                <a16:creationId xmlns:a16="http://schemas.microsoft.com/office/drawing/2014/main" id="{9F7C0ADE-9E2D-1917-72F1-1AF458BC37F4}"/>
              </a:ext>
            </a:extLst>
          </p:cNvPr>
          <p:cNvGrpSpPr/>
          <p:nvPr/>
        </p:nvGrpSpPr>
        <p:grpSpPr>
          <a:xfrm>
            <a:off x="986442" y="1774693"/>
            <a:ext cx="5033358" cy="6885936"/>
            <a:chOff x="0" y="0"/>
            <a:chExt cx="990669" cy="1397556"/>
          </a:xfrm>
        </p:grpSpPr>
        <p:sp>
          <p:nvSpPr>
            <p:cNvPr id="13" name="Freeform 11">
              <a:extLst>
                <a:ext uri="{FF2B5EF4-FFF2-40B4-BE49-F238E27FC236}">
                  <a16:creationId xmlns:a16="http://schemas.microsoft.com/office/drawing/2014/main" id="{92E354A2-D752-A9F4-E41D-4F7693DE43B5}"/>
                </a:ext>
              </a:extLst>
            </p:cNvPr>
            <p:cNvSpPr/>
            <p:nvPr/>
          </p:nvSpPr>
          <p:spPr>
            <a:xfrm>
              <a:off x="0" y="0"/>
              <a:ext cx="990669" cy="1397556"/>
            </a:xfrm>
            <a:custGeom>
              <a:avLst/>
              <a:gdLst/>
              <a:ahLst/>
              <a:cxnLst/>
              <a:rect l="l" t="t" r="r" b="b"/>
              <a:pathLst>
                <a:path w="990669" h="1397556">
                  <a:moveTo>
                    <a:pt x="104970" y="0"/>
                  </a:moveTo>
                  <a:lnTo>
                    <a:pt x="885699" y="0"/>
                  </a:lnTo>
                  <a:cubicBezTo>
                    <a:pt x="943672" y="0"/>
                    <a:pt x="990669" y="46997"/>
                    <a:pt x="990669" y="104970"/>
                  </a:cubicBezTo>
                  <a:lnTo>
                    <a:pt x="990669" y="1292586"/>
                  </a:lnTo>
                  <a:cubicBezTo>
                    <a:pt x="990669" y="1350560"/>
                    <a:pt x="943672" y="1397556"/>
                    <a:pt x="885699" y="1397556"/>
                  </a:cubicBezTo>
                  <a:lnTo>
                    <a:pt x="104970" y="1397556"/>
                  </a:lnTo>
                  <a:cubicBezTo>
                    <a:pt x="46997" y="1397556"/>
                    <a:pt x="0" y="1350560"/>
                    <a:pt x="0" y="1292586"/>
                  </a:cubicBezTo>
                  <a:lnTo>
                    <a:pt x="0" y="104970"/>
                  </a:lnTo>
                  <a:cubicBezTo>
                    <a:pt x="0" y="46997"/>
                    <a:pt x="46997" y="0"/>
                    <a:pt x="104970" y="0"/>
                  </a:cubicBezTo>
                  <a:close/>
                </a:path>
              </a:pathLst>
            </a:custGeom>
            <a:solidFill>
              <a:srgbClr val="FFFFFF"/>
            </a:solidFill>
          </p:spPr>
          <p:txBody>
            <a:bodyPr/>
            <a:lstStyle/>
            <a:p>
              <a:endParaRPr lang="es-CL" noProof="0" dirty="0"/>
            </a:p>
          </p:txBody>
        </p:sp>
        <p:sp>
          <p:nvSpPr>
            <p:cNvPr id="14" name="TextBox 12">
              <a:extLst>
                <a:ext uri="{FF2B5EF4-FFF2-40B4-BE49-F238E27FC236}">
                  <a16:creationId xmlns:a16="http://schemas.microsoft.com/office/drawing/2014/main" id="{9E21C9B2-0181-80D2-255D-22C45929F08C}"/>
                </a:ext>
              </a:extLst>
            </p:cNvPr>
            <p:cNvSpPr txBox="1"/>
            <p:nvPr/>
          </p:nvSpPr>
          <p:spPr>
            <a:xfrm>
              <a:off x="0" y="-38100"/>
              <a:ext cx="990669" cy="1435656"/>
            </a:xfrm>
            <a:prstGeom prst="rect">
              <a:avLst/>
            </a:prstGeom>
          </p:spPr>
          <p:txBody>
            <a:bodyPr lIns="50800" tIns="50800" rIns="50800" bIns="50800" rtlCol="0" anchor="ctr"/>
            <a:lstStyle/>
            <a:p>
              <a:pPr algn="ctr">
                <a:lnSpc>
                  <a:spcPts val="2659"/>
                </a:lnSpc>
              </a:pPr>
              <a:endParaRPr lang="es-CL" noProof="0" dirty="0"/>
            </a:p>
          </p:txBody>
        </p:sp>
      </p:grpSp>
      <p:sp>
        <p:nvSpPr>
          <p:cNvPr id="15" name="TextBox 23">
            <a:extLst>
              <a:ext uri="{FF2B5EF4-FFF2-40B4-BE49-F238E27FC236}">
                <a16:creationId xmlns:a16="http://schemas.microsoft.com/office/drawing/2014/main" id="{1BE34B1B-D403-EFA4-2A6B-21CFEFAEB722}"/>
              </a:ext>
            </a:extLst>
          </p:cNvPr>
          <p:cNvSpPr txBox="1"/>
          <p:nvPr/>
        </p:nvSpPr>
        <p:spPr>
          <a:xfrm>
            <a:off x="1846634" y="2240125"/>
            <a:ext cx="3762338" cy="1730667"/>
          </a:xfrm>
          <a:prstGeom prst="rect">
            <a:avLst/>
          </a:prstGeom>
        </p:spPr>
        <p:txBody>
          <a:bodyPr lIns="0" tIns="0" rIns="0" bIns="0" rtlCol="0" anchor="t">
            <a:spAutoFit/>
          </a:bodyPr>
          <a:lstStyle/>
          <a:p>
            <a:pPr algn="ctr">
              <a:lnSpc>
                <a:spcPts val="4768"/>
              </a:lnSpc>
              <a:spcBef>
                <a:spcPct val="0"/>
              </a:spcBef>
            </a:pPr>
            <a:r>
              <a:rPr lang="es-CL" sz="3600" b="1" noProof="0" dirty="0">
                <a:solidFill>
                  <a:srgbClr val="000000"/>
                </a:solidFill>
                <a:latin typeface="Open Sans Bold"/>
                <a:ea typeface="Open Sans Bold"/>
                <a:cs typeface="Open Sans Bold"/>
                <a:sym typeface="Open Sans Bold"/>
              </a:rPr>
              <a:t>Reacción de Precipitación</a:t>
            </a:r>
          </a:p>
          <a:p>
            <a:pPr marL="0" lvl="0" indent="0" algn="ctr">
              <a:lnSpc>
                <a:spcPts val="4768"/>
              </a:lnSpc>
              <a:spcBef>
                <a:spcPct val="0"/>
              </a:spcBef>
            </a:pPr>
            <a:endParaRPr lang="es-CL" sz="1100" noProof="0" dirty="0">
              <a:solidFill>
                <a:srgbClr val="00030A"/>
              </a:solidFill>
              <a:latin typeface="Scripter"/>
              <a:ea typeface="Scripter"/>
              <a:cs typeface="Scripter"/>
              <a:sym typeface="Scripter"/>
            </a:endParaRPr>
          </a:p>
        </p:txBody>
      </p:sp>
      <p:sp>
        <p:nvSpPr>
          <p:cNvPr id="16" name="TextBox 24">
            <a:extLst>
              <a:ext uri="{FF2B5EF4-FFF2-40B4-BE49-F238E27FC236}">
                <a16:creationId xmlns:a16="http://schemas.microsoft.com/office/drawing/2014/main" id="{886B76DE-19CE-A434-C1A2-97A4F220DBFE}"/>
              </a:ext>
            </a:extLst>
          </p:cNvPr>
          <p:cNvSpPr txBox="1"/>
          <p:nvPr/>
        </p:nvSpPr>
        <p:spPr>
          <a:xfrm>
            <a:off x="1143000" y="3901417"/>
            <a:ext cx="4685135" cy="3411190"/>
          </a:xfrm>
          <a:prstGeom prst="rect">
            <a:avLst/>
          </a:prstGeom>
        </p:spPr>
        <p:txBody>
          <a:bodyPr wrap="square" lIns="0" tIns="0" rIns="0" bIns="0" rtlCol="0" anchor="t">
            <a:spAutoFit/>
          </a:bodyPr>
          <a:lstStyle/>
          <a:p>
            <a:pPr marL="291465" lvl="1" algn="ctr">
              <a:lnSpc>
                <a:spcPts val="3779"/>
              </a:lnSpc>
            </a:pPr>
            <a:r>
              <a:rPr lang="es-CL" sz="3600" noProof="0"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Bold"/>
              </a:rPr>
              <a:t>E</a:t>
            </a:r>
            <a:r>
              <a:rPr lang="es-CL" sz="3600" noProof="0" dirty="0">
                <a:solidFill>
                  <a:srgbClr val="000000"/>
                </a:solidFill>
                <a:latin typeface="Open Sans"/>
                <a:ea typeface="Open Sans"/>
                <a:cs typeface="Open Sans"/>
                <a:sym typeface="Open Sans"/>
              </a:rPr>
              <a:t>n un medio acuoso, uno de los productos es una sustancia poco soluble, la que se deposita en forma sólida (precipita).</a:t>
            </a:r>
          </a:p>
        </p:txBody>
      </p:sp>
    </p:spTree>
    <p:extLst>
      <p:ext uri="{BB962C8B-B14F-4D97-AF65-F5344CB8AC3E}">
        <p14:creationId xmlns:p14="http://schemas.microsoft.com/office/powerpoint/2010/main" val="17022893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noProof="0" dirty="0"/>
          </a:p>
        </p:txBody>
      </p:sp>
      <p:sp>
        <p:nvSpPr>
          <p:cNvPr id="10" name="Freeform: Shape 9">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564234" y="-380505"/>
            <a:ext cx="2741457" cy="2065483"/>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noProof="0" dirty="0"/>
          </a:p>
        </p:txBody>
      </p:sp>
      <p:sp>
        <p:nvSpPr>
          <p:cNvPr id="12" name="Rectangle 11">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337461" y="633219"/>
            <a:ext cx="968052" cy="968052"/>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noProof="0" dirty="0"/>
          </a:p>
        </p:txBody>
      </p:sp>
      <p:sp>
        <p:nvSpPr>
          <p:cNvPr id="14" name="Rectangle 13">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5065223" y="982710"/>
            <a:ext cx="1031208" cy="103120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noProof="0" dirty="0"/>
          </a:p>
        </p:txBody>
      </p:sp>
      <p:sp>
        <p:nvSpPr>
          <p:cNvPr id="16" name="Freeform: Shape 15">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4034964" y="0"/>
            <a:ext cx="4253036" cy="2221255"/>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L" noProof="0" dirty="0"/>
          </a:p>
        </p:txBody>
      </p:sp>
      <p:sp>
        <p:nvSpPr>
          <p:cNvPr id="18" name="Isosceles Triangle 17">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964516" y="9173251"/>
            <a:ext cx="2241769" cy="111374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noProof="0" dirty="0"/>
          </a:p>
        </p:txBody>
      </p:sp>
      <p:pic>
        <p:nvPicPr>
          <p:cNvPr id="3" name="Imagen 2">
            <a:extLst>
              <a:ext uri="{FF2B5EF4-FFF2-40B4-BE49-F238E27FC236}">
                <a16:creationId xmlns:a16="http://schemas.microsoft.com/office/drawing/2014/main" id="{8CC56E08-A0AD-9807-E160-8F9499BC73E0}"/>
              </a:ext>
            </a:extLst>
          </p:cNvPr>
          <p:cNvPicPr>
            <a:picLocks noChangeAspect="1"/>
          </p:cNvPicPr>
          <p:nvPr/>
        </p:nvPicPr>
        <p:blipFill>
          <a:blip r:embed="rId2"/>
          <a:stretch>
            <a:fillRect/>
          </a:stretch>
        </p:blipFill>
        <p:spPr>
          <a:xfrm>
            <a:off x="965200" y="1749297"/>
            <a:ext cx="16357599" cy="6788404"/>
          </a:xfrm>
          <a:prstGeom prst="rect">
            <a:avLst/>
          </a:prstGeom>
          <a:ln>
            <a:noFill/>
          </a:ln>
        </p:spPr>
      </p:pic>
      <p:sp>
        <p:nvSpPr>
          <p:cNvPr id="20" name="Isosceles Triangle 19">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406120" y="9679714"/>
            <a:ext cx="1222354" cy="607286"/>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noProof="0" dirty="0"/>
          </a:p>
        </p:txBody>
      </p:sp>
      <p:sp>
        <p:nvSpPr>
          <p:cNvPr id="4" name="CuadroTexto 3">
            <a:extLst>
              <a:ext uri="{FF2B5EF4-FFF2-40B4-BE49-F238E27FC236}">
                <a16:creationId xmlns:a16="http://schemas.microsoft.com/office/drawing/2014/main" id="{DA94EFE2-8015-CB49-ED91-FF4850020C50}"/>
              </a:ext>
            </a:extLst>
          </p:cNvPr>
          <p:cNvSpPr txBox="1"/>
          <p:nvPr/>
        </p:nvSpPr>
        <p:spPr>
          <a:xfrm>
            <a:off x="100508" y="8725607"/>
            <a:ext cx="12984892" cy="954107"/>
          </a:xfrm>
          <a:prstGeom prst="rect">
            <a:avLst/>
          </a:prstGeom>
          <a:noFill/>
        </p:spPr>
        <p:txBody>
          <a:bodyPr wrap="square">
            <a:spAutoFit/>
          </a:bodyPr>
          <a:lstStyle/>
          <a:p>
            <a:r>
              <a:rPr lang="es-CL" sz="2800" noProof="0" dirty="0"/>
              <a:t>Depende de la solubilidad del soluto , que se define como la máxima cantidad de soluto que se disolverá en una cantidad dada de disolvente a una temperatura específica.</a:t>
            </a:r>
          </a:p>
        </p:txBody>
      </p:sp>
    </p:spTree>
    <p:extLst>
      <p:ext uri="{BB962C8B-B14F-4D97-AF65-F5344CB8AC3E}">
        <p14:creationId xmlns:p14="http://schemas.microsoft.com/office/powerpoint/2010/main" val="15561667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5">
            <a:extLst>
              <a:ext uri="{FF2B5EF4-FFF2-40B4-BE49-F238E27FC236}">
                <a16:creationId xmlns:a16="http://schemas.microsoft.com/office/drawing/2014/main" id="{BEAD8320-3697-F3C7-BFC5-A1A9E04A8DA8}"/>
              </a:ext>
            </a:extLst>
          </p:cNvPr>
          <p:cNvGrpSpPr/>
          <p:nvPr/>
        </p:nvGrpSpPr>
        <p:grpSpPr>
          <a:xfrm>
            <a:off x="1447800" y="1619915"/>
            <a:ext cx="5105400" cy="7485985"/>
            <a:chOff x="0" y="0"/>
            <a:chExt cx="5183654" cy="7278328"/>
          </a:xfrm>
        </p:grpSpPr>
        <p:grpSp>
          <p:nvGrpSpPr>
            <p:cNvPr id="3" name="Group 26">
              <a:extLst>
                <a:ext uri="{FF2B5EF4-FFF2-40B4-BE49-F238E27FC236}">
                  <a16:creationId xmlns:a16="http://schemas.microsoft.com/office/drawing/2014/main" id="{48713761-6601-C3D1-F5C4-4095E1E8EE6D}"/>
                </a:ext>
              </a:extLst>
            </p:cNvPr>
            <p:cNvGrpSpPr/>
            <p:nvPr/>
          </p:nvGrpSpPr>
          <p:grpSpPr>
            <a:xfrm rot="166567">
              <a:off x="168394" y="203200"/>
              <a:ext cx="5015260" cy="7075128"/>
              <a:chOff x="0" y="0"/>
              <a:chExt cx="990669" cy="1397556"/>
            </a:xfrm>
          </p:grpSpPr>
          <p:sp>
            <p:nvSpPr>
              <p:cNvPr id="9" name="Freeform 27">
                <a:extLst>
                  <a:ext uri="{FF2B5EF4-FFF2-40B4-BE49-F238E27FC236}">
                    <a16:creationId xmlns:a16="http://schemas.microsoft.com/office/drawing/2014/main" id="{5D0BD059-3A74-3EA7-EC09-7A4CA1D68D64}"/>
                  </a:ext>
                </a:extLst>
              </p:cNvPr>
              <p:cNvSpPr/>
              <p:nvPr/>
            </p:nvSpPr>
            <p:spPr>
              <a:xfrm>
                <a:off x="0" y="0"/>
                <a:ext cx="990669" cy="1397556"/>
              </a:xfrm>
              <a:custGeom>
                <a:avLst/>
                <a:gdLst/>
                <a:ahLst/>
                <a:cxnLst/>
                <a:rect l="l" t="t" r="r" b="b"/>
                <a:pathLst>
                  <a:path w="990669" h="1397556">
                    <a:moveTo>
                      <a:pt x="104970" y="0"/>
                    </a:moveTo>
                    <a:lnTo>
                      <a:pt x="885699" y="0"/>
                    </a:lnTo>
                    <a:cubicBezTo>
                      <a:pt x="943672" y="0"/>
                      <a:pt x="990669" y="46997"/>
                      <a:pt x="990669" y="104970"/>
                    </a:cubicBezTo>
                    <a:lnTo>
                      <a:pt x="990669" y="1292586"/>
                    </a:lnTo>
                    <a:cubicBezTo>
                      <a:pt x="990669" y="1350560"/>
                      <a:pt x="943672" y="1397556"/>
                      <a:pt x="885699" y="1397556"/>
                    </a:cubicBezTo>
                    <a:lnTo>
                      <a:pt x="104970" y="1397556"/>
                    </a:lnTo>
                    <a:cubicBezTo>
                      <a:pt x="46997" y="1397556"/>
                      <a:pt x="0" y="1350560"/>
                      <a:pt x="0" y="1292586"/>
                    </a:cubicBezTo>
                    <a:lnTo>
                      <a:pt x="0" y="104970"/>
                    </a:lnTo>
                    <a:cubicBezTo>
                      <a:pt x="0" y="46997"/>
                      <a:pt x="46997" y="0"/>
                      <a:pt x="104970" y="0"/>
                    </a:cubicBezTo>
                    <a:close/>
                  </a:path>
                </a:pathLst>
              </a:custGeom>
              <a:solidFill>
                <a:srgbClr val="00AD9C"/>
              </a:solidFill>
            </p:spPr>
            <p:txBody>
              <a:bodyPr/>
              <a:lstStyle/>
              <a:p>
                <a:endParaRPr lang="es-CL" noProof="0" dirty="0"/>
              </a:p>
            </p:txBody>
          </p:sp>
          <p:sp>
            <p:nvSpPr>
              <p:cNvPr id="10" name="TextBox 28">
                <a:extLst>
                  <a:ext uri="{FF2B5EF4-FFF2-40B4-BE49-F238E27FC236}">
                    <a16:creationId xmlns:a16="http://schemas.microsoft.com/office/drawing/2014/main" id="{D5445420-E979-D749-A35D-F835C6EF7F3C}"/>
                  </a:ext>
                </a:extLst>
              </p:cNvPr>
              <p:cNvSpPr txBox="1"/>
              <p:nvPr/>
            </p:nvSpPr>
            <p:spPr>
              <a:xfrm>
                <a:off x="0" y="-38100"/>
                <a:ext cx="990669" cy="1435656"/>
              </a:xfrm>
              <a:prstGeom prst="rect">
                <a:avLst/>
              </a:prstGeom>
            </p:spPr>
            <p:txBody>
              <a:bodyPr lIns="50800" tIns="50800" rIns="50800" bIns="50800" rtlCol="0" anchor="ctr"/>
              <a:lstStyle/>
              <a:p>
                <a:pPr algn="ctr">
                  <a:lnSpc>
                    <a:spcPts val="2659"/>
                  </a:lnSpc>
                </a:pPr>
                <a:endParaRPr lang="es-CL" noProof="0" dirty="0"/>
              </a:p>
            </p:txBody>
          </p:sp>
        </p:grpSp>
        <p:grpSp>
          <p:nvGrpSpPr>
            <p:cNvPr id="4" name="Group 29">
              <a:extLst>
                <a:ext uri="{FF2B5EF4-FFF2-40B4-BE49-F238E27FC236}">
                  <a16:creationId xmlns:a16="http://schemas.microsoft.com/office/drawing/2014/main" id="{F6F75A5E-DC95-DFF7-E464-399492470F38}"/>
                </a:ext>
              </a:extLst>
            </p:cNvPr>
            <p:cNvGrpSpPr/>
            <p:nvPr/>
          </p:nvGrpSpPr>
          <p:grpSpPr>
            <a:xfrm>
              <a:off x="0" y="0"/>
              <a:ext cx="5015260" cy="7075128"/>
              <a:chOff x="0" y="0"/>
              <a:chExt cx="990669" cy="1397556"/>
            </a:xfrm>
          </p:grpSpPr>
          <p:sp>
            <p:nvSpPr>
              <p:cNvPr id="7" name="Freeform 30">
                <a:extLst>
                  <a:ext uri="{FF2B5EF4-FFF2-40B4-BE49-F238E27FC236}">
                    <a16:creationId xmlns:a16="http://schemas.microsoft.com/office/drawing/2014/main" id="{CDABF2E2-AD1C-7B76-39D2-65E8EF529CAD}"/>
                  </a:ext>
                </a:extLst>
              </p:cNvPr>
              <p:cNvSpPr/>
              <p:nvPr/>
            </p:nvSpPr>
            <p:spPr>
              <a:xfrm>
                <a:off x="0" y="0"/>
                <a:ext cx="990669" cy="1397556"/>
              </a:xfrm>
              <a:custGeom>
                <a:avLst/>
                <a:gdLst/>
                <a:ahLst/>
                <a:cxnLst/>
                <a:rect l="l" t="t" r="r" b="b"/>
                <a:pathLst>
                  <a:path w="990669" h="1397556">
                    <a:moveTo>
                      <a:pt x="104970" y="0"/>
                    </a:moveTo>
                    <a:lnTo>
                      <a:pt x="885699" y="0"/>
                    </a:lnTo>
                    <a:cubicBezTo>
                      <a:pt x="943672" y="0"/>
                      <a:pt x="990669" y="46997"/>
                      <a:pt x="990669" y="104970"/>
                    </a:cubicBezTo>
                    <a:lnTo>
                      <a:pt x="990669" y="1292586"/>
                    </a:lnTo>
                    <a:cubicBezTo>
                      <a:pt x="990669" y="1350560"/>
                      <a:pt x="943672" y="1397556"/>
                      <a:pt x="885699" y="1397556"/>
                    </a:cubicBezTo>
                    <a:lnTo>
                      <a:pt x="104970" y="1397556"/>
                    </a:lnTo>
                    <a:cubicBezTo>
                      <a:pt x="46997" y="1397556"/>
                      <a:pt x="0" y="1350560"/>
                      <a:pt x="0" y="1292586"/>
                    </a:cubicBezTo>
                    <a:lnTo>
                      <a:pt x="0" y="104970"/>
                    </a:lnTo>
                    <a:cubicBezTo>
                      <a:pt x="0" y="46997"/>
                      <a:pt x="46997" y="0"/>
                      <a:pt x="104970" y="0"/>
                    </a:cubicBezTo>
                    <a:close/>
                  </a:path>
                </a:pathLst>
              </a:custGeom>
              <a:solidFill>
                <a:srgbClr val="FFFFFF"/>
              </a:solidFill>
            </p:spPr>
            <p:txBody>
              <a:bodyPr/>
              <a:lstStyle/>
              <a:p>
                <a:endParaRPr lang="es-CL" noProof="0" dirty="0"/>
              </a:p>
            </p:txBody>
          </p:sp>
          <p:sp>
            <p:nvSpPr>
              <p:cNvPr id="8" name="TextBox 31">
                <a:extLst>
                  <a:ext uri="{FF2B5EF4-FFF2-40B4-BE49-F238E27FC236}">
                    <a16:creationId xmlns:a16="http://schemas.microsoft.com/office/drawing/2014/main" id="{B5ACA3FE-A22B-1F88-01F3-597FD493C355}"/>
                  </a:ext>
                </a:extLst>
              </p:cNvPr>
              <p:cNvSpPr txBox="1"/>
              <p:nvPr/>
            </p:nvSpPr>
            <p:spPr>
              <a:xfrm>
                <a:off x="0" y="-38100"/>
                <a:ext cx="990669" cy="1435656"/>
              </a:xfrm>
              <a:prstGeom prst="rect">
                <a:avLst/>
              </a:prstGeom>
            </p:spPr>
            <p:txBody>
              <a:bodyPr lIns="50800" tIns="50800" rIns="50800" bIns="50800" rtlCol="0" anchor="ctr"/>
              <a:lstStyle/>
              <a:p>
                <a:pPr algn="ctr">
                  <a:lnSpc>
                    <a:spcPts val="2659"/>
                  </a:lnSpc>
                </a:pPr>
                <a:endParaRPr lang="es-CL" noProof="0" dirty="0"/>
              </a:p>
            </p:txBody>
          </p:sp>
        </p:grpSp>
        <p:sp>
          <p:nvSpPr>
            <p:cNvPr id="5" name="TextBox 32">
              <a:extLst>
                <a:ext uri="{FF2B5EF4-FFF2-40B4-BE49-F238E27FC236}">
                  <a16:creationId xmlns:a16="http://schemas.microsoft.com/office/drawing/2014/main" id="{BBF8297A-4E7D-BCDC-86F6-74E6755D15E2}"/>
                </a:ext>
              </a:extLst>
            </p:cNvPr>
            <p:cNvSpPr txBox="1"/>
            <p:nvPr/>
          </p:nvSpPr>
          <p:spPr>
            <a:xfrm>
              <a:off x="0" y="583124"/>
              <a:ext cx="5016451" cy="1196956"/>
            </a:xfrm>
            <a:prstGeom prst="rect">
              <a:avLst/>
            </a:prstGeom>
          </p:spPr>
          <p:txBody>
            <a:bodyPr lIns="0" tIns="0" rIns="0" bIns="0" rtlCol="0" anchor="t">
              <a:spAutoFit/>
            </a:bodyPr>
            <a:lstStyle/>
            <a:p>
              <a:pPr marL="0" lvl="0" indent="0" algn="ctr">
                <a:lnSpc>
                  <a:spcPts val="4768"/>
                </a:lnSpc>
                <a:spcBef>
                  <a:spcPct val="0"/>
                </a:spcBef>
              </a:pPr>
              <a:r>
                <a:rPr lang="es-CL" sz="4816" noProof="0" dirty="0">
                  <a:solidFill>
                    <a:srgbClr val="00030A"/>
                  </a:solidFill>
                  <a:latin typeface="Scripter"/>
                  <a:ea typeface="Scripter"/>
                  <a:cs typeface="Scripter"/>
                  <a:sym typeface="Scripter"/>
                </a:rPr>
                <a:t>Reacción de Neutralización</a:t>
              </a:r>
            </a:p>
          </p:txBody>
        </p:sp>
        <p:sp>
          <p:nvSpPr>
            <p:cNvPr id="6" name="TextBox 33">
              <a:extLst>
                <a:ext uri="{FF2B5EF4-FFF2-40B4-BE49-F238E27FC236}">
                  <a16:creationId xmlns:a16="http://schemas.microsoft.com/office/drawing/2014/main" id="{9A03D00F-635D-63AE-8D33-C81AAC6AAE1F}"/>
                </a:ext>
              </a:extLst>
            </p:cNvPr>
            <p:cNvSpPr txBox="1"/>
            <p:nvPr/>
          </p:nvSpPr>
          <p:spPr>
            <a:xfrm>
              <a:off x="273219" y="2219891"/>
              <a:ext cx="4733677" cy="4346447"/>
            </a:xfrm>
            <a:prstGeom prst="rect">
              <a:avLst/>
            </a:prstGeom>
          </p:spPr>
          <p:txBody>
            <a:bodyPr wrap="square" lIns="0" tIns="0" rIns="0" bIns="0" rtlCol="0" anchor="t">
              <a:spAutoFit/>
            </a:bodyPr>
            <a:lstStyle/>
            <a:p>
              <a:pPr marL="0" lvl="0" indent="0" algn="l">
                <a:lnSpc>
                  <a:spcPct val="150000"/>
                </a:lnSpc>
              </a:pPr>
              <a:r>
                <a:rPr lang="es-CL" sz="2800" noProof="0" dirty="0"/>
                <a:t>Reacción entre un ácido y una base. Generalmente, en las reacciones acuosas ácido-base se forma agua y una sal, que es un compuesto iónico formado por un catión distinto del H+ y un anión distinto del OH- u O2-</a:t>
              </a:r>
              <a:endParaRPr lang="es-CL" sz="2499" noProof="0" dirty="0">
                <a:solidFill>
                  <a:srgbClr val="00030A"/>
                </a:solidFill>
                <a:latin typeface="Cakerolli"/>
                <a:ea typeface="Cakerolli"/>
                <a:cs typeface="Cakerolli"/>
                <a:sym typeface="Cakerolli"/>
              </a:endParaRPr>
            </a:p>
          </p:txBody>
        </p:sp>
      </p:grpSp>
      <p:sp>
        <p:nvSpPr>
          <p:cNvPr id="11" name="Freeform 10">
            <a:extLst>
              <a:ext uri="{FF2B5EF4-FFF2-40B4-BE49-F238E27FC236}">
                <a16:creationId xmlns:a16="http://schemas.microsoft.com/office/drawing/2014/main" id="{3D4A1BD8-AE9D-60C1-32BE-91FEC92F819A}"/>
              </a:ext>
            </a:extLst>
          </p:cNvPr>
          <p:cNvSpPr/>
          <p:nvPr/>
        </p:nvSpPr>
        <p:spPr>
          <a:xfrm>
            <a:off x="7958964" y="4457700"/>
            <a:ext cx="9643236" cy="796247"/>
          </a:xfrm>
          <a:custGeom>
            <a:avLst/>
            <a:gdLst/>
            <a:ahLst/>
            <a:cxnLst/>
            <a:rect l="l" t="t" r="r" b="b"/>
            <a:pathLst>
              <a:path w="4870802" h="371399">
                <a:moveTo>
                  <a:pt x="0" y="0"/>
                </a:moveTo>
                <a:lnTo>
                  <a:pt x="4870802" y="0"/>
                </a:lnTo>
                <a:lnTo>
                  <a:pt x="4870802" y="371399"/>
                </a:lnTo>
                <a:lnTo>
                  <a:pt x="0" y="371399"/>
                </a:lnTo>
                <a:lnTo>
                  <a:pt x="0" y="0"/>
                </a:lnTo>
                <a:close/>
              </a:path>
            </a:pathLst>
          </a:custGeom>
          <a:blipFill>
            <a:blip r:embed="rId2"/>
            <a:stretch>
              <a:fillRect/>
            </a:stretch>
          </a:blipFill>
        </p:spPr>
        <p:txBody>
          <a:bodyPr/>
          <a:lstStyle/>
          <a:p>
            <a:endParaRPr lang="es-CL" noProof="0" dirty="0"/>
          </a:p>
        </p:txBody>
      </p:sp>
      <p:grpSp>
        <p:nvGrpSpPr>
          <p:cNvPr id="12" name="Grupo 11">
            <a:extLst>
              <a:ext uri="{FF2B5EF4-FFF2-40B4-BE49-F238E27FC236}">
                <a16:creationId xmlns:a16="http://schemas.microsoft.com/office/drawing/2014/main" id="{429902F9-331D-5126-438B-C8F69F3171D6}"/>
              </a:ext>
            </a:extLst>
          </p:cNvPr>
          <p:cNvGrpSpPr/>
          <p:nvPr/>
        </p:nvGrpSpPr>
        <p:grpSpPr>
          <a:xfrm>
            <a:off x="7620000" y="7353300"/>
            <a:ext cx="9941499" cy="1719733"/>
            <a:chOff x="6951965" y="3249323"/>
            <a:chExt cx="9941499" cy="1719733"/>
          </a:xfrm>
        </p:grpSpPr>
        <p:pic>
          <p:nvPicPr>
            <p:cNvPr id="13" name="Imagen 12">
              <a:extLst>
                <a:ext uri="{FF2B5EF4-FFF2-40B4-BE49-F238E27FC236}">
                  <a16:creationId xmlns:a16="http://schemas.microsoft.com/office/drawing/2014/main" id="{073FDDE8-3CD9-5E89-FE72-B09FB7787DAA}"/>
                </a:ext>
              </a:extLst>
            </p:cNvPr>
            <p:cNvPicPr>
              <a:picLocks noChangeAspect="1"/>
            </p:cNvPicPr>
            <p:nvPr/>
          </p:nvPicPr>
          <p:blipFill>
            <a:blip r:embed="rId3"/>
            <a:stretch>
              <a:fillRect/>
            </a:stretch>
          </p:blipFill>
          <p:spPr>
            <a:xfrm>
              <a:off x="6972210" y="3249323"/>
              <a:ext cx="9921254" cy="685733"/>
            </a:xfrm>
            <a:prstGeom prst="rect">
              <a:avLst/>
            </a:prstGeom>
          </p:spPr>
        </p:pic>
        <p:pic>
          <p:nvPicPr>
            <p:cNvPr id="15" name="Imagen 14">
              <a:extLst>
                <a:ext uri="{FF2B5EF4-FFF2-40B4-BE49-F238E27FC236}">
                  <a16:creationId xmlns:a16="http://schemas.microsoft.com/office/drawing/2014/main" id="{DC6DD481-205C-2987-38A4-0576B0A52A33}"/>
                </a:ext>
              </a:extLst>
            </p:cNvPr>
            <p:cNvPicPr>
              <a:picLocks noChangeAspect="1"/>
            </p:cNvPicPr>
            <p:nvPr/>
          </p:nvPicPr>
          <p:blipFill>
            <a:blip r:embed="rId4"/>
            <a:stretch>
              <a:fillRect/>
            </a:stretch>
          </p:blipFill>
          <p:spPr>
            <a:xfrm>
              <a:off x="6951965" y="3912299"/>
              <a:ext cx="9667110" cy="1056757"/>
            </a:xfrm>
            <a:prstGeom prst="rect">
              <a:avLst/>
            </a:prstGeom>
          </p:spPr>
        </p:pic>
      </p:grpSp>
      <p:pic>
        <p:nvPicPr>
          <p:cNvPr id="1026" name="Picture 2">
            <a:extLst>
              <a:ext uri="{FF2B5EF4-FFF2-40B4-BE49-F238E27FC236}">
                <a16:creationId xmlns:a16="http://schemas.microsoft.com/office/drawing/2014/main" id="{BCCF88F1-D65E-20A3-726B-4CF4E097BF0B}"/>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36743" b="20635"/>
          <a:stretch/>
        </p:blipFill>
        <p:spPr bwMode="auto">
          <a:xfrm>
            <a:off x="7391400" y="1866900"/>
            <a:ext cx="9921254" cy="2209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07413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7">
            <a:extLst>
              <a:ext uri="{FF2B5EF4-FFF2-40B4-BE49-F238E27FC236}">
                <a16:creationId xmlns:a16="http://schemas.microsoft.com/office/drawing/2014/main" id="{51E3F799-FFB4-25EF-048D-CEB89B0BE37D}"/>
              </a:ext>
            </a:extLst>
          </p:cNvPr>
          <p:cNvGrpSpPr/>
          <p:nvPr/>
        </p:nvGrpSpPr>
        <p:grpSpPr>
          <a:xfrm rot="166567">
            <a:off x="1234424" y="1391391"/>
            <a:ext cx="4986758" cy="7537962"/>
            <a:chOff x="0" y="0"/>
            <a:chExt cx="990669" cy="1397556"/>
          </a:xfrm>
        </p:grpSpPr>
        <p:sp>
          <p:nvSpPr>
            <p:cNvPr id="3" name="Freeform 8">
              <a:extLst>
                <a:ext uri="{FF2B5EF4-FFF2-40B4-BE49-F238E27FC236}">
                  <a16:creationId xmlns:a16="http://schemas.microsoft.com/office/drawing/2014/main" id="{647FA648-4948-F592-9C8A-2DAF997D2F49}"/>
                </a:ext>
              </a:extLst>
            </p:cNvPr>
            <p:cNvSpPr/>
            <p:nvPr/>
          </p:nvSpPr>
          <p:spPr>
            <a:xfrm>
              <a:off x="0" y="0"/>
              <a:ext cx="990669" cy="1397556"/>
            </a:xfrm>
            <a:custGeom>
              <a:avLst/>
              <a:gdLst/>
              <a:ahLst/>
              <a:cxnLst/>
              <a:rect l="l" t="t" r="r" b="b"/>
              <a:pathLst>
                <a:path w="990669" h="1397556">
                  <a:moveTo>
                    <a:pt x="104970" y="0"/>
                  </a:moveTo>
                  <a:lnTo>
                    <a:pt x="885699" y="0"/>
                  </a:lnTo>
                  <a:cubicBezTo>
                    <a:pt x="943672" y="0"/>
                    <a:pt x="990669" y="46997"/>
                    <a:pt x="990669" y="104970"/>
                  </a:cubicBezTo>
                  <a:lnTo>
                    <a:pt x="990669" y="1292586"/>
                  </a:lnTo>
                  <a:cubicBezTo>
                    <a:pt x="990669" y="1350560"/>
                    <a:pt x="943672" y="1397556"/>
                    <a:pt x="885699" y="1397556"/>
                  </a:cubicBezTo>
                  <a:lnTo>
                    <a:pt x="104970" y="1397556"/>
                  </a:lnTo>
                  <a:cubicBezTo>
                    <a:pt x="46997" y="1397556"/>
                    <a:pt x="0" y="1350560"/>
                    <a:pt x="0" y="1292586"/>
                  </a:cubicBezTo>
                  <a:lnTo>
                    <a:pt x="0" y="104970"/>
                  </a:lnTo>
                  <a:cubicBezTo>
                    <a:pt x="0" y="46997"/>
                    <a:pt x="46997" y="0"/>
                    <a:pt x="104970" y="0"/>
                  </a:cubicBezTo>
                  <a:close/>
                </a:path>
              </a:pathLst>
            </a:custGeom>
            <a:solidFill>
              <a:srgbClr val="E65C7E"/>
            </a:solidFill>
          </p:spPr>
          <p:txBody>
            <a:bodyPr/>
            <a:lstStyle/>
            <a:p>
              <a:endParaRPr lang="es-CL" noProof="0" dirty="0"/>
            </a:p>
          </p:txBody>
        </p:sp>
        <p:sp>
          <p:nvSpPr>
            <p:cNvPr id="4" name="TextBox 9">
              <a:extLst>
                <a:ext uri="{FF2B5EF4-FFF2-40B4-BE49-F238E27FC236}">
                  <a16:creationId xmlns:a16="http://schemas.microsoft.com/office/drawing/2014/main" id="{2E7C1D26-92DC-C4C3-F333-E8BB76CDA521}"/>
                </a:ext>
              </a:extLst>
            </p:cNvPr>
            <p:cNvSpPr txBox="1"/>
            <p:nvPr/>
          </p:nvSpPr>
          <p:spPr>
            <a:xfrm>
              <a:off x="0" y="-38100"/>
              <a:ext cx="990669" cy="1435656"/>
            </a:xfrm>
            <a:prstGeom prst="rect">
              <a:avLst/>
            </a:prstGeom>
          </p:spPr>
          <p:txBody>
            <a:bodyPr lIns="50800" tIns="50800" rIns="50800" bIns="50800" rtlCol="0" anchor="ctr"/>
            <a:lstStyle/>
            <a:p>
              <a:pPr algn="ctr">
                <a:lnSpc>
                  <a:spcPts val="2659"/>
                </a:lnSpc>
              </a:pPr>
              <a:endParaRPr lang="es-CL" noProof="0" dirty="0"/>
            </a:p>
          </p:txBody>
        </p:sp>
      </p:grpSp>
      <p:grpSp>
        <p:nvGrpSpPr>
          <p:cNvPr id="5" name="Group 10">
            <a:extLst>
              <a:ext uri="{FF2B5EF4-FFF2-40B4-BE49-F238E27FC236}">
                <a16:creationId xmlns:a16="http://schemas.microsoft.com/office/drawing/2014/main" id="{B45BD695-5860-C8FC-0881-8C6E5AD0DF1C}"/>
              </a:ext>
            </a:extLst>
          </p:cNvPr>
          <p:cNvGrpSpPr/>
          <p:nvPr/>
        </p:nvGrpSpPr>
        <p:grpSpPr>
          <a:xfrm>
            <a:off x="1083833" y="1614775"/>
            <a:ext cx="5033358" cy="6885936"/>
            <a:chOff x="0" y="0"/>
            <a:chExt cx="990669" cy="1397556"/>
          </a:xfrm>
        </p:grpSpPr>
        <p:sp>
          <p:nvSpPr>
            <p:cNvPr id="6" name="Freeform 11">
              <a:extLst>
                <a:ext uri="{FF2B5EF4-FFF2-40B4-BE49-F238E27FC236}">
                  <a16:creationId xmlns:a16="http://schemas.microsoft.com/office/drawing/2014/main" id="{30E13C40-CEC6-F610-EB32-700BFA0DE45A}"/>
                </a:ext>
              </a:extLst>
            </p:cNvPr>
            <p:cNvSpPr/>
            <p:nvPr/>
          </p:nvSpPr>
          <p:spPr>
            <a:xfrm>
              <a:off x="0" y="0"/>
              <a:ext cx="990669" cy="1397556"/>
            </a:xfrm>
            <a:custGeom>
              <a:avLst/>
              <a:gdLst/>
              <a:ahLst/>
              <a:cxnLst/>
              <a:rect l="l" t="t" r="r" b="b"/>
              <a:pathLst>
                <a:path w="990669" h="1397556">
                  <a:moveTo>
                    <a:pt x="104970" y="0"/>
                  </a:moveTo>
                  <a:lnTo>
                    <a:pt x="885699" y="0"/>
                  </a:lnTo>
                  <a:cubicBezTo>
                    <a:pt x="943672" y="0"/>
                    <a:pt x="990669" y="46997"/>
                    <a:pt x="990669" y="104970"/>
                  </a:cubicBezTo>
                  <a:lnTo>
                    <a:pt x="990669" y="1292586"/>
                  </a:lnTo>
                  <a:cubicBezTo>
                    <a:pt x="990669" y="1350560"/>
                    <a:pt x="943672" y="1397556"/>
                    <a:pt x="885699" y="1397556"/>
                  </a:cubicBezTo>
                  <a:lnTo>
                    <a:pt x="104970" y="1397556"/>
                  </a:lnTo>
                  <a:cubicBezTo>
                    <a:pt x="46997" y="1397556"/>
                    <a:pt x="0" y="1350560"/>
                    <a:pt x="0" y="1292586"/>
                  </a:cubicBezTo>
                  <a:lnTo>
                    <a:pt x="0" y="104970"/>
                  </a:lnTo>
                  <a:cubicBezTo>
                    <a:pt x="0" y="46997"/>
                    <a:pt x="46997" y="0"/>
                    <a:pt x="104970" y="0"/>
                  </a:cubicBezTo>
                  <a:close/>
                </a:path>
              </a:pathLst>
            </a:custGeom>
            <a:solidFill>
              <a:srgbClr val="FFFFFF"/>
            </a:solidFill>
          </p:spPr>
          <p:txBody>
            <a:bodyPr/>
            <a:lstStyle/>
            <a:p>
              <a:endParaRPr lang="es-CL" noProof="0" dirty="0"/>
            </a:p>
          </p:txBody>
        </p:sp>
        <p:sp>
          <p:nvSpPr>
            <p:cNvPr id="7" name="TextBox 12">
              <a:extLst>
                <a:ext uri="{FF2B5EF4-FFF2-40B4-BE49-F238E27FC236}">
                  <a16:creationId xmlns:a16="http://schemas.microsoft.com/office/drawing/2014/main" id="{2B7238C7-1BA3-4131-0520-EA1256F53DB6}"/>
                </a:ext>
              </a:extLst>
            </p:cNvPr>
            <p:cNvSpPr txBox="1"/>
            <p:nvPr/>
          </p:nvSpPr>
          <p:spPr>
            <a:xfrm>
              <a:off x="0" y="-38100"/>
              <a:ext cx="990669" cy="1435656"/>
            </a:xfrm>
            <a:prstGeom prst="rect">
              <a:avLst/>
            </a:prstGeom>
          </p:spPr>
          <p:txBody>
            <a:bodyPr lIns="50800" tIns="50800" rIns="50800" bIns="50800" rtlCol="0" anchor="ctr"/>
            <a:lstStyle/>
            <a:p>
              <a:pPr algn="ctr">
                <a:lnSpc>
                  <a:spcPts val="2659"/>
                </a:lnSpc>
              </a:pPr>
              <a:endParaRPr lang="es-CL" noProof="0" dirty="0"/>
            </a:p>
          </p:txBody>
        </p:sp>
      </p:grpSp>
      <p:sp>
        <p:nvSpPr>
          <p:cNvPr id="8" name="TextBox 23">
            <a:extLst>
              <a:ext uri="{FF2B5EF4-FFF2-40B4-BE49-F238E27FC236}">
                <a16:creationId xmlns:a16="http://schemas.microsoft.com/office/drawing/2014/main" id="{F4D9CFDD-5AC2-DCEE-5B21-678BA91CDE8E}"/>
              </a:ext>
            </a:extLst>
          </p:cNvPr>
          <p:cNvSpPr txBox="1"/>
          <p:nvPr/>
        </p:nvSpPr>
        <p:spPr>
          <a:xfrm>
            <a:off x="1846634" y="2240125"/>
            <a:ext cx="3762338" cy="1718804"/>
          </a:xfrm>
          <a:prstGeom prst="rect">
            <a:avLst/>
          </a:prstGeom>
        </p:spPr>
        <p:txBody>
          <a:bodyPr lIns="0" tIns="0" rIns="0" bIns="0" rtlCol="0" anchor="t">
            <a:spAutoFit/>
          </a:bodyPr>
          <a:lstStyle/>
          <a:p>
            <a:pPr algn="ctr">
              <a:lnSpc>
                <a:spcPts val="4768"/>
              </a:lnSpc>
              <a:spcBef>
                <a:spcPct val="0"/>
              </a:spcBef>
            </a:pPr>
            <a:r>
              <a:rPr lang="es-CL" sz="3600" b="1" noProof="0" dirty="0">
                <a:solidFill>
                  <a:srgbClr val="000000"/>
                </a:solidFill>
                <a:latin typeface="Open Sans Bold"/>
                <a:ea typeface="Open Sans Bold"/>
                <a:cs typeface="Open Sans Bold"/>
                <a:sym typeface="Open Sans Bold"/>
              </a:rPr>
              <a:t>Reacción de Redox</a:t>
            </a:r>
          </a:p>
          <a:p>
            <a:pPr marL="0" lvl="0" indent="0" algn="ctr">
              <a:lnSpc>
                <a:spcPts val="4768"/>
              </a:lnSpc>
              <a:spcBef>
                <a:spcPct val="0"/>
              </a:spcBef>
            </a:pPr>
            <a:endParaRPr lang="es-CL" sz="1100" noProof="0" dirty="0">
              <a:solidFill>
                <a:srgbClr val="00030A"/>
              </a:solidFill>
              <a:latin typeface="Scripter"/>
              <a:ea typeface="Scripter"/>
              <a:cs typeface="Scripter"/>
              <a:sym typeface="Scripter"/>
            </a:endParaRPr>
          </a:p>
        </p:txBody>
      </p:sp>
      <p:sp>
        <p:nvSpPr>
          <p:cNvPr id="9" name="TextBox 24">
            <a:extLst>
              <a:ext uri="{FF2B5EF4-FFF2-40B4-BE49-F238E27FC236}">
                <a16:creationId xmlns:a16="http://schemas.microsoft.com/office/drawing/2014/main" id="{42D01515-DE5A-E2D4-19FD-54EB18A6DEC1}"/>
              </a:ext>
            </a:extLst>
          </p:cNvPr>
          <p:cNvSpPr txBox="1"/>
          <p:nvPr/>
        </p:nvSpPr>
        <p:spPr>
          <a:xfrm>
            <a:off x="1257944" y="4565848"/>
            <a:ext cx="4685135" cy="1949252"/>
          </a:xfrm>
          <a:prstGeom prst="rect">
            <a:avLst/>
          </a:prstGeom>
        </p:spPr>
        <p:txBody>
          <a:bodyPr wrap="square" lIns="0" tIns="0" rIns="0" bIns="0" rtlCol="0" anchor="t">
            <a:spAutoFit/>
          </a:bodyPr>
          <a:lstStyle/>
          <a:p>
            <a:pPr marL="291465" lvl="1" algn="ctr">
              <a:lnSpc>
                <a:spcPts val="3779"/>
              </a:lnSpc>
            </a:pPr>
            <a:r>
              <a:rPr lang="es-CL" sz="3600" noProof="0" dirty="0">
                <a:solidFill>
                  <a:srgbClr val="000000"/>
                </a:solidFill>
                <a:latin typeface="Open Sans"/>
                <a:ea typeface="Open Sans"/>
                <a:cs typeface="Open Sans"/>
                <a:sym typeface="Open Sans"/>
              </a:rPr>
              <a:t>son aquellas donde un elemento gana electrones y el otro pierde electrones.</a:t>
            </a:r>
          </a:p>
        </p:txBody>
      </p:sp>
      <p:sp>
        <p:nvSpPr>
          <p:cNvPr id="10" name="Freeform 4">
            <a:extLst>
              <a:ext uri="{FF2B5EF4-FFF2-40B4-BE49-F238E27FC236}">
                <a16:creationId xmlns:a16="http://schemas.microsoft.com/office/drawing/2014/main" id="{3C0D000F-3052-D491-64A0-E1A56ACD5CD1}"/>
              </a:ext>
            </a:extLst>
          </p:cNvPr>
          <p:cNvSpPr/>
          <p:nvPr/>
        </p:nvSpPr>
        <p:spPr>
          <a:xfrm>
            <a:off x="8077200" y="1702346"/>
            <a:ext cx="8698794" cy="5028460"/>
          </a:xfrm>
          <a:custGeom>
            <a:avLst/>
            <a:gdLst/>
            <a:ahLst/>
            <a:cxnLst/>
            <a:rect l="l" t="t" r="r" b="b"/>
            <a:pathLst>
              <a:path w="7078947" h="3971117">
                <a:moveTo>
                  <a:pt x="0" y="0"/>
                </a:moveTo>
                <a:lnTo>
                  <a:pt x="7078947" y="0"/>
                </a:lnTo>
                <a:lnTo>
                  <a:pt x="7078947" y="3971116"/>
                </a:lnTo>
                <a:lnTo>
                  <a:pt x="0" y="3971116"/>
                </a:lnTo>
                <a:lnTo>
                  <a:pt x="0" y="0"/>
                </a:lnTo>
                <a:close/>
              </a:path>
            </a:pathLst>
          </a:custGeom>
          <a:blipFill>
            <a:blip r:embed="rId2"/>
            <a:stretch>
              <a:fillRect l="-14291" t="-35545" r="-12259" b="-10242"/>
            </a:stretch>
          </a:blipFill>
        </p:spPr>
        <p:txBody>
          <a:bodyPr/>
          <a:lstStyle/>
          <a:p>
            <a:endParaRPr lang="es-CL" noProof="0" dirty="0"/>
          </a:p>
        </p:txBody>
      </p:sp>
    </p:spTree>
    <p:extLst>
      <p:ext uri="{BB962C8B-B14F-4D97-AF65-F5344CB8AC3E}">
        <p14:creationId xmlns:p14="http://schemas.microsoft.com/office/powerpoint/2010/main" val="7383912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5">
            <a:extLst>
              <a:ext uri="{FF2B5EF4-FFF2-40B4-BE49-F238E27FC236}">
                <a16:creationId xmlns:a16="http://schemas.microsoft.com/office/drawing/2014/main" id="{7A3A0997-08BD-A218-EB19-015EBED0C0EB}"/>
              </a:ext>
            </a:extLst>
          </p:cNvPr>
          <p:cNvGrpSpPr/>
          <p:nvPr/>
        </p:nvGrpSpPr>
        <p:grpSpPr>
          <a:xfrm>
            <a:off x="1659317" y="342900"/>
            <a:ext cx="5122483" cy="7485985"/>
            <a:chOff x="-17345" y="0"/>
            <a:chExt cx="5200999" cy="7278328"/>
          </a:xfrm>
        </p:grpSpPr>
        <p:grpSp>
          <p:nvGrpSpPr>
            <p:cNvPr id="4" name="Group 26">
              <a:extLst>
                <a:ext uri="{FF2B5EF4-FFF2-40B4-BE49-F238E27FC236}">
                  <a16:creationId xmlns:a16="http://schemas.microsoft.com/office/drawing/2014/main" id="{ACBC5412-495D-EE1D-2D0E-BA791C3AA8C5}"/>
                </a:ext>
              </a:extLst>
            </p:cNvPr>
            <p:cNvGrpSpPr/>
            <p:nvPr/>
          </p:nvGrpSpPr>
          <p:grpSpPr>
            <a:xfrm rot="166567">
              <a:off x="168394" y="203200"/>
              <a:ext cx="5015260" cy="7075128"/>
              <a:chOff x="0" y="0"/>
              <a:chExt cx="990669" cy="1397556"/>
            </a:xfrm>
          </p:grpSpPr>
          <p:sp>
            <p:nvSpPr>
              <p:cNvPr id="10" name="Freeform 27">
                <a:extLst>
                  <a:ext uri="{FF2B5EF4-FFF2-40B4-BE49-F238E27FC236}">
                    <a16:creationId xmlns:a16="http://schemas.microsoft.com/office/drawing/2014/main" id="{4D6FBAAF-C6D9-4E7A-1761-5CE1221437C2}"/>
                  </a:ext>
                </a:extLst>
              </p:cNvPr>
              <p:cNvSpPr/>
              <p:nvPr/>
            </p:nvSpPr>
            <p:spPr>
              <a:xfrm>
                <a:off x="0" y="0"/>
                <a:ext cx="990669" cy="1397556"/>
              </a:xfrm>
              <a:custGeom>
                <a:avLst/>
                <a:gdLst/>
                <a:ahLst/>
                <a:cxnLst/>
                <a:rect l="l" t="t" r="r" b="b"/>
                <a:pathLst>
                  <a:path w="990669" h="1397556">
                    <a:moveTo>
                      <a:pt x="104970" y="0"/>
                    </a:moveTo>
                    <a:lnTo>
                      <a:pt x="885699" y="0"/>
                    </a:lnTo>
                    <a:cubicBezTo>
                      <a:pt x="943672" y="0"/>
                      <a:pt x="990669" y="46997"/>
                      <a:pt x="990669" y="104970"/>
                    </a:cubicBezTo>
                    <a:lnTo>
                      <a:pt x="990669" y="1292586"/>
                    </a:lnTo>
                    <a:cubicBezTo>
                      <a:pt x="990669" y="1350560"/>
                      <a:pt x="943672" y="1397556"/>
                      <a:pt x="885699" y="1397556"/>
                    </a:cubicBezTo>
                    <a:lnTo>
                      <a:pt x="104970" y="1397556"/>
                    </a:lnTo>
                    <a:cubicBezTo>
                      <a:pt x="46997" y="1397556"/>
                      <a:pt x="0" y="1350560"/>
                      <a:pt x="0" y="1292586"/>
                    </a:cubicBezTo>
                    <a:lnTo>
                      <a:pt x="0" y="104970"/>
                    </a:lnTo>
                    <a:cubicBezTo>
                      <a:pt x="0" y="46997"/>
                      <a:pt x="46997" y="0"/>
                      <a:pt x="104970" y="0"/>
                    </a:cubicBezTo>
                    <a:close/>
                  </a:path>
                </a:pathLst>
              </a:custGeom>
              <a:solidFill>
                <a:srgbClr val="00AD9C"/>
              </a:solidFill>
            </p:spPr>
            <p:txBody>
              <a:bodyPr/>
              <a:lstStyle/>
              <a:p>
                <a:endParaRPr lang="es-CL" noProof="0" dirty="0"/>
              </a:p>
            </p:txBody>
          </p:sp>
          <p:sp>
            <p:nvSpPr>
              <p:cNvPr id="11" name="TextBox 28">
                <a:extLst>
                  <a:ext uri="{FF2B5EF4-FFF2-40B4-BE49-F238E27FC236}">
                    <a16:creationId xmlns:a16="http://schemas.microsoft.com/office/drawing/2014/main" id="{4E0E7F42-D2E3-9758-4A36-421F66CE7F67}"/>
                  </a:ext>
                </a:extLst>
              </p:cNvPr>
              <p:cNvSpPr txBox="1"/>
              <p:nvPr/>
            </p:nvSpPr>
            <p:spPr>
              <a:xfrm>
                <a:off x="0" y="-38100"/>
                <a:ext cx="990669" cy="1435656"/>
              </a:xfrm>
              <a:prstGeom prst="rect">
                <a:avLst/>
              </a:prstGeom>
            </p:spPr>
            <p:txBody>
              <a:bodyPr lIns="50800" tIns="50800" rIns="50800" bIns="50800" rtlCol="0" anchor="ctr"/>
              <a:lstStyle/>
              <a:p>
                <a:pPr algn="ctr">
                  <a:lnSpc>
                    <a:spcPts val="2659"/>
                  </a:lnSpc>
                </a:pPr>
                <a:endParaRPr lang="es-CL" noProof="0" dirty="0"/>
              </a:p>
            </p:txBody>
          </p:sp>
        </p:grpSp>
        <p:grpSp>
          <p:nvGrpSpPr>
            <p:cNvPr id="5" name="Group 29">
              <a:extLst>
                <a:ext uri="{FF2B5EF4-FFF2-40B4-BE49-F238E27FC236}">
                  <a16:creationId xmlns:a16="http://schemas.microsoft.com/office/drawing/2014/main" id="{0C292675-AA83-F03E-7977-BA0CC0C2A9CA}"/>
                </a:ext>
              </a:extLst>
            </p:cNvPr>
            <p:cNvGrpSpPr/>
            <p:nvPr/>
          </p:nvGrpSpPr>
          <p:grpSpPr>
            <a:xfrm>
              <a:off x="0" y="0"/>
              <a:ext cx="5015260" cy="7075128"/>
              <a:chOff x="0" y="0"/>
              <a:chExt cx="990669" cy="1397556"/>
            </a:xfrm>
          </p:grpSpPr>
          <p:sp>
            <p:nvSpPr>
              <p:cNvPr id="8" name="Freeform 30">
                <a:extLst>
                  <a:ext uri="{FF2B5EF4-FFF2-40B4-BE49-F238E27FC236}">
                    <a16:creationId xmlns:a16="http://schemas.microsoft.com/office/drawing/2014/main" id="{14CCF9CC-D074-2A76-0207-53995351F4F0}"/>
                  </a:ext>
                </a:extLst>
              </p:cNvPr>
              <p:cNvSpPr/>
              <p:nvPr/>
            </p:nvSpPr>
            <p:spPr>
              <a:xfrm>
                <a:off x="0" y="0"/>
                <a:ext cx="990669" cy="1397556"/>
              </a:xfrm>
              <a:custGeom>
                <a:avLst/>
                <a:gdLst/>
                <a:ahLst/>
                <a:cxnLst/>
                <a:rect l="l" t="t" r="r" b="b"/>
                <a:pathLst>
                  <a:path w="990669" h="1397556">
                    <a:moveTo>
                      <a:pt x="104970" y="0"/>
                    </a:moveTo>
                    <a:lnTo>
                      <a:pt x="885699" y="0"/>
                    </a:lnTo>
                    <a:cubicBezTo>
                      <a:pt x="943672" y="0"/>
                      <a:pt x="990669" y="46997"/>
                      <a:pt x="990669" y="104970"/>
                    </a:cubicBezTo>
                    <a:lnTo>
                      <a:pt x="990669" y="1292586"/>
                    </a:lnTo>
                    <a:cubicBezTo>
                      <a:pt x="990669" y="1350560"/>
                      <a:pt x="943672" y="1397556"/>
                      <a:pt x="885699" y="1397556"/>
                    </a:cubicBezTo>
                    <a:lnTo>
                      <a:pt x="104970" y="1397556"/>
                    </a:lnTo>
                    <a:cubicBezTo>
                      <a:pt x="46997" y="1397556"/>
                      <a:pt x="0" y="1350560"/>
                      <a:pt x="0" y="1292586"/>
                    </a:cubicBezTo>
                    <a:lnTo>
                      <a:pt x="0" y="104970"/>
                    </a:lnTo>
                    <a:cubicBezTo>
                      <a:pt x="0" y="46997"/>
                      <a:pt x="46997" y="0"/>
                      <a:pt x="104970" y="0"/>
                    </a:cubicBezTo>
                    <a:close/>
                  </a:path>
                </a:pathLst>
              </a:custGeom>
              <a:solidFill>
                <a:srgbClr val="FFFFFF"/>
              </a:solidFill>
            </p:spPr>
            <p:txBody>
              <a:bodyPr/>
              <a:lstStyle/>
              <a:p>
                <a:endParaRPr lang="es-CL" noProof="0" dirty="0"/>
              </a:p>
            </p:txBody>
          </p:sp>
          <p:sp>
            <p:nvSpPr>
              <p:cNvPr id="9" name="TextBox 31">
                <a:extLst>
                  <a:ext uri="{FF2B5EF4-FFF2-40B4-BE49-F238E27FC236}">
                    <a16:creationId xmlns:a16="http://schemas.microsoft.com/office/drawing/2014/main" id="{19185D3B-EC79-8904-6786-7B7A1152DD00}"/>
                  </a:ext>
                </a:extLst>
              </p:cNvPr>
              <p:cNvSpPr txBox="1"/>
              <p:nvPr/>
            </p:nvSpPr>
            <p:spPr>
              <a:xfrm>
                <a:off x="0" y="-38100"/>
                <a:ext cx="990669" cy="1435656"/>
              </a:xfrm>
              <a:prstGeom prst="rect">
                <a:avLst/>
              </a:prstGeom>
            </p:spPr>
            <p:txBody>
              <a:bodyPr lIns="50800" tIns="50800" rIns="50800" bIns="50800" rtlCol="0" anchor="ctr"/>
              <a:lstStyle/>
              <a:p>
                <a:pPr algn="ctr">
                  <a:lnSpc>
                    <a:spcPts val="2659"/>
                  </a:lnSpc>
                </a:pPr>
                <a:endParaRPr lang="es-CL" noProof="0" dirty="0"/>
              </a:p>
            </p:txBody>
          </p:sp>
        </p:grpSp>
        <p:sp>
          <p:nvSpPr>
            <p:cNvPr id="6" name="TextBox 32">
              <a:extLst>
                <a:ext uri="{FF2B5EF4-FFF2-40B4-BE49-F238E27FC236}">
                  <a16:creationId xmlns:a16="http://schemas.microsoft.com/office/drawing/2014/main" id="{A3F8B425-EF06-0341-BBF2-E3295845E017}"/>
                </a:ext>
              </a:extLst>
            </p:cNvPr>
            <p:cNvSpPr txBox="1"/>
            <p:nvPr/>
          </p:nvSpPr>
          <p:spPr>
            <a:xfrm>
              <a:off x="0" y="1400235"/>
              <a:ext cx="5016451" cy="1196956"/>
            </a:xfrm>
            <a:prstGeom prst="rect">
              <a:avLst/>
            </a:prstGeom>
          </p:spPr>
          <p:txBody>
            <a:bodyPr lIns="0" tIns="0" rIns="0" bIns="0" rtlCol="0" anchor="t">
              <a:spAutoFit/>
            </a:bodyPr>
            <a:lstStyle/>
            <a:p>
              <a:pPr marL="0" lvl="0" indent="0" algn="ctr">
                <a:lnSpc>
                  <a:spcPts val="4768"/>
                </a:lnSpc>
                <a:spcBef>
                  <a:spcPct val="0"/>
                </a:spcBef>
              </a:pPr>
              <a:r>
                <a:rPr lang="es-CL" sz="4816" noProof="0" dirty="0">
                  <a:solidFill>
                    <a:srgbClr val="00030A"/>
                  </a:solidFill>
                  <a:latin typeface="Scripter"/>
                  <a:ea typeface="Scripter"/>
                  <a:cs typeface="Scripter"/>
                  <a:sym typeface="Scripter"/>
                </a:rPr>
                <a:t>Reacciones de Síntesis</a:t>
              </a:r>
            </a:p>
          </p:txBody>
        </p:sp>
        <p:sp>
          <p:nvSpPr>
            <p:cNvPr id="7" name="TextBox 33">
              <a:extLst>
                <a:ext uri="{FF2B5EF4-FFF2-40B4-BE49-F238E27FC236}">
                  <a16:creationId xmlns:a16="http://schemas.microsoft.com/office/drawing/2014/main" id="{C787B3B3-00EB-D217-9091-092BB82C20BB}"/>
                </a:ext>
              </a:extLst>
            </p:cNvPr>
            <p:cNvSpPr txBox="1"/>
            <p:nvPr/>
          </p:nvSpPr>
          <p:spPr>
            <a:xfrm>
              <a:off x="-17345" y="3482054"/>
              <a:ext cx="4733677" cy="1393082"/>
            </a:xfrm>
            <a:prstGeom prst="rect">
              <a:avLst/>
            </a:prstGeom>
          </p:spPr>
          <p:txBody>
            <a:bodyPr wrap="square" lIns="0" tIns="0" rIns="0" bIns="0" rtlCol="0" anchor="t">
              <a:spAutoFit/>
            </a:bodyPr>
            <a:lstStyle/>
            <a:p>
              <a:pPr marL="291465" lvl="1" algn="ctr">
                <a:lnSpc>
                  <a:spcPts val="3779"/>
                </a:lnSpc>
              </a:pPr>
              <a:r>
                <a:rPr lang="es-CL" sz="3000" noProof="0" dirty="0">
                  <a:solidFill>
                    <a:srgbClr val="000000"/>
                  </a:solidFill>
                  <a:latin typeface="Open Sans"/>
                  <a:ea typeface="Open Sans"/>
                  <a:cs typeface="Open Sans"/>
                  <a:sym typeface="Open Sans"/>
                </a:rPr>
                <a:t>Dos o más compuestos reaccionan entre sí para formar un producto.</a:t>
              </a:r>
            </a:p>
          </p:txBody>
        </p:sp>
      </p:grpSp>
      <p:sp>
        <p:nvSpPr>
          <p:cNvPr id="12" name="Freeform 4">
            <a:extLst>
              <a:ext uri="{FF2B5EF4-FFF2-40B4-BE49-F238E27FC236}">
                <a16:creationId xmlns:a16="http://schemas.microsoft.com/office/drawing/2014/main" id="{5916EF0D-18FA-66DC-F3FA-0768D49A4923}"/>
              </a:ext>
            </a:extLst>
          </p:cNvPr>
          <p:cNvSpPr/>
          <p:nvPr/>
        </p:nvSpPr>
        <p:spPr>
          <a:xfrm>
            <a:off x="7528464" y="723900"/>
            <a:ext cx="3783917" cy="695295"/>
          </a:xfrm>
          <a:custGeom>
            <a:avLst/>
            <a:gdLst/>
            <a:ahLst/>
            <a:cxnLst/>
            <a:rect l="l" t="t" r="r" b="b"/>
            <a:pathLst>
              <a:path w="3783917" h="695295">
                <a:moveTo>
                  <a:pt x="0" y="0"/>
                </a:moveTo>
                <a:lnTo>
                  <a:pt x="3783916" y="0"/>
                </a:lnTo>
                <a:lnTo>
                  <a:pt x="3783916" y="695294"/>
                </a:lnTo>
                <a:lnTo>
                  <a:pt x="0" y="69529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s-CL" noProof="0" dirty="0"/>
          </a:p>
        </p:txBody>
      </p:sp>
      <p:sp>
        <p:nvSpPr>
          <p:cNvPr id="13" name="Freeform 9">
            <a:extLst>
              <a:ext uri="{FF2B5EF4-FFF2-40B4-BE49-F238E27FC236}">
                <a16:creationId xmlns:a16="http://schemas.microsoft.com/office/drawing/2014/main" id="{35305832-F78C-E923-AF21-DF5DE4C68D72}"/>
              </a:ext>
            </a:extLst>
          </p:cNvPr>
          <p:cNvSpPr/>
          <p:nvPr/>
        </p:nvSpPr>
        <p:spPr>
          <a:xfrm>
            <a:off x="7176728" y="1814873"/>
            <a:ext cx="5343239" cy="661226"/>
          </a:xfrm>
          <a:custGeom>
            <a:avLst/>
            <a:gdLst/>
            <a:ahLst/>
            <a:cxnLst/>
            <a:rect l="l" t="t" r="r" b="b"/>
            <a:pathLst>
              <a:path w="5343239" h="661226">
                <a:moveTo>
                  <a:pt x="0" y="0"/>
                </a:moveTo>
                <a:lnTo>
                  <a:pt x="5343239" y="0"/>
                </a:lnTo>
                <a:lnTo>
                  <a:pt x="5343239" y="661226"/>
                </a:lnTo>
                <a:lnTo>
                  <a:pt x="0" y="66122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s-CL" noProof="0" dirty="0"/>
          </a:p>
        </p:txBody>
      </p:sp>
      <p:grpSp>
        <p:nvGrpSpPr>
          <p:cNvPr id="14" name="Group 7">
            <a:extLst>
              <a:ext uri="{FF2B5EF4-FFF2-40B4-BE49-F238E27FC236}">
                <a16:creationId xmlns:a16="http://schemas.microsoft.com/office/drawing/2014/main" id="{11333ECF-A240-13DB-898F-3C27E324EA36}"/>
              </a:ext>
            </a:extLst>
          </p:cNvPr>
          <p:cNvGrpSpPr/>
          <p:nvPr/>
        </p:nvGrpSpPr>
        <p:grpSpPr>
          <a:xfrm rot="166567">
            <a:off x="12846266" y="2440439"/>
            <a:ext cx="4986758" cy="7537962"/>
            <a:chOff x="0" y="0"/>
            <a:chExt cx="990669" cy="1397556"/>
          </a:xfrm>
        </p:grpSpPr>
        <p:sp>
          <p:nvSpPr>
            <p:cNvPr id="15" name="Freeform 8">
              <a:extLst>
                <a:ext uri="{FF2B5EF4-FFF2-40B4-BE49-F238E27FC236}">
                  <a16:creationId xmlns:a16="http://schemas.microsoft.com/office/drawing/2014/main" id="{50B9448B-F277-4EAE-D9CD-8050D8EEBB59}"/>
                </a:ext>
              </a:extLst>
            </p:cNvPr>
            <p:cNvSpPr/>
            <p:nvPr/>
          </p:nvSpPr>
          <p:spPr>
            <a:xfrm>
              <a:off x="0" y="0"/>
              <a:ext cx="990669" cy="1397556"/>
            </a:xfrm>
            <a:custGeom>
              <a:avLst/>
              <a:gdLst/>
              <a:ahLst/>
              <a:cxnLst/>
              <a:rect l="l" t="t" r="r" b="b"/>
              <a:pathLst>
                <a:path w="990669" h="1397556">
                  <a:moveTo>
                    <a:pt x="104970" y="0"/>
                  </a:moveTo>
                  <a:lnTo>
                    <a:pt x="885699" y="0"/>
                  </a:lnTo>
                  <a:cubicBezTo>
                    <a:pt x="943672" y="0"/>
                    <a:pt x="990669" y="46997"/>
                    <a:pt x="990669" y="104970"/>
                  </a:cubicBezTo>
                  <a:lnTo>
                    <a:pt x="990669" y="1292586"/>
                  </a:lnTo>
                  <a:cubicBezTo>
                    <a:pt x="990669" y="1350560"/>
                    <a:pt x="943672" y="1397556"/>
                    <a:pt x="885699" y="1397556"/>
                  </a:cubicBezTo>
                  <a:lnTo>
                    <a:pt x="104970" y="1397556"/>
                  </a:lnTo>
                  <a:cubicBezTo>
                    <a:pt x="46997" y="1397556"/>
                    <a:pt x="0" y="1350560"/>
                    <a:pt x="0" y="1292586"/>
                  </a:cubicBezTo>
                  <a:lnTo>
                    <a:pt x="0" y="104970"/>
                  </a:lnTo>
                  <a:cubicBezTo>
                    <a:pt x="0" y="46997"/>
                    <a:pt x="46997" y="0"/>
                    <a:pt x="104970" y="0"/>
                  </a:cubicBezTo>
                  <a:close/>
                </a:path>
              </a:pathLst>
            </a:custGeom>
            <a:solidFill>
              <a:srgbClr val="E65C7E"/>
            </a:solidFill>
          </p:spPr>
          <p:txBody>
            <a:bodyPr/>
            <a:lstStyle/>
            <a:p>
              <a:endParaRPr lang="es-CL" noProof="0" dirty="0"/>
            </a:p>
          </p:txBody>
        </p:sp>
        <p:sp>
          <p:nvSpPr>
            <p:cNvPr id="16" name="TextBox 9">
              <a:extLst>
                <a:ext uri="{FF2B5EF4-FFF2-40B4-BE49-F238E27FC236}">
                  <a16:creationId xmlns:a16="http://schemas.microsoft.com/office/drawing/2014/main" id="{F7D69A56-7E4F-9267-6990-96CF5DB097FB}"/>
                </a:ext>
              </a:extLst>
            </p:cNvPr>
            <p:cNvSpPr txBox="1"/>
            <p:nvPr/>
          </p:nvSpPr>
          <p:spPr>
            <a:xfrm>
              <a:off x="0" y="-38100"/>
              <a:ext cx="990669" cy="1435656"/>
            </a:xfrm>
            <a:prstGeom prst="rect">
              <a:avLst/>
            </a:prstGeom>
          </p:spPr>
          <p:txBody>
            <a:bodyPr lIns="50800" tIns="50800" rIns="50800" bIns="50800" rtlCol="0" anchor="ctr"/>
            <a:lstStyle/>
            <a:p>
              <a:pPr algn="ctr">
                <a:lnSpc>
                  <a:spcPts val="2659"/>
                </a:lnSpc>
              </a:pPr>
              <a:endParaRPr lang="es-CL" noProof="0" dirty="0"/>
            </a:p>
          </p:txBody>
        </p:sp>
      </p:grpSp>
      <p:grpSp>
        <p:nvGrpSpPr>
          <p:cNvPr id="17" name="Group 10">
            <a:extLst>
              <a:ext uri="{FF2B5EF4-FFF2-40B4-BE49-F238E27FC236}">
                <a16:creationId xmlns:a16="http://schemas.microsoft.com/office/drawing/2014/main" id="{BE2C5200-030C-BA55-9AB2-3B35565F6778}"/>
              </a:ext>
            </a:extLst>
          </p:cNvPr>
          <p:cNvGrpSpPr/>
          <p:nvPr/>
        </p:nvGrpSpPr>
        <p:grpSpPr>
          <a:xfrm>
            <a:off x="12916023" y="2766452"/>
            <a:ext cx="5033358" cy="6885936"/>
            <a:chOff x="0" y="0"/>
            <a:chExt cx="990669" cy="1397556"/>
          </a:xfrm>
        </p:grpSpPr>
        <p:sp>
          <p:nvSpPr>
            <p:cNvPr id="18" name="Freeform 11">
              <a:extLst>
                <a:ext uri="{FF2B5EF4-FFF2-40B4-BE49-F238E27FC236}">
                  <a16:creationId xmlns:a16="http://schemas.microsoft.com/office/drawing/2014/main" id="{A7A20D5B-ED3F-78DD-9910-8FF95C6AE07D}"/>
                </a:ext>
              </a:extLst>
            </p:cNvPr>
            <p:cNvSpPr/>
            <p:nvPr/>
          </p:nvSpPr>
          <p:spPr>
            <a:xfrm>
              <a:off x="0" y="0"/>
              <a:ext cx="990669" cy="1397556"/>
            </a:xfrm>
            <a:custGeom>
              <a:avLst/>
              <a:gdLst/>
              <a:ahLst/>
              <a:cxnLst/>
              <a:rect l="l" t="t" r="r" b="b"/>
              <a:pathLst>
                <a:path w="990669" h="1397556">
                  <a:moveTo>
                    <a:pt x="104970" y="0"/>
                  </a:moveTo>
                  <a:lnTo>
                    <a:pt x="885699" y="0"/>
                  </a:lnTo>
                  <a:cubicBezTo>
                    <a:pt x="943672" y="0"/>
                    <a:pt x="990669" y="46997"/>
                    <a:pt x="990669" y="104970"/>
                  </a:cubicBezTo>
                  <a:lnTo>
                    <a:pt x="990669" y="1292586"/>
                  </a:lnTo>
                  <a:cubicBezTo>
                    <a:pt x="990669" y="1350560"/>
                    <a:pt x="943672" y="1397556"/>
                    <a:pt x="885699" y="1397556"/>
                  </a:cubicBezTo>
                  <a:lnTo>
                    <a:pt x="104970" y="1397556"/>
                  </a:lnTo>
                  <a:cubicBezTo>
                    <a:pt x="46997" y="1397556"/>
                    <a:pt x="0" y="1350560"/>
                    <a:pt x="0" y="1292586"/>
                  </a:cubicBezTo>
                  <a:lnTo>
                    <a:pt x="0" y="104970"/>
                  </a:lnTo>
                  <a:cubicBezTo>
                    <a:pt x="0" y="46997"/>
                    <a:pt x="46997" y="0"/>
                    <a:pt x="104970" y="0"/>
                  </a:cubicBezTo>
                  <a:close/>
                </a:path>
              </a:pathLst>
            </a:custGeom>
            <a:solidFill>
              <a:srgbClr val="FFFFFF"/>
            </a:solidFill>
          </p:spPr>
          <p:txBody>
            <a:bodyPr/>
            <a:lstStyle/>
            <a:p>
              <a:endParaRPr lang="es-CL" noProof="0" dirty="0"/>
            </a:p>
          </p:txBody>
        </p:sp>
        <p:sp>
          <p:nvSpPr>
            <p:cNvPr id="19" name="TextBox 12">
              <a:extLst>
                <a:ext uri="{FF2B5EF4-FFF2-40B4-BE49-F238E27FC236}">
                  <a16:creationId xmlns:a16="http://schemas.microsoft.com/office/drawing/2014/main" id="{74323065-7736-989C-D066-0CD395992146}"/>
                </a:ext>
              </a:extLst>
            </p:cNvPr>
            <p:cNvSpPr txBox="1"/>
            <p:nvPr/>
          </p:nvSpPr>
          <p:spPr>
            <a:xfrm>
              <a:off x="0" y="-38100"/>
              <a:ext cx="990669" cy="1435656"/>
            </a:xfrm>
            <a:prstGeom prst="rect">
              <a:avLst/>
            </a:prstGeom>
          </p:spPr>
          <p:txBody>
            <a:bodyPr lIns="50800" tIns="50800" rIns="50800" bIns="50800" rtlCol="0" anchor="ctr"/>
            <a:lstStyle/>
            <a:p>
              <a:pPr algn="ctr">
                <a:lnSpc>
                  <a:spcPts val="2659"/>
                </a:lnSpc>
              </a:pPr>
              <a:endParaRPr lang="es-CL" noProof="0" dirty="0"/>
            </a:p>
          </p:txBody>
        </p:sp>
      </p:grpSp>
      <p:sp>
        <p:nvSpPr>
          <p:cNvPr id="20" name="TextBox 23">
            <a:extLst>
              <a:ext uri="{FF2B5EF4-FFF2-40B4-BE49-F238E27FC236}">
                <a16:creationId xmlns:a16="http://schemas.microsoft.com/office/drawing/2014/main" id="{4B4AD76F-EB4D-60DD-5B7D-FAEE2C40B172}"/>
              </a:ext>
            </a:extLst>
          </p:cNvPr>
          <p:cNvSpPr txBox="1"/>
          <p:nvPr/>
        </p:nvSpPr>
        <p:spPr>
          <a:xfrm>
            <a:off x="13458475" y="3289173"/>
            <a:ext cx="4096445" cy="1846659"/>
          </a:xfrm>
          <a:prstGeom prst="rect">
            <a:avLst/>
          </a:prstGeom>
        </p:spPr>
        <p:txBody>
          <a:bodyPr wrap="square" lIns="0" tIns="0" rIns="0" bIns="0" rtlCol="0" anchor="t">
            <a:spAutoFit/>
          </a:bodyPr>
          <a:lstStyle/>
          <a:p>
            <a:pPr marL="0" lvl="0" indent="0" algn="ctr">
              <a:lnSpc>
                <a:spcPts val="4768"/>
              </a:lnSpc>
              <a:spcBef>
                <a:spcPct val="0"/>
              </a:spcBef>
            </a:pPr>
            <a:r>
              <a:rPr lang="es-CL" sz="4800" noProof="0" dirty="0">
                <a:solidFill>
                  <a:srgbClr val="00030A"/>
                </a:solidFill>
                <a:latin typeface="Scripter"/>
                <a:ea typeface="Scripter"/>
                <a:cs typeface="Scripter"/>
                <a:sym typeface="Scripter"/>
              </a:rPr>
              <a:t>Reacciones de descomposición</a:t>
            </a:r>
          </a:p>
          <a:p>
            <a:pPr marL="0" lvl="0" indent="0" algn="ctr">
              <a:lnSpc>
                <a:spcPts val="4768"/>
              </a:lnSpc>
              <a:spcBef>
                <a:spcPct val="0"/>
              </a:spcBef>
            </a:pPr>
            <a:endParaRPr lang="es-CL" sz="4800" noProof="0" dirty="0">
              <a:solidFill>
                <a:srgbClr val="00030A"/>
              </a:solidFill>
              <a:latin typeface="Scripter"/>
              <a:ea typeface="Scripter"/>
              <a:cs typeface="Scripter"/>
              <a:sym typeface="Scripter"/>
            </a:endParaRPr>
          </a:p>
        </p:txBody>
      </p:sp>
      <p:sp>
        <p:nvSpPr>
          <p:cNvPr id="21" name="TextBox 24">
            <a:extLst>
              <a:ext uri="{FF2B5EF4-FFF2-40B4-BE49-F238E27FC236}">
                <a16:creationId xmlns:a16="http://schemas.microsoft.com/office/drawing/2014/main" id="{23C20DB0-C802-611D-0148-1A957B589CE9}"/>
              </a:ext>
            </a:extLst>
          </p:cNvPr>
          <p:cNvSpPr txBox="1"/>
          <p:nvPr/>
        </p:nvSpPr>
        <p:spPr>
          <a:xfrm>
            <a:off x="12869786" y="5038820"/>
            <a:ext cx="4685135" cy="1949252"/>
          </a:xfrm>
          <a:prstGeom prst="rect">
            <a:avLst/>
          </a:prstGeom>
        </p:spPr>
        <p:txBody>
          <a:bodyPr wrap="square" lIns="0" tIns="0" rIns="0" bIns="0" rtlCol="0" anchor="t">
            <a:spAutoFit/>
          </a:bodyPr>
          <a:lstStyle/>
          <a:p>
            <a:pPr marL="291465" lvl="1" algn="ctr">
              <a:lnSpc>
                <a:spcPts val="3779"/>
              </a:lnSpc>
            </a:pPr>
            <a:r>
              <a:rPr lang="es-CL" sz="3000" noProof="0" dirty="0">
                <a:solidFill>
                  <a:srgbClr val="000000"/>
                </a:solidFill>
                <a:latin typeface="Open Sans"/>
                <a:ea typeface="Open Sans"/>
                <a:cs typeface="Open Sans"/>
                <a:sym typeface="Open Sans"/>
              </a:rPr>
              <a:t>Una sustancia se descompone para formar dos o mas productos.</a:t>
            </a:r>
          </a:p>
        </p:txBody>
      </p:sp>
      <p:sp>
        <p:nvSpPr>
          <p:cNvPr id="22" name="Freeform 7">
            <a:extLst>
              <a:ext uri="{FF2B5EF4-FFF2-40B4-BE49-F238E27FC236}">
                <a16:creationId xmlns:a16="http://schemas.microsoft.com/office/drawing/2014/main" id="{1DD02C27-0982-F48D-4279-5F4E138C0929}"/>
              </a:ext>
            </a:extLst>
          </p:cNvPr>
          <p:cNvSpPr/>
          <p:nvPr/>
        </p:nvSpPr>
        <p:spPr>
          <a:xfrm>
            <a:off x="8265074" y="7250122"/>
            <a:ext cx="4080173" cy="739531"/>
          </a:xfrm>
          <a:custGeom>
            <a:avLst/>
            <a:gdLst/>
            <a:ahLst/>
            <a:cxnLst/>
            <a:rect l="l" t="t" r="r" b="b"/>
            <a:pathLst>
              <a:path w="4080173" h="739531">
                <a:moveTo>
                  <a:pt x="0" y="0"/>
                </a:moveTo>
                <a:lnTo>
                  <a:pt x="4080173" y="0"/>
                </a:lnTo>
                <a:lnTo>
                  <a:pt x="4080173" y="739531"/>
                </a:lnTo>
                <a:lnTo>
                  <a:pt x="0" y="73953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s-CL" noProof="0" dirty="0"/>
          </a:p>
        </p:txBody>
      </p:sp>
      <p:sp>
        <p:nvSpPr>
          <p:cNvPr id="23" name="Freeform 6">
            <a:extLst>
              <a:ext uri="{FF2B5EF4-FFF2-40B4-BE49-F238E27FC236}">
                <a16:creationId xmlns:a16="http://schemas.microsoft.com/office/drawing/2014/main" id="{88B0B664-8E38-FA07-5FA5-E6C4A17D0EEC}"/>
              </a:ext>
            </a:extLst>
          </p:cNvPr>
          <p:cNvSpPr/>
          <p:nvPr/>
        </p:nvSpPr>
        <p:spPr>
          <a:xfrm>
            <a:off x="7304368" y="8191500"/>
            <a:ext cx="5087957" cy="807713"/>
          </a:xfrm>
          <a:custGeom>
            <a:avLst/>
            <a:gdLst/>
            <a:ahLst/>
            <a:cxnLst/>
            <a:rect l="l" t="t" r="r" b="b"/>
            <a:pathLst>
              <a:path w="5087957" h="807713">
                <a:moveTo>
                  <a:pt x="0" y="0"/>
                </a:moveTo>
                <a:lnTo>
                  <a:pt x="5087956" y="0"/>
                </a:lnTo>
                <a:lnTo>
                  <a:pt x="5087956" y="807713"/>
                </a:lnTo>
                <a:lnTo>
                  <a:pt x="0" y="80771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s-CL" noProof="0" dirty="0"/>
          </a:p>
        </p:txBody>
      </p:sp>
    </p:spTree>
    <p:extLst>
      <p:ext uri="{BB962C8B-B14F-4D97-AF65-F5344CB8AC3E}">
        <p14:creationId xmlns:p14="http://schemas.microsoft.com/office/powerpoint/2010/main" val="27085022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4766" y="0"/>
            <a:ext cx="18288000" cy="10287000"/>
            <a:chOff x="0" y="0"/>
            <a:chExt cx="24384000" cy="13716000"/>
          </a:xfrm>
        </p:grpSpPr>
        <p:pic>
          <p:nvPicPr>
            <p:cNvPr id="3" name="Picture 3"/>
            <p:cNvPicPr>
              <a:picLocks noChangeAspect="1"/>
            </p:cNvPicPr>
            <p:nvPr/>
          </p:nvPicPr>
          <p:blipFill>
            <a:blip r:embed="rId2"/>
            <a:srcRect t="7786" b="7786"/>
            <a:stretch>
              <a:fillRect/>
            </a:stretch>
          </p:blipFill>
          <p:spPr>
            <a:xfrm>
              <a:off x="0" y="0"/>
              <a:ext cx="24384000" cy="13716000"/>
            </a:xfrm>
            <a:prstGeom prst="rect">
              <a:avLst/>
            </a:prstGeom>
          </p:spPr>
        </p:pic>
      </p:grpSp>
      <p:sp>
        <p:nvSpPr>
          <p:cNvPr id="4" name="Freeform 4"/>
          <p:cNvSpPr/>
          <p:nvPr/>
        </p:nvSpPr>
        <p:spPr>
          <a:xfrm>
            <a:off x="4265485" y="253915"/>
            <a:ext cx="14022515" cy="9779171"/>
          </a:xfrm>
          <a:custGeom>
            <a:avLst/>
            <a:gdLst/>
            <a:ahLst/>
            <a:cxnLst/>
            <a:rect l="l" t="t" r="r" b="b"/>
            <a:pathLst>
              <a:path w="14022515" h="9779171">
                <a:moveTo>
                  <a:pt x="0" y="0"/>
                </a:moveTo>
                <a:lnTo>
                  <a:pt x="14022515" y="0"/>
                </a:lnTo>
                <a:lnTo>
                  <a:pt x="14022515" y="9779170"/>
                </a:lnTo>
                <a:lnTo>
                  <a:pt x="0" y="977917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s-CL" noProof="0" dirty="0"/>
          </a:p>
        </p:txBody>
      </p:sp>
      <p:sp>
        <p:nvSpPr>
          <p:cNvPr id="5" name="TextBox 5"/>
          <p:cNvSpPr txBox="1"/>
          <p:nvPr/>
        </p:nvSpPr>
        <p:spPr>
          <a:xfrm>
            <a:off x="-3718286" y="4323410"/>
            <a:ext cx="11275800" cy="1773531"/>
          </a:xfrm>
          <a:prstGeom prst="rect">
            <a:avLst/>
          </a:prstGeom>
        </p:spPr>
        <p:txBody>
          <a:bodyPr lIns="0" tIns="0" rIns="0" bIns="0" rtlCol="0" anchor="t">
            <a:spAutoFit/>
          </a:bodyPr>
          <a:lstStyle/>
          <a:p>
            <a:pPr marL="0" lvl="0" indent="0" algn="ctr">
              <a:lnSpc>
                <a:spcPts val="12444"/>
              </a:lnSpc>
              <a:spcBef>
                <a:spcPct val="0"/>
              </a:spcBef>
            </a:pPr>
            <a:r>
              <a:rPr lang="es-CL" sz="12570" noProof="0" dirty="0">
                <a:solidFill>
                  <a:srgbClr val="FFFFFF"/>
                </a:solidFill>
                <a:latin typeface="Scripter"/>
                <a:ea typeface="Scripter"/>
                <a:cs typeface="Scripter"/>
                <a:sym typeface="Scripter"/>
              </a:rPr>
              <a:t>índice</a:t>
            </a:r>
          </a:p>
        </p:txBody>
      </p:sp>
      <p:sp>
        <p:nvSpPr>
          <p:cNvPr id="6" name="TextBox 6"/>
          <p:cNvSpPr txBox="1"/>
          <p:nvPr/>
        </p:nvSpPr>
        <p:spPr>
          <a:xfrm>
            <a:off x="4571069" y="442492"/>
            <a:ext cx="12075319" cy="887095"/>
          </a:xfrm>
          <a:prstGeom prst="rect">
            <a:avLst/>
          </a:prstGeom>
        </p:spPr>
        <p:txBody>
          <a:bodyPr lIns="0" tIns="0" rIns="0" bIns="0" rtlCol="0" anchor="t">
            <a:spAutoFit/>
          </a:bodyPr>
          <a:lstStyle/>
          <a:p>
            <a:pPr algn="ctr">
              <a:lnSpc>
                <a:spcPts val="7279"/>
              </a:lnSpc>
            </a:pPr>
            <a:r>
              <a:rPr lang="es-CL" sz="5199" b="1" noProof="0" dirty="0">
                <a:solidFill>
                  <a:srgbClr val="000000"/>
                </a:solidFill>
                <a:latin typeface="Open Sans Bold"/>
                <a:ea typeface="Open Sans Bold"/>
                <a:cs typeface="Open Sans Bold"/>
                <a:sym typeface="Open Sans Bold"/>
              </a:rPr>
              <a:t>I. La química, la ciencia fundamental</a:t>
            </a:r>
          </a:p>
        </p:txBody>
      </p:sp>
      <p:sp>
        <p:nvSpPr>
          <p:cNvPr id="7" name="TextBox 7"/>
          <p:cNvSpPr txBox="1"/>
          <p:nvPr/>
        </p:nvSpPr>
        <p:spPr>
          <a:xfrm>
            <a:off x="4571069" y="2059620"/>
            <a:ext cx="13259731" cy="874214"/>
          </a:xfrm>
          <a:prstGeom prst="rect">
            <a:avLst/>
          </a:prstGeom>
        </p:spPr>
        <p:txBody>
          <a:bodyPr wrap="square" lIns="0" tIns="0" rIns="0" bIns="0" rtlCol="0" anchor="t">
            <a:spAutoFit/>
          </a:bodyPr>
          <a:lstStyle/>
          <a:p>
            <a:pPr>
              <a:lnSpc>
                <a:spcPts val="7279"/>
              </a:lnSpc>
            </a:pPr>
            <a:r>
              <a:rPr lang="es-CL" sz="5199" b="1" noProof="0" dirty="0">
                <a:solidFill>
                  <a:srgbClr val="000000"/>
                </a:solidFill>
                <a:latin typeface="Open Sans Bold"/>
                <a:ea typeface="Open Sans Bold"/>
                <a:cs typeface="Open Sans Bold"/>
                <a:sym typeface="Open Sans Bold"/>
              </a:rPr>
              <a:t>II. Modelo atómico de la materia</a:t>
            </a:r>
          </a:p>
        </p:txBody>
      </p:sp>
      <p:sp>
        <p:nvSpPr>
          <p:cNvPr id="8" name="TextBox 8"/>
          <p:cNvSpPr txBox="1"/>
          <p:nvPr/>
        </p:nvSpPr>
        <p:spPr>
          <a:xfrm>
            <a:off x="4571069" y="3850530"/>
            <a:ext cx="8916331" cy="874214"/>
          </a:xfrm>
          <a:prstGeom prst="rect">
            <a:avLst/>
          </a:prstGeom>
        </p:spPr>
        <p:txBody>
          <a:bodyPr wrap="square" lIns="0" tIns="0" rIns="0" bIns="0" rtlCol="0" anchor="t">
            <a:spAutoFit/>
          </a:bodyPr>
          <a:lstStyle/>
          <a:p>
            <a:pPr>
              <a:lnSpc>
                <a:spcPts val="7279"/>
              </a:lnSpc>
            </a:pPr>
            <a:r>
              <a:rPr lang="es-CL" sz="5199" b="1" noProof="0" dirty="0">
                <a:solidFill>
                  <a:srgbClr val="000000"/>
                </a:solidFill>
                <a:latin typeface="Open Sans Bold"/>
                <a:ea typeface="Open Sans Bold"/>
                <a:cs typeface="Open Sans Bold"/>
                <a:sym typeface="Open Sans Bold"/>
              </a:rPr>
              <a:t>III. Enlace químico</a:t>
            </a:r>
          </a:p>
        </p:txBody>
      </p:sp>
      <p:sp>
        <p:nvSpPr>
          <p:cNvPr id="9" name="TextBox 9"/>
          <p:cNvSpPr txBox="1"/>
          <p:nvPr/>
        </p:nvSpPr>
        <p:spPr>
          <a:xfrm>
            <a:off x="4571069" y="5642500"/>
            <a:ext cx="12726331" cy="874214"/>
          </a:xfrm>
          <a:prstGeom prst="rect">
            <a:avLst/>
          </a:prstGeom>
        </p:spPr>
        <p:txBody>
          <a:bodyPr wrap="square" lIns="0" tIns="0" rIns="0" bIns="0" rtlCol="0" anchor="t">
            <a:spAutoFit/>
          </a:bodyPr>
          <a:lstStyle/>
          <a:p>
            <a:pPr>
              <a:lnSpc>
                <a:spcPts val="7279"/>
              </a:lnSpc>
            </a:pPr>
            <a:r>
              <a:rPr lang="es-CL" sz="5199" b="1" noProof="0" dirty="0">
                <a:solidFill>
                  <a:srgbClr val="000000"/>
                </a:solidFill>
                <a:latin typeface="Open Sans Bold"/>
                <a:ea typeface="Open Sans Bold"/>
                <a:cs typeface="Open Sans Bold"/>
                <a:sym typeface="Open Sans Bold"/>
              </a:rPr>
              <a:t>IV. Estequiometría de reacción</a:t>
            </a:r>
          </a:p>
        </p:txBody>
      </p:sp>
      <p:sp>
        <p:nvSpPr>
          <p:cNvPr id="10" name="TextBox 10"/>
          <p:cNvSpPr txBox="1"/>
          <p:nvPr/>
        </p:nvSpPr>
        <p:spPr>
          <a:xfrm>
            <a:off x="4571069" y="7263020"/>
            <a:ext cx="7680127" cy="887095"/>
          </a:xfrm>
          <a:prstGeom prst="rect">
            <a:avLst/>
          </a:prstGeom>
        </p:spPr>
        <p:txBody>
          <a:bodyPr lIns="0" tIns="0" rIns="0" bIns="0" rtlCol="0" anchor="t">
            <a:spAutoFit/>
          </a:bodyPr>
          <a:lstStyle/>
          <a:p>
            <a:pPr algn="ctr">
              <a:lnSpc>
                <a:spcPts val="7279"/>
              </a:lnSpc>
            </a:pPr>
            <a:r>
              <a:rPr lang="es-CL" sz="5199" b="1" noProof="0" dirty="0">
                <a:solidFill>
                  <a:srgbClr val="000000"/>
                </a:solidFill>
                <a:latin typeface="Open Sans Bold"/>
                <a:ea typeface="Open Sans Bold"/>
                <a:cs typeface="Open Sans Bold"/>
                <a:sym typeface="Open Sans Bold"/>
              </a:rPr>
              <a:t>V. Química del Carbono</a:t>
            </a:r>
          </a:p>
        </p:txBody>
      </p:sp>
      <p:sp>
        <p:nvSpPr>
          <p:cNvPr id="11" name="TextBox 11"/>
          <p:cNvSpPr txBox="1"/>
          <p:nvPr/>
        </p:nvSpPr>
        <p:spPr>
          <a:xfrm>
            <a:off x="4454328" y="8883540"/>
            <a:ext cx="12004872" cy="874214"/>
          </a:xfrm>
          <a:prstGeom prst="rect">
            <a:avLst/>
          </a:prstGeom>
        </p:spPr>
        <p:txBody>
          <a:bodyPr wrap="square" lIns="0" tIns="0" rIns="0" bIns="0" rtlCol="0" anchor="t">
            <a:spAutoFit/>
          </a:bodyPr>
          <a:lstStyle/>
          <a:p>
            <a:pPr>
              <a:lnSpc>
                <a:spcPts val="7279"/>
              </a:lnSpc>
            </a:pPr>
            <a:r>
              <a:rPr lang="es-CL" sz="5199" b="1" noProof="0" dirty="0">
                <a:solidFill>
                  <a:srgbClr val="000000"/>
                </a:solidFill>
                <a:latin typeface="Open Sans Bold"/>
                <a:ea typeface="Open Sans Bold"/>
                <a:cs typeface="Open Sans Bold"/>
                <a:sym typeface="Open Sans Bold"/>
              </a:rPr>
              <a:t>VI. Química y método científico</a:t>
            </a:r>
          </a:p>
        </p:txBody>
      </p:sp>
      <p:pic>
        <p:nvPicPr>
          <p:cNvPr id="13" name="Gráfico 12" descr="Marca de insignia1 con relleno sólido">
            <a:extLst>
              <a:ext uri="{FF2B5EF4-FFF2-40B4-BE49-F238E27FC236}">
                <a16:creationId xmlns:a16="http://schemas.microsoft.com/office/drawing/2014/main" id="{745CDEB9-EBC0-1B03-4692-FE107131008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6901886" y="415187"/>
            <a:ext cx="914400" cy="914400"/>
          </a:xfrm>
          <a:prstGeom prst="rect">
            <a:avLst/>
          </a:prstGeom>
        </p:spPr>
      </p:pic>
      <p:pic>
        <p:nvPicPr>
          <p:cNvPr id="14" name="Gráfico 13" descr="Marca de insignia1 con relleno sólido">
            <a:extLst>
              <a:ext uri="{FF2B5EF4-FFF2-40B4-BE49-F238E27FC236}">
                <a16:creationId xmlns:a16="http://schemas.microsoft.com/office/drawing/2014/main" id="{E80CAB37-5329-3A0A-4101-795109CDEA0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6901886" y="2126128"/>
            <a:ext cx="914400" cy="914400"/>
          </a:xfrm>
          <a:prstGeom prst="rect">
            <a:avLst/>
          </a:prstGeom>
        </p:spPr>
      </p:pic>
      <p:pic>
        <p:nvPicPr>
          <p:cNvPr id="15" name="Gráfico 14" descr="Marca de insignia1 con relleno sólido">
            <a:extLst>
              <a:ext uri="{FF2B5EF4-FFF2-40B4-BE49-F238E27FC236}">
                <a16:creationId xmlns:a16="http://schemas.microsoft.com/office/drawing/2014/main" id="{BDEE6410-38F1-2FAB-6F8E-223E267AA22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6901886" y="3810344"/>
            <a:ext cx="914400" cy="91440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A67B43-FFE2-A260-E4AB-E5A0541E45CB}"/>
            </a:ext>
          </a:extLst>
        </p:cNvPr>
        <p:cNvGrpSpPr/>
        <p:nvPr/>
      </p:nvGrpSpPr>
      <p:grpSpPr>
        <a:xfrm>
          <a:off x="0" y="0"/>
          <a:ext cx="0" cy="0"/>
          <a:chOff x="0" y="0"/>
          <a:chExt cx="0" cy="0"/>
        </a:xfrm>
      </p:grpSpPr>
      <p:grpSp>
        <p:nvGrpSpPr>
          <p:cNvPr id="2" name="Group 25">
            <a:extLst>
              <a:ext uri="{FF2B5EF4-FFF2-40B4-BE49-F238E27FC236}">
                <a16:creationId xmlns:a16="http://schemas.microsoft.com/office/drawing/2014/main" id="{83E5AEA3-1779-2197-3E5D-351AA76A159B}"/>
              </a:ext>
            </a:extLst>
          </p:cNvPr>
          <p:cNvGrpSpPr/>
          <p:nvPr/>
        </p:nvGrpSpPr>
        <p:grpSpPr>
          <a:xfrm>
            <a:off x="1219200" y="1543715"/>
            <a:ext cx="5105400" cy="7485985"/>
            <a:chOff x="0" y="0"/>
            <a:chExt cx="5183654" cy="7278328"/>
          </a:xfrm>
        </p:grpSpPr>
        <p:grpSp>
          <p:nvGrpSpPr>
            <p:cNvPr id="3" name="Group 26">
              <a:extLst>
                <a:ext uri="{FF2B5EF4-FFF2-40B4-BE49-F238E27FC236}">
                  <a16:creationId xmlns:a16="http://schemas.microsoft.com/office/drawing/2014/main" id="{7240931C-3E70-509B-AA6C-93C60057477F}"/>
                </a:ext>
              </a:extLst>
            </p:cNvPr>
            <p:cNvGrpSpPr/>
            <p:nvPr/>
          </p:nvGrpSpPr>
          <p:grpSpPr>
            <a:xfrm rot="166567">
              <a:off x="168394" y="203200"/>
              <a:ext cx="5015260" cy="7075128"/>
              <a:chOff x="0" y="0"/>
              <a:chExt cx="990669" cy="1397556"/>
            </a:xfrm>
          </p:grpSpPr>
          <p:sp>
            <p:nvSpPr>
              <p:cNvPr id="9" name="Freeform 27">
                <a:extLst>
                  <a:ext uri="{FF2B5EF4-FFF2-40B4-BE49-F238E27FC236}">
                    <a16:creationId xmlns:a16="http://schemas.microsoft.com/office/drawing/2014/main" id="{FD2625E3-84C6-C55E-2879-E61ED602F555}"/>
                  </a:ext>
                </a:extLst>
              </p:cNvPr>
              <p:cNvSpPr/>
              <p:nvPr/>
            </p:nvSpPr>
            <p:spPr>
              <a:xfrm>
                <a:off x="0" y="0"/>
                <a:ext cx="990669" cy="1397556"/>
              </a:xfrm>
              <a:custGeom>
                <a:avLst/>
                <a:gdLst/>
                <a:ahLst/>
                <a:cxnLst/>
                <a:rect l="l" t="t" r="r" b="b"/>
                <a:pathLst>
                  <a:path w="990669" h="1397556">
                    <a:moveTo>
                      <a:pt x="104970" y="0"/>
                    </a:moveTo>
                    <a:lnTo>
                      <a:pt x="885699" y="0"/>
                    </a:lnTo>
                    <a:cubicBezTo>
                      <a:pt x="943672" y="0"/>
                      <a:pt x="990669" y="46997"/>
                      <a:pt x="990669" y="104970"/>
                    </a:cubicBezTo>
                    <a:lnTo>
                      <a:pt x="990669" y="1292586"/>
                    </a:lnTo>
                    <a:cubicBezTo>
                      <a:pt x="990669" y="1350560"/>
                      <a:pt x="943672" y="1397556"/>
                      <a:pt x="885699" y="1397556"/>
                    </a:cubicBezTo>
                    <a:lnTo>
                      <a:pt x="104970" y="1397556"/>
                    </a:lnTo>
                    <a:cubicBezTo>
                      <a:pt x="46997" y="1397556"/>
                      <a:pt x="0" y="1350560"/>
                      <a:pt x="0" y="1292586"/>
                    </a:cubicBezTo>
                    <a:lnTo>
                      <a:pt x="0" y="104970"/>
                    </a:lnTo>
                    <a:cubicBezTo>
                      <a:pt x="0" y="46997"/>
                      <a:pt x="46997" y="0"/>
                      <a:pt x="104970" y="0"/>
                    </a:cubicBezTo>
                    <a:close/>
                  </a:path>
                </a:pathLst>
              </a:custGeom>
              <a:solidFill>
                <a:srgbClr val="00AD9C"/>
              </a:solidFill>
            </p:spPr>
            <p:txBody>
              <a:bodyPr/>
              <a:lstStyle/>
              <a:p>
                <a:endParaRPr lang="es-CL" noProof="0" dirty="0"/>
              </a:p>
            </p:txBody>
          </p:sp>
          <p:sp>
            <p:nvSpPr>
              <p:cNvPr id="10" name="TextBox 28">
                <a:extLst>
                  <a:ext uri="{FF2B5EF4-FFF2-40B4-BE49-F238E27FC236}">
                    <a16:creationId xmlns:a16="http://schemas.microsoft.com/office/drawing/2014/main" id="{3714A490-4EA2-69A2-F354-89CC18C0E0A0}"/>
                  </a:ext>
                </a:extLst>
              </p:cNvPr>
              <p:cNvSpPr txBox="1"/>
              <p:nvPr/>
            </p:nvSpPr>
            <p:spPr>
              <a:xfrm>
                <a:off x="0" y="-38100"/>
                <a:ext cx="990669" cy="1435656"/>
              </a:xfrm>
              <a:prstGeom prst="rect">
                <a:avLst/>
              </a:prstGeom>
            </p:spPr>
            <p:txBody>
              <a:bodyPr lIns="50800" tIns="50800" rIns="50800" bIns="50800" rtlCol="0" anchor="ctr"/>
              <a:lstStyle/>
              <a:p>
                <a:pPr algn="ctr">
                  <a:lnSpc>
                    <a:spcPts val="2659"/>
                  </a:lnSpc>
                </a:pPr>
                <a:endParaRPr lang="es-CL" noProof="0" dirty="0"/>
              </a:p>
            </p:txBody>
          </p:sp>
        </p:grpSp>
        <p:grpSp>
          <p:nvGrpSpPr>
            <p:cNvPr id="4" name="Group 29">
              <a:extLst>
                <a:ext uri="{FF2B5EF4-FFF2-40B4-BE49-F238E27FC236}">
                  <a16:creationId xmlns:a16="http://schemas.microsoft.com/office/drawing/2014/main" id="{A8925090-18CA-893E-F5AB-8323215F3C92}"/>
                </a:ext>
              </a:extLst>
            </p:cNvPr>
            <p:cNvGrpSpPr/>
            <p:nvPr/>
          </p:nvGrpSpPr>
          <p:grpSpPr>
            <a:xfrm>
              <a:off x="0" y="0"/>
              <a:ext cx="5015260" cy="7075128"/>
              <a:chOff x="0" y="0"/>
              <a:chExt cx="990669" cy="1397556"/>
            </a:xfrm>
          </p:grpSpPr>
          <p:sp>
            <p:nvSpPr>
              <p:cNvPr id="7" name="Freeform 30">
                <a:extLst>
                  <a:ext uri="{FF2B5EF4-FFF2-40B4-BE49-F238E27FC236}">
                    <a16:creationId xmlns:a16="http://schemas.microsoft.com/office/drawing/2014/main" id="{2D549ED4-E71B-5BB1-377D-A9E051A22FAC}"/>
                  </a:ext>
                </a:extLst>
              </p:cNvPr>
              <p:cNvSpPr/>
              <p:nvPr/>
            </p:nvSpPr>
            <p:spPr>
              <a:xfrm>
                <a:off x="0" y="0"/>
                <a:ext cx="990669" cy="1397556"/>
              </a:xfrm>
              <a:custGeom>
                <a:avLst/>
                <a:gdLst/>
                <a:ahLst/>
                <a:cxnLst/>
                <a:rect l="l" t="t" r="r" b="b"/>
                <a:pathLst>
                  <a:path w="990669" h="1397556">
                    <a:moveTo>
                      <a:pt x="104970" y="0"/>
                    </a:moveTo>
                    <a:lnTo>
                      <a:pt x="885699" y="0"/>
                    </a:lnTo>
                    <a:cubicBezTo>
                      <a:pt x="943672" y="0"/>
                      <a:pt x="990669" y="46997"/>
                      <a:pt x="990669" y="104970"/>
                    </a:cubicBezTo>
                    <a:lnTo>
                      <a:pt x="990669" y="1292586"/>
                    </a:lnTo>
                    <a:cubicBezTo>
                      <a:pt x="990669" y="1350560"/>
                      <a:pt x="943672" y="1397556"/>
                      <a:pt x="885699" y="1397556"/>
                    </a:cubicBezTo>
                    <a:lnTo>
                      <a:pt x="104970" y="1397556"/>
                    </a:lnTo>
                    <a:cubicBezTo>
                      <a:pt x="46997" y="1397556"/>
                      <a:pt x="0" y="1350560"/>
                      <a:pt x="0" y="1292586"/>
                    </a:cubicBezTo>
                    <a:lnTo>
                      <a:pt x="0" y="104970"/>
                    </a:lnTo>
                    <a:cubicBezTo>
                      <a:pt x="0" y="46997"/>
                      <a:pt x="46997" y="0"/>
                      <a:pt x="104970" y="0"/>
                    </a:cubicBezTo>
                    <a:close/>
                  </a:path>
                </a:pathLst>
              </a:custGeom>
              <a:solidFill>
                <a:srgbClr val="FFFFFF"/>
              </a:solidFill>
            </p:spPr>
            <p:txBody>
              <a:bodyPr/>
              <a:lstStyle/>
              <a:p>
                <a:endParaRPr lang="es-CL" noProof="0" dirty="0"/>
              </a:p>
            </p:txBody>
          </p:sp>
          <p:sp>
            <p:nvSpPr>
              <p:cNvPr id="8" name="TextBox 31">
                <a:extLst>
                  <a:ext uri="{FF2B5EF4-FFF2-40B4-BE49-F238E27FC236}">
                    <a16:creationId xmlns:a16="http://schemas.microsoft.com/office/drawing/2014/main" id="{0274EB15-9048-C6FC-00E1-BADA01DA325B}"/>
                  </a:ext>
                </a:extLst>
              </p:cNvPr>
              <p:cNvSpPr txBox="1"/>
              <p:nvPr/>
            </p:nvSpPr>
            <p:spPr>
              <a:xfrm>
                <a:off x="0" y="-38100"/>
                <a:ext cx="990669" cy="1435656"/>
              </a:xfrm>
              <a:prstGeom prst="rect">
                <a:avLst/>
              </a:prstGeom>
            </p:spPr>
            <p:txBody>
              <a:bodyPr lIns="50800" tIns="50800" rIns="50800" bIns="50800" rtlCol="0" anchor="ctr"/>
              <a:lstStyle/>
              <a:p>
                <a:pPr algn="ctr">
                  <a:lnSpc>
                    <a:spcPts val="2659"/>
                  </a:lnSpc>
                </a:pPr>
                <a:endParaRPr lang="es-CL" noProof="0" dirty="0"/>
              </a:p>
            </p:txBody>
          </p:sp>
        </p:grpSp>
        <p:sp>
          <p:nvSpPr>
            <p:cNvPr id="5" name="TextBox 32">
              <a:extLst>
                <a:ext uri="{FF2B5EF4-FFF2-40B4-BE49-F238E27FC236}">
                  <a16:creationId xmlns:a16="http://schemas.microsoft.com/office/drawing/2014/main" id="{0DB364AF-C365-6C21-24B1-18C163816E38}"/>
                </a:ext>
              </a:extLst>
            </p:cNvPr>
            <p:cNvSpPr txBox="1"/>
            <p:nvPr/>
          </p:nvSpPr>
          <p:spPr>
            <a:xfrm>
              <a:off x="0" y="583124"/>
              <a:ext cx="5016451" cy="1795434"/>
            </a:xfrm>
            <a:prstGeom prst="rect">
              <a:avLst/>
            </a:prstGeom>
          </p:spPr>
          <p:txBody>
            <a:bodyPr lIns="0" tIns="0" rIns="0" bIns="0" rtlCol="0" anchor="t">
              <a:spAutoFit/>
            </a:bodyPr>
            <a:lstStyle/>
            <a:p>
              <a:pPr marL="0" lvl="0" indent="0" algn="ctr">
                <a:lnSpc>
                  <a:spcPts val="4768"/>
                </a:lnSpc>
                <a:spcBef>
                  <a:spcPct val="0"/>
                </a:spcBef>
              </a:pPr>
              <a:r>
                <a:rPr lang="es-CL" sz="4816" noProof="0" dirty="0">
                  <a:solidFill>
                    <a:srgbClr val="00030A"/>
                  </a:solidFill>
                  <a:latin typeface="Scripter"/>
                  <a:ea typeface="Scripter"/>
                  <a:cs typeface="Scripter"/>
                  <a:sym typeface="Scripter"/>
                </a:rPr>
                <a:t>Reacciones de sustitución o desplazamiento</a:t>
              </a:r>
            </a:p>
          </p:txBody>
        </p:sp>
        <p:sp>
          <p:nvSpPr>
            <p:cNvPr id="6" name="TextBox 33">
              <a:extLst>
                <a:ext uri="{FF2B5EF4-FFF2-40B4-BE49-F238E27FC236}">
                  <a16:creationId xmlns:a16="http://schemas.microsoft.com/office/drawing/2014/main" id="{22F175FF-3F3D-87B1-352A-B6F219D32A95}"/>
                </a:ext>
              </a:extLst>
            </p:cNvPr>
            <p:cNvSpPr txBox="1"/>
            <p:nvPr/>
          </p:nvSpPr>
          <p:spPr>
            <a:xfrm>
              <a:off x="0" y="2667105"/>
              <a:ext cx="4733677" cy="3762058"/>
            </a:xfrm>
            <a:prstGeom prst="rect">
              <a:avLst/>
            </a:prstGeom>
          </p:spPr>
          <p:txBody>
            <a:bodyPr wrap="square" lIns="0" tIns="0" rIns="0" bIns="0" rtlCol="0" anchor="t">
              <a:spAutoFit/>
            </a:bodyPr>
            <a:lstStyle/>
            <a:p>
              <a:pPr marL="291465" lvl="1" algn="just">
                <a:lnSpc>
                  <a:spcPts val="3779"/>
                </a:lnSpc>
              </a:pPr>
              <a:r>
                <a:rPr lang="es-CL" sz="2800" noProof="0" dirty="0">
                  <a:solidFill>
                    <a:srgbClr val="000000"/>
                  </a:solidFill>
                  <a:latin typeface="Open Sans"/>
                  <a:ea typeface="Open Sans"/>
                  <a:cs typeface="Open Sans"/>
                  <a:sym typeface="Open Sans"/>
                </a:rPr>
                <a:t>Se producen cuando un elemento desplaza a otro dentro de un compuesto, pueden ser de óxido-reducción o de precipitación, de acuerdo a la especie química que este represente.</a:t>
              </a:r>
            </a:p>
          </p:txBody>
        </p:sp>
      </p:grpSp>
      <p:sp>
        <p:nvSpPr>
          <p:cNvPr id="14" name="Freeform 5">
            <a:extLst>
              <a:ext uri="{FF2B5EF4-FFF2-40B4-BE49-F238E27FC236}">
                <a16:creationId xmlns:a16="http://schemas.microsoft.com/office/drawing/2014/main" id="{C6D442B0-D596-A69B-AAF7-E2CCEF5E58F1}"/>
              </a:ext>
            </a:extLst>
          </p:cNvPr>
          <p:cNvSpPr/>
          <p:nvPr/>
        </p:nvSpPr>
        <p:spPr>
          <a:xfrm>
            <a:off x="12320470" y="5676900"/>
            <a:ext cx="5967530" cy="609600"/>
          </a:xfrm>
          <a:custGeom>
            <a:avLst/>
            <a:gdLst/>
            <a:ahLst/>
            <a:cxnLst/>
            <a:rect l="l" t="t" r="r" b="b"/>
            <a:pathLst>
              <a:path w="7315200" h="768096">
                <a:moveTo>
                  <a:pt x="0" y="0"/>
                </a:moveTo>
                <a:lnTo>
                  <a:pt x="7315200" y="0"/>
                </a:lnTo>
                <a:lnTo>
                  <a:pt x="7315200" y="768096"/>
                </a:lnTo>
                <a:lnTo>
                  <a:pt x="0" y="76809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s-CL" noProof="0" dirty="0"/>
          </a:p>
        </p:txBody>
      </p:sp>
      <p:pic>
        <p:nvPicPr>
          <p:cNvPr id="2050" name="Picture 2" descr="4.3 Sustitución (Simple y Doble) – luislobosblog">
            <a:extLst>
              <a:ext uri="{FF2B5EF4-FFF2-40B4-BE49-F238E27FC236}">
                <a16:creationId xmlns:a16="http://schemas.microsoft.com/office/drawing/2014/main" id="{B9297949-5AD4-C325-86C3-48F647F617B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3147" b="9276"/>
          <a:stretch/>
        </p:blipFill>
        <p:spPr bwMode="auto">
          <a:xfrm>
            <a:off x="7209771" y="388835"/>
            <a:ext cx="6934200" cy="4554553"/>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4 ejemplos de reacción de metátesis? ayuda :,] - Brainly.lat">
            <a:extLst>
              <a:ext uri="{FF2B5EF4-FFF2-40B4-BE49-F238E27FC236}">
                <a16:creationId xmlns:a16="http://schemas.microsoft.com/office/drawing/2014/main" id="{C96A5813-1FE6-8DDD-BF6E-73154A9DAF2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05600" y="4862401"/>
            <a:ext cx="5555760" cy="54626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56569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C780AC-8932-4056-55CE-3CB7DADB77AE}"/>
            </a:ext>
          </a:extLst>
        </p:cNvPr>
        <p:cNvGrpSpPr/>
        <p:nvPr/>
      </p:nvGrpSpPr>
      <p:grpSpPr>
        <a:xfrm>
          <a:off x="0" y="0"/>
          <a:ext cx="0" cy="0"/>
          <a:chOff x="0" y="0"/>
          <a:chExt cx="0" cy="0"/>
        </a:xfrm>
      </p:grpSpPr>
      <p:grpSp>
        <p:nvGrpSpPr>
          <p:cNvPr id="2" name="Group 7">
            <a:extLst>
              <a:ext uri="{FF2B5EF4-FFF2-40B4-BE49-F238E27FC236}">
                <a16:creationId xmlns:a16="http://schemas.microsoft.com/office/drawing/2014/main" id="{AA8A615B-F8E4-5FFE-E9EF-1091FF9C5968}"/>
              </a:ext>
            </a:extLst>
          </p:cNvPr>
          <p:cNvGrpSpPr/>
          <p:nvPr/>
        </p:nvGrpSpPr>
        <p:grpSpPr>
          <a:xfrm rot="166567">
            <a:off x="1234424" y="1391391"/>
            <a:ext cx="4986758" cy="7537962"/>
            <a:chOff x="0" y="0"/>
            <a:chExt cx="990669" cy="1397556"/>
          </a:xfrm>
        </p:grpSpPr>
        <p:sp>
          <p:nvSpPr>
            <p:cNvPr id="3" name="Freeform 8">
              <a:extLst>
                <a:ext uri="{FF2B5EF4-FFF2-40B4-BE49-F238E27FC236}">
                  <a16:creationId xmlns:a16="http://schemas.microsoft.com/office/drawing/2014/main" id="{C5F5F23B-EA10-8059-95A2-3FAB99F9468E}"/>
                </a:ext>
              </a:extLst>
            </p:cNvPr>
            <p:cNvSpPr/>
            <p:nvPr/>
          </p:nvSpPr>
          <p:spPr>
            <a:xfrm>
              <a:off x="0" y="0"/>
              <a:ext cx="990669" cy="1397556"/>
            </a:xfrm>
            <a:custGeom>
              <a:avLst/>
              <a:gdLst/>
              <a:ahLst/>
              <a:cxnLst/>
              <a:rect l="l" t="t" r="r" b="b"/>
              <a:pathLst>
                <a:path w="990669" h="1397556">
                  <a:moveTo>
                    <a:pt x="104970" y="0"/>
                  </a:moveTo>
                  <a:lnTo>
                    <a:pt x="885699" y="0"/>
                  </a:lnTo>
                  <a:cubicBezTo>
                    <a:pt x="943672" y="0"/>
                    <a:pt x="990669" y="46997"/>
                    <a:pt x="990669" y="104970"/>
                  </a:cubicBezTo>
                  <a:lnTo>
                    <a:pt x="990669" y="1292586"/>
                  </a:lnTo>
                  <a:cubicBezTo>
                    <a:pt x="990669" y="1350560"/>
                    <a:pt x="943672" y="1397556"/>
                    <a:pt x="885699" y="1397556"/>
                  </a:cubicBezTo>
                  <a:lnTo>
                    <a:pt x="104970" y="1397556"/>
                  </a:lnTo>
                  <a:cubicBezTo>
                    <a:pt x="46997" y="1397556"/>
                    <a:pt x="0" y="1350560"/>
                    <a:pt x="0" y="1292586"/>
                  </a:cubicBezTo>
                  <a:lnTo>
                    <a:pt x="0" y="104970"/>
                  </a:lnTo>
                  <a:cubicBezTo>
                    <a:pt x="0" y="46997"/>
                    <a:pt x="46997" y="0"/>
                    <a:pt x="104970" y="0"/>
                  </a:cubicBezTo>
                  <a:close/>
                </a:path>
              </a:pathLst>
            </a:custGeom>
            <a:solidFill>
              <a:srgbClr val="E65C7E"/>
            </a:solidFill>
          </p:spPr>
          <p:txBody>
            <a:bodyPr/>
            <a:lstStyle/>
            <a:p>
              <a:endParaRPr lang="es-CL" noProof="0" dirty="0"/>
            </a:p>
          </p:txBody>
        </p:sp>
        <p:sp>
          <p:nvSpPr>
            <p:cNvPr id="4" name="TextBox 9">
              <a:extLst>
                <a:ext uri="{FF2B5EF4-FFF2-40B4-BE49-F238E27FC236}">
                  <a16:creationId xmlns:a16="http://schemas.microsoft.com/office/drawing/2014/main" id="{C78D1989-6556-E081-1AE2-B269AC7E4B63}"/>
                </a:ext>
              </a:extLst>
            </p:cNvPr>
            <p:cNvSpPr txBox="1"/>
            <p:nvPr/>
          </p:nvSpPr>
          <p:spPr>
            <a:xfrm>
              <a:off x="0" y="-38100"/>
              <a:ext cx="990669" cy="1435656"/>
            </a:xfrm>
            <a:prstGeom prst="rect">
              <a:avLst/>
            </a:prstGeom>
          </p:spPr>
          <p:txBody>
            <a:bodyPr lIns="50800" tIns="50800" rIns="50800" bIns="50800" rtlCol="0" anchor="ctr"/>
            <a:lstStyle/>
            <a:p>
              <a:pPr algn="ctr">
                <a:lnSpc>
                  <a:spcPts val="2659"/>
                </a:lnSpc>
              </a:pPr>
              <a:endParaRPr lang="es-CL" noProof="0" dirty="0"/>
            </a:p>
          </p:txBody>
        </p:sp>
      </p:grpSp>
      <p:grpSp>
        <p:nvGrpSpPr>
          <p:cNvPr id="5" name="Group 10">
            <a:extLst>
              <a:ext uri="{FF2B5EF4-FFF2-40B4-BE49-F238E27FC236}">
                <a16:creationId xmlns:a16="http://schemas.microsoft.com/office/drawing/2014/main" id="{0DF6060F-4805-E8E5-37C4-1C7D79D146B8}"/>
              </a:ext>
            </a:extLst>
          </p:cNvPr>
          <p:cNvGrpSpPr/>
          <p:nvPr/>
        </p:nvGrpSpPr>
        <p:grpSpPr>
          <a:xfrm>
            <a:off x="1083833" y="1614775"/>
            <a:ext cx="5033358" cy="6885936"/>
            <a:chOff x="0" y="0"/>
            <a:chExt cx="990669" cy="1397556"/>
          </a:xfrm>
        </p:grpSpPr>
        <p:sp>
          <p:nvSpPr>
            <p:cNvPr id="6" name="Freeform 11">
              <a:extLst>
                <a:ext uri="{FF2B5EF4-FFF2-40B4-BE49-F238E27FC236}">
                  <a16:creationId xmlns:a16="http://schemas.microsoft.com/office/drawing/2014/main" id="{0AD9FC41-E73C-EFD0-A3FE-6072E2CB6AFC}"/>
                </a:ext>
              </a:extLst>
            </p:cNvPr>
            <p:cNvSpPr/>
            <p:nvPr/>
          </p:nvSpPr>
          <p:spPr>
            <a:xfrm>
              <a:off x="0" y="0"/>
              <a:ext cx="990669" cy="1397556"/>
            </a:xfrm>
            <a:custGeom>
              <a:avLst/>
              <a:gdLst/>
              <a:ahLst/>
              <a:cxnLst/>
              <a:rect l="l" t="t" r="r" b="b"/>
              <a:pathLst>
                <a:path w="990669" h="1397556">
                  <a:moveTo>
                    <a:pt x="104970" y="0"/>
                  </a:moveTo>
                  <a:lnTo>
                    <a:pt x="885699" y="0"/>
                  </a:lnTo>
                  <a:cubicBezTo>
                    <a:pt x="943672" y="0"/>
                    <a:pt x="990669" y="46997"/>
                    <a:pt x="990669" y="104970"/>
                  </a:cubicBezTo>
                  <a:lnTo>
                    <a:pt x="990669" y="1292586"/>
                  </a:lnTo>
                  <a:cubicBezTo>
                    <a:pt x="990669" y="1350560"/>
                    <a:pt x="943672" y="1397556"/>
                    <a:pt x="885699" y="1397556"/>
                  </a:cubicBezTo>
                  <a:lnTo>
                    <a:pt x="104970" y="1397556"/>
                  </a:lnTo>
                  <a:cubicBezTo>
                    <a:pt x="46997" y="1397556"/>
                    <a:pt x="0" y="1350560"/>
                    <a:pt x="0" y="1292586"/>
                  </a:cubicBezTo>
                  <a:lnTo>
                    <a:pt x="0" y="104970"/>
                  </a:lnTo>
                  <a:cubicBezTo>
                    <a:pt x="0" y="46997"/>
                    <a:pt x="46997" y="0"/>
                    <a:pt x="104970" y="0"/>
                  </a:cubicBezTo>
                  <a:close/>
                </a:path>
              </a:pathLst>
            </a:custGeom>
            <a:solidFill>
              <a:srgbClr val="FFFFFF"/>
            </a:solidFill>
          </p:spPr>
          <p:txBody>
            <a:bodyPr/>
            <a:lstStyle/>
            <a:p>
              <a:endParaRPr lang="es-CL" noProof="0" dirty="0"/>
            </a:p>
          </p:txBody>
        </p:sp>
        <p:sp>
          <p:nvSpPr>
            <p:cNvPr id="7" name="TextBox 12">
              <a:extLst>
                <a:ext uri="{FF2B5EF4-FFF2-40B4-BE49-F238E27FC236}">
                  <a16:creationId xmlns:a16="http://schemas.microsoft.com/office/drawing/2014/main" id="{55DB6C2F-096D-71C8-CC68-483F8937DBE6}"/>
                </a:ext>
              </a:extLst>
            </p:cNvPr>
            <p:cNvSpPr txBox="1"/>
            <p:nvPr/>
          </p:nvSpPr>
          <p:spPr>
            <a:xfrm>
              <a:off x="0" y="-38100"/>
              <a:ext cx="990669" cy="1435656"/>
            </a:xfrm>
            <a:prstGeom prst="rect">
              <a:avLst/>
            </a:prstGeom>
          </p:spPr>
          <p:txBody>
            <a:bodyPr lIns="50800" tIns="50800" rIns="50800" bIns="50800" rtlCol="0" anchor="ctr"/>
            <a:lstStyle/>
            <a:p>
              <a:pPr algn="ctr">
                <a:lnSpc>
                  <a:spcPts val="2659"/>
                </a:lnSpc>
              </a:pPr>
              <a:endParaRPr lang="es-CL" noProof="0" dirty="0"/>
            </a:p>
          </p:txBody>
        </p:sp>
      </p:grpSp>
      <p:sp>
        <p:nvSpPr>
          <p:cNvPr id="8" name="TextBox 23">
            <a:extLst>
              <a:ext uri="{FF2B5EF4-FFF2-40B4-BE49-F238E27FC236}">
                <a16:creationId xmlns:a16="http://schemas.microsoft.com/office/drawing/2014/main" id="{63873914-65B5-B209-CD1B-A0115C456056}"/>
              </a:ext>
            </a:extLst>
          </p:cNvPr>
          <p:cNvSpPr txBox="1"/>
          <p:nvPr/>
        </p:nvSpPr>
        <p:spPr>
          <a:xfrm>
            <a:off x="1212860" y="1978760"/>
            <a:ext cx="5035540" cy="573940"/>
          </a:xfrm>
          <a:prstGeom prst="rect">
            <a:avLst/>
          </a:prstGeom>
        </p:spPr>
        <p:txBody>
          <a:bodyPr wrap="square" lIns="0" tIns="0" rIns="0" bIns="0" rtlCol="0" anchor="t">
            <a:spAutoFit/>
          </a:bodyPr>
          <a:lstStyle/>
          <a:p>
            <a:pPr algn="ctr">
              <a:lnSpc>
                <a:spcPts val="4768"/>
              </a:lnSpc>
              <a:spcBef>
                <a:spcPct val="0"/>
              </a:spcBef>
            </a:pPr>
            <a:r>
              <a:rPr lang="es-CL" sz="3200" b="1" noProof="0" dirty="0">
                <a:solidFill>
                  <a:srgbClr val="000000"/>
                </a:solidFill>
                <a:latin typeface="Open Sans Bold"/>
                <a:ea typeface="Open Sans Bold"/>
                <a:cs typeface="Open Sans Bold"/>
                <a:sym typeface="Open Sans Bold"/>
              </a:rPr>
              <a:t>Reacciones nucleares</a:t>
            </a:r>
            <a:endParaRPr lang="es-CL" sz="1050" noProof="0" dirty="0">
              <a:solidFill>
                <a:srgbClr val="00030A"/>
              </a:solidFill>
              <a:latin typeface="Scripter"/>
              <a:ea typeface="Scripter"/>
              <a:cs typeface="Scripter"/>
              <a:sym typeface="Scripter"/>
            </a:endParaRPr>
          </a:p>
        </p:txBody>
      </p:sp>
      <p:sp>
        <p:nvSpPr>
          <p:cNvPr id="9" name="TextBox 24">
            <a:extLst>
              <a:ext uri="{FF2B5EF4-FFF2-40B4-BE49-F238E27FC236}">
                <a16:creationId xmlns:a16="http://schemas.microsoft.com/office/drawing/2014/main" id="{2BA31446-002A-009D-2427-FF7D6BEF1CE3}"/>
              </a:ext>
            </a:extLst>
          </p:cNvPr>
          <p:cNvSpPr txBox="1"/>
          <p:nvPr/>
        </p:nvSpPr>
        <p:spPr>
          <a:xfrm>
            <a:off x="1182265" y="3086100"/>
            <a:ext cx="4685135" cy="5331331"/>
          </a:xfrm>
          <a:prstGeom prst="rect">
            <a:avLst/>
          </a:prstGeom>
        </p:spPr>
        <p:txBody>
          <a:bodyPr wrap="square" lIns="0" tIns="0" rIns="0" bIns="0" rtlCol="0" anchor="t">
            <a:spAutoFit/>
          </a:bodyPr>
          <a:lstStyle/>
          <a:p>
            <a:pPr marL="291465" lvl="1" algn="just">
              <a:lnSpc>
                <a:spcPts val="3779"/>
              </a:lnSpc>
            </a:pPr>
            <a:r>
              <a:rPr lang="es-CL" sz="2800" dirty="0">
                <a:solidFill>
                  <a:srgbClr val="000000"/>
                </a:solidFill>
                <a:latin typeface="Open Sans"/>
                <a:ea typeface="Open Sans"/>
                <a:cs typeface="Open Sans"/>
                <a:sym typeface="Open Sans"/>
              </a:rPr>
              <a:t>M</a:t>
            </a:r>
            <a:r>
              <a:rPr lang="es-CL" sz="2800" noProof="0" dirty="0" err="1">
                <a:solidFill>
                  <a:srgbClr val="000000"/>
                </a:solidFill>
                <a:latin typeface="Open Sans"/>
                <a:ea typeface="Open Sans"/>
                <a:cs typeface="Open Sans"/>
                <a:sym typeface="Open Sans"/>
              </a:rPr>
              <a:t>odificación</a:t>
            </a:r>
            <a:r>
              <a:rPr lang="es-CL" sz="2800" noProof="0" dirty="0">
                <a:solidFill>
                  <a:srgbClr val="000000"/>
                </a:solidFill>
                <a:latin typeface="Open Sans"/>
                <a:ea typeface="Open Sans"/>
                <a:cs typeface="Open Sans"/>
                <a:sym typeface="Open Sans"/>
              </a:rPr>
              <a:t> </a:t>
            </a:r>
            <a:r>
              <a:rPr lang="es-CL" sz="2800" noProof="0" dirty="0">
                <a:solidFill>
                  <a:srgbClr val="FF0000"/>
                </a:solidFill>
                <a:latin typeface="Open Sans"/>
                <a:ea typeface="Open Sans"/>
                <a:cs typeface="Open Sans"/>
                <a:sym typeface="Open Sans"/>
              </a:rPr>
              <a:t>NO</a:t>
            </a:r>
            <a:r>
              <a:rPr lang="es-CL" sz="2800" noProof="0" dirty="0">
                <a:solidFill>
                  <a:srgbClr val="000000"/>
                </a:solidFill>
                <a:latin typeface="Open Sans"/>
                <a:ea typeface="Open Sans"/>
                <a:cs typeface="Open Sans"/>
                <a:sym typeface="Open Sans"/>
              </a:rPr>
              <a:t> ocurre en los </a:t>
            </a:r>
            <a:r>
              <a:rPr lang="es-CL" sz="2800" noProof="0" dirty="0">
                <a:solidFill>
                  <a:srgbClr val="FF0000"/>
                </a:solidFill>
                <a:latin typeface="Open Sans"/>
                <a:ea typeface="Open Sans"/>
                <a:cs typeface="Open Sans"/>
                <a:sym typeface="Open Sans"/>
              </a:rPr>
              <a:t>electrones</a:t>
            </a:r>
            <a:r>
              <a:rPr lang="es-CL" sz="2800" noProof="0" dirty="0">
                <a:solidFill>
                  <a:srgbClr val="000000"/>
                </a:solidFill>
                <a:latin typeface="Open Sans"/>
                <a:ea typeface="Open Sans"/>
                <a:cs typeface="Open Sans"/>
                <a:sym typeface="Open Sans"/>
              </a:rPr>
              <a:t>, </a:t>
            </a:r>
            <a:r>
              <a:rPr lang="es-CL" sz="2800" noProof="0" dirty="0">
                <a:solidFill>
                  <a:srgbClr val="FF0000"/>
                </a:solidFill>
                <a:latin typeface="Open Sans"/>
                <a:ea typeface="Open Sans"/>
                <a:cs typeface="Open Sans"/>
                <a:sym typeface="Open Sans"/>
              </a:rPr>
              <a:t>sino</a:t>
            </a:r>
            <a:r>
              <a:rPr lang="es-CL" sz="2800" noProof="0" dirty="0">
                <a:solidFill>
                  <a:srgbClr val="000000"/>
                </a:solidFill>
                <a:latin typeface="Open Sans"/>
                <a:ea typeface="Open Sans"/>
                <a:cs typeface="Open Sans"/>
                <a:sym typeface="Open Sans"/>
              </a:rPr>
              <a:t> en su </a:t>
            </a:r>
            <a:r>
              <a:rPr lang="es-CL" sz="2800" noProof="0" dirty="0">
                <a:solidFill>
                  <a:srgbClr val="FF0000"/>
                </a:solidFill>
                <a:latin typeface="Open Sans"/>
                <a:ea typeface="Open Sans"/>
                <a:cs typeface="Open Sans"/>
                <a:sym typeface="Open Sans"/>
              </a:rPr>
              <a:t>núcleo.</a:t>
            </a:r>
          </a:p>
          <a:p>
            <a:pPr marL="291465" lvl="1" algn="just">
              <a:lnSpc>
                <a:spcPts val="3779"/>
              </a:lnSpc>
            </a:pPr>
            <a:r>
              <a:rPr lang="es-CL" sz="2800" noProof="0" dirty="0">
                <a:solidFill>
                  <a:srgbClr val="000000"/>
                </a:solidFill>
                <a:latin typeface="Open Sans"/>
                <a:ea typeface="Open Sans"/>
                <a:cs typeface="Open Sans"/>
                <a:sym typeface="Open Sans"/>
              </a:rPr>
              <a:t>Provoca un elevado nivel de energía. </a:t>
            </a:r>
          </a:p>
          <a:p>
            <a:pPr marL="291465" lvl="1" algn="just">
              <a:lnSpc>
                <a:spcPts val="3779"/>
              </a:lnSpc>
            </a:pPr>
            <a:endParaRPr lang="es-CL" sz="2800" noProof="0" dirty="0">
              <a:solidFill>
                <a:srgbClr val="000000"/>
              </a:solidFill>
              <a:latin typeface="Open Sans"/>
              <a:ea typeface="Open Sans"/>
              <a:cs typeface="Open Sans"/>
              <a:sym typeface="Open Sans"/>
            </a:endParaRPr>
          </a:p>
          <a:p>
            <a:pPr marL="291465" lvl="1" algn="just">
              <a:lnSpc>
                <a:spcPts val="3779"/>
              </a:lnSpc>
            </a:pPr>
            <a:r>
              <a:rPr lang="es-CL" sz="2800" noProof="0" dirty="0">
                <a:solidFill>
                  <a:srgbClr val="000000"/>
                </a:solidFill>
                <a:latin typeface="Open Sans"/>
                <a:ea typeface="Open Sans"/>
                <a:cs typeface="Open Sans"/>
                <a:sym typeface="Open Sans"/>
              </a:rPr>
              <a:t>Fisión  es la fragmentación de átomos </a:t>
            </a:r>
          </a:p>
          <a:p>
            <a:pPr marL="291465" lvl="1" algn="just">
              <a:lnSpc>
                <a:spcPts val="3779"/>
              </a:lnSpc>
            </a:pPr>
            <a:endParaRPr lang="es-CL" sz="2800" dirty="0">
              <a:solidFill>
                <a:srgbClr val="000000"/>
              </a:solidFill>
              <a:latin typeface="Open Sans"/>
              <a:ea typeface="Open Sans"/>
              <a:cs typeface="Open Sans"/>
              <a:sym typeface="Open Sans"/>
            </a:endParaRPr>
          </a:p>
          <a:p>
            <a:pPr marL="291465" lvl="1" algn="just">
              <a:lnSpc>
                <a:spcPts val="3779"/>
              </a:lnSpc>
            </a:pPr>
            <a:r>
              <a:rPr lang="es-CL" sz="2800" noProof="0" dirty="0">
                <a:solidFill>
                  <a:srgbClr val="000000"/>
                </a:solidFill>
                <a:latin typeface="Open Sans"/>
                <a:ea typeface="Open Sans"/>
                <a:cs typeface="Open Sans"/>
                <a:sym typeface="Open Sans"/>
              </a:rPr>
              <a:t>Fusión a la combinación de átomos</a:t>
            </a:r>
          </a:p>
        </p:txBody>
      </p:sp>
      <p:pic>
        <p:nvPicPr>
          <p:cNvPr id="1026" name="Picture 2" descr="Ilustración Vectorial De Fisión Vs Fusión. Sistema De Comparación De  Reacciones Nucleares. Ilustración del Vector - Ilustración de material,  proceso: 182842252">
            <a:extLst>
              <a:ext uri="{FF2B5EF4-FFF2-40B4-BE49-F238E27FC236}">
                <a16:creationId xmlns:a16="http://schemas.microsoft.com/office/drawing/2014/main" id="{48A45E43-8A6B-B99C-348C-3B7D759B5F1F}"/>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7407"/>
          <a:stretch/>
        </p:blipFill>
        <p:spPr bwMode="auto">
          <a:xfrm>
            <a:off x="8839200" y="91903"/>
            <a:ext cx="6428352" cy="6286896"/>
          </a:xfrm>
          <a:prstGeom prst="rect">
            <a:avLst/>
          </a:prstGeom>
          <a:noFill/>
          <a:extLst>
            <a:ext uri="{909E8E84-426E-40DD-AFC4-6F175D3DCCD1}">
              <a14:hiddenFill xmlns:a14="http://schemas.microsoft.com/office/drawing/2010/main">
                <a:solidFill>
                  <a:srgbClr val="FFFFFF"/>
                </a:solidFill>
              </a14:hiddenFill>
            </a:ext>
          </a:extLst>
        </p:spPr>
      </p:pic>
      <p:pic>
        <p:nvPicPr>
          <p:cNvPr id="17" name="Imagen 16" descr="Diagrama&#10;&#10;El contenido generado por IA puede ser incorrecto.">
            <a:extLst>
              <a:ext uri="{FF2B5EF4-FFF2-40B4-BE49-F238E27FC236}">
                <a16:creationId xmlns:a16="http://schemas.microsoft.com/office/drawing/2014/main" id="{36F27977-7737-7BB4-2950-81AFEF6B2A35}"/>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7401480" y="6374065"/>
            <a:ext cx="4347707" cy="3912935"/>
          </a:xfrm>
          <a:prstGeom prst="rect">
            <a:avLst/>
          </a:prstGeom>
        </p:spPr>
      </p:pic>
      <p:pic>
        <p:nvPicPr>
          <p:cNvPr id="20" name="Imagen 19" descr="Diagrama">
            <a:extLst>
              <a:ext uri="{FF2B5EF4-FFF2-40B4-BE49-F238E27FC236}">
                <a16:creationId xmlns:a16="http://schemas.microsoft.com/office/drawing/2014/main" id="{03D05A56-6957-D9B2-005E-6BB8EA4AFC77}"/>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12725400" y="6537311"/>
            <a:ext cx="4809879" cy="3586443"/>
          </a:xfrm>
          <a:prstGeom prst="rect">
            <a:avLst/>
          </a:prstGeom>
        </p:spPr>
      </p:pic>
    </p:spTree>
    <p:extLst>
      <p:ext uri="{BB962C8B-B14F-4D97-AF65-F5344CB8AC3E}">
        <p14:creationId xmlns:p14="http://schemas.microsoft.com/office/powerpoint/2010/main" val="35502384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636AF1-06A5-3A51-54A5-123EE73F4200}"/>
            </a:ext>
          </a:extLst>
        </p:cNvPr>
        <p:cNvGrpSpPr/>
        <p:nvPr/>
      </p:nvGrpSpPr>
      <p:grpSpPr>
        <a:xfrm>
          <a:off x="0" y="0"/>
          <a:ext cx="0" cy="0"/>
          <a:chOff x="0" y="0"/>
          <a:chExt cx="0" cy="0"/>
        </a:xfrm>
      </p:grpSpPr>
      <p:grpSp>
        <p:nvGrpSpPr>
          <p:cNvPr id="3" name="Group 25">
            <a:extLst>
              <a:ext uri="{FF2B5EF4-FFF2-40B4-BE49-F238E27FC236}">
                <a16:creationId xmlns:a16="http://schemas.microsoft.com/office/drawing/2014/main" id="{2BE24303-BFAA-136D-3E01-9F10C6FB30D9}"/>
              </a:ext>
            </a:extLst>
          </p:cNvPr>
          <p:cNvGrpSpPr/>
          <p:nvPr/>
        </p:nvGrpSpPr>
        <p:grpSpPr>
          <a:xfrm>
            <a:off x="1676400" y="342900"/>
            <a:ext cx="5105400" cy="7485985"/>
            <a:chOff x="0" y="0"/>
            <a:chExt cx="5183654" cy="7278328"/>
          </a:xfrm>
        </p:grpSpPr>
        <p:grpSp>
          <p:nvGrpSpPr>
            <p:cNvPr id="4" name="Group 26">
              <a:extLst>
                <a:ext uri="{FF2B5EF4-FFF2-40B4-BE49-F238E27FC236}">
                  <a16:creationId xmlns:a16="http://schemas.microsoft.com/office/drawing/2014/main" id="{500E59CB-EFC6-A351-2DFB-E67009257D4F}"/>
                </a:ext>
              </a:extLst>
            </p:cNvPr>
            <p:cNvGrpSpPr/>
            <p:nvPr/>
          </p:nvGrpSpPr>
          <p:grpSpPr>
            <a:xfrm rot="166567">
              <a:off x="168394" y="203200"/>
              <a:ext cx="5015260" cy="7075128"/>
              <a:chOff x="0" y="0"/>
              <a:chExt cx="990669" cy="1397556"/>
            </a:xfrm>
          </p:grpSpPr>
          <p:sp>
            <p:nvSpPr>
              <p:cNvPr id="10" name="Freeform 27">
                <a:extLst>
                  <a:ext uri="{FF2B5EF4-FFF2-40B4-BE49-F238E27FC236}">
                    <a16:creationId xmlns:a16="http://schemas.microsoft.com/office/drawing/2014/main" id="{A5B5D7F6-673B-D687-03B7-18FB5B4F5F45}"/>
                  </a:ext>
                </a:extLst>
              </p:cNvPr>
              <p:cNvSpPr/>
              <p:nvPr/>
            </p:nvSpPr>
            <p:spPr>
              <a:xfrm>
                <a:off x="0" y="0"/>
                <a:ext cx="990669" cy="1397556"/>
              </a:xfrm>
              <a:custGeom>
                <a:avLst/>
                <a:gdLst/>
                <a:ahLst/>
                <a:cxnLst/>
                <a:rect l="l" t="t" r="r" b="b"/>
                <a:pathLst>
                  <a:path w="990669" h="1397556">
                    <a:moveTo>
                      <a:pt x="104970" y="0"/>
                    </a:moveTo>
                    <a:lnTo>
                      <a:pt x="885699" y="0"/>
                    </a:lnTo>
                    <a:cubicBezTo>
                      <a:pt x="943672" y="0"/>
                      <a:pt x="990669" y="46997"/>
                      <a:pt x="990669" y="104970"/>
                    </a:cubicBezTo>
                    <a:lnTo>
                      <a:pt x="990669" y="1292586"/>
                    </a:lnTo>
                    <a:cubicBezTo>
                      <a:pt x="990669" y="1350560"/>
                      <a:pt x="943672" y="1397556"/>
                      <a:pt x="885699" y="1397556"/>
                    </a:cubicBezTo>
                    <a:lnTo>
                      <a:pt x="104970" y="1397556"/>
                    </a:lnTo>
                    <a:cubicBezTo>
                      <a:pt x="46997" y="1397556"/>
                      <a:pt x="0" y="1350560"/>
                      <a:pt x="0" y="1292586"/>
                    </a:cubicBezTo>
                    <a:lnTo>
                      <a:pt x="0" y="104970"/>
                    </a:lnTo>
                    <a:cubicBezTo>
                      <a:pt x="0" y="46997"/>
                      <a:pt x="46997" y="0"/>
                      <a:pt x="104970" y="0"/>
                    </a:cubicBezTo>
                    <a:close/>
                  </a:path>
                </a:pathLst>
              </a:custGeom>
              <a:solidFill>
                <a:srgbClr val="00AD9C"/>
              </a:solidFill>
            </p:spPr>
            <p:txBody>
              <a:bodyPr/>
              <a:lstStyle/>
              <a:p>
                <a:endParaRPr lang="es-CL" noProof="0" dirty="0"/>
              </a:p>
            </p:txBody>
          </p:sp>
          <p:sp>
            <p:nvSpPr>
              <p:cNvPr id="11" name="TextBox 28">
                <a:extLst>
                  <a:ext uri="{FF2B5EF4-FFF2-40B4-BE49-F238E27FC236}">
                    <a16:creationId xmlns:a16="http://schemas.microsoft.com/office/drawing/2014/main" id="{3C78493B-8EE1-B07A-789B-AEC52742A272}"/>
                  </a:ext>
                </a:extLst>
              </p:cNvPr>
              <p:cNvSpPr txBox="1"/>
              <p:nvPr/>
            </p:nvSpPr>
            <p:spPr>
              <a:xfrm>
                <a:off x="0" y="-38100"/>
                <a:ext cx="990669" cy="1435656"/>
              </a:xfrm>
              <a:prstGeom prst="rect">
                <a:avLst/>
              </a:prstGeom>
            </p:spPr>
            <p:txBody>
              <a:bodyPr lIns="50800" tIns="50800" rIns="50800" bIns="50800" rtlCol="0" anchor="ctr"/>
              <a:lstStyle/>
              <a:p>
                <a:pPr algn="ctr">
                  <a:lnSpc>
                    <a:spcPts val="2659"/>
                  </a:lnSpc>
                </a:pPr>
                <a:endParaRPr lang="es-CL" noProof="0" dirty="0"/>
              </a:p>
            </p:txBody>
          </p:sp>
        </p:grpSp>
        <p:grpSp>
          <p:nvGrpSpPr>
            <p:cNvPr id="5" name="Group 29">
              <a:extLst>
                <a:ext uri="{FF2B5EF4-FFF2-40B4-BE49-F238E27FC236}">
                  <a16:creationId xmlns:a16="http://schemas.microsoft.com/office/drawing/2014/main" id="{2F4B745E-4209-2FE1-608D-81B6AEBD2464}"/>
                </a:ext>
              </a:extLst>
            </p:cNvPr>
            <p:cNvGrpSpPr/>
            <p:nvPr/>
          </p:nvGrpSpPr>
          <p:grpSpPr>
            <a:xfrm>
              <a:off x="0" y="0"/>
              <a:ext cx="5015260" cy="7075128"/>
              <a:chOff x="0" y="0"/>
              <a:chExt cx="990669" cy="1397556"/>
            </a:xfrm>
          </p:grpSpPr>
          <p:sp>
            <p:nvSpPr>
              <p:cNvPr id="8" name="Freeform 30">
                <a:extLst>
                  <a:ext uri="{FF2B5EF4-FFF2-40B4-BE49-F238E27FC236}">
                    <a16:creationId xmlns:a16="http://schemas.microsoft.com/office/drawing/2014/main" id="{441BA4A1-17E8-518E-F704-CCF45EE857F7}"/>
                  </a:ext>
                </a:extLst>
              </p:cNvPr>
              <p:cNvSpPr/>
              <p:nvPr/>
            </p:nvSpPr>
            <p:spPr>
              <a:xfrm>
                <a:off x="0" y="0"/>
                <a:ext cx="990669" cy="1397556"/>
              </a:xfrm>
              <a:custGeom>
                <a:avLst/>
                <a:gdLst/>
                <a:ahLst/>
                <a:cxnLst/>
                <a:rect l="l" t="t" r="r" b="b"/>
                <a:pathLst>
                  <a:path w="990669" h="1397556">
                    <a:moveTo>
                      <a:pt x="104970" y="0"/>
                    </a:moveTo>
                    <a:lnTo>
                      <a:pt x="885699" y="0"/>
                    </a:lnTo>
                    <a:cubicBezTo>
                      <a:pt x="943672" y="0"/>
                      <a:pt x="990669" y="46997"/>
                      <a:pt x="990669" y="104970"/>
                    </a:cubicBezTo>
                    <a:lnTo>
                      <a:pt x="990669" y="1292586"/>
                    </a:lnTo>
                    <a:cubicBezTo>
                      <a:pt x="990669" y="1350560"/>
                      <a:pt x="943672" y="1397556"/>
                      <a:pt x="885699" y="1397556"/>
                    </a:cubicBezTo>
                    <a:lnTo>
                      <a:pt x="104970" y="1397556"/>
                    </a:lnTo>
                    <a:cubicBezTo>
                      <a:pt x="46997" y="1397556"/>
                      <a:pt x="0" y="1350560"/>
                      <a:pt x="0" y="1292586"/>
                    </a:cubicBezTo>
                    <a:lnTo>
                      <a:pt x="0" y="104970"/>
                    </a:lnTo>
                    <a:cubicBezTo>
                      <a:pt x="0" y="46997"/>
                      <a:pt x="46997" y="0"/>
                      <a:pt x="104970" y="0"/>
                    </a:cubicBezTo>
                    <a:close/>
                  </a:path>
                </a:pathLst>
              </a:custGeom>
              <a:solidFill>
                <a:srgbClr val="FFFFFF"/>
              </a:solidFill>
            </p:spPr>
            <p:txBody>
              <a:bodyPr/>
              <a:lstStyle/>
              <a:p>
                <a:endParaRPr lang="es-CL" noProof="0" dirty="0"/>
              </a:p>
            </p:txBody>
          </p:sp>
          <p:sp>
            <p:nvSpPr>
              <p:cNvPr id="9" name="TextBox 31">
                <a:extLst>
                  <a:ext uri="{FF2B5EF4-FFF2-40B4-BE49-F238E27FC236}">
                    <a16:creationId xmlns:a16="http://schemas.microsoft.com/office/drawing/2014/main" id="{505AB6EB-2F89-F05A-C4B4-6AA61C6AE8EE}"/>
                  </a:ext>
                </a:extLst>
              </p:cNvPr>
              <p:cNvSpPr txBox="1"/>
              <p:nvPr/>
            </p:nvSpPr>
            <p:spPr>
              <a:xfrm>
                <a:off x="0" y="-38100"/>
                <a:ext cx="990669" cy="1435656"/>
              </a:xfrm>
              <a:prstGeom prst="rect">
                <a:avLst/>
              </a:prstGeom>
            </p:spPr>
            <p:txBody>
              <a:bodyPr lIns="50800" tIns="50800" rIns="50800" bIns="50800" rtlCol="0" anchor="ctr"/>
              <a:lstStyle/>
              <a:p>
                <a:pPr algn="ctr">
                  <a:lnSpc>
                    <a:spcPts val="2659"/>
                  </a:lnSpc>
                </a:pPr>
                <a:endParaRPr lang="es-CL" noProof="0" dirty="0"/>
              </a:p>
            </p:txBody>
          </p:sp>
        </p:grpSp>
        <p:sp>
          <p:nvSpPr>
            <p:cNvPr id="6" name="TextBox 32">
              <a:extLst>
                <a:ext uri="{FF2B5EF4-FFF2-40B4-BE49-F238E27FC236}">
                  <a16:creationId xmlns:a16="http://schemas.microsoft.com/office/drawing/2014/main" id="{7ABFF2C7-5420-4898-33F9-DB1A58BF5DA2}"/>
                </a:ext>
              </a:extLst>
            </p:cNvPr>
            <p:cNvSpPr txBox="1"/>
            <p:nvPr/>
          </p:nvSpPr>
          <p:spPr>
            <a:xfrm>
              <a:off x="0" y="1400235"/>
              <a:ext cx="5016451" cy="1196956"/>
            </a:xfrm>
            <a:prstGeom prst="rect">
              <a:avLst/>
            </a:prstGeom>
          </p:spPr>
          <p:txBody>
            <a:bodyPr lIns="0" tIns="0" rIns="0" bIns="0" rtlCol="0" anchor="t">
              <a:spAutoFit/>
            </a:bodyPr>
            <a:lstStyle/>
            <a:p>
              <a:pPr marL="0" lvl="0" indent="0" algn="ctr">
                <a:lnSpc>
                  <a:spcPts val="4768"/>
                </a:lnSpc>
                <a:spcBef>
                  <a:spcPct val="0"/>
                </a:spcBef>
              </a:pPr>
              <a:r>
                <a:rPr lang="es-CL" sz="4816" noProof="0" dirty="0">
                  <a:solidFill>
                    <a:srgbClr val="00030A"/>
                  </a:solidFill>
                  <a:latin typeface="Scripter"/>
                  <a:ea typeface="Open Sans" panose="020B0606030504020204" pitchFamily="34" charset="0"/>
                  <a:cs typeface="Scripter"/>
                  <a:sym typeface="Scripter"/>
                </a:rPr>
                <a:t>Reacciones Endotérmica</a:t>
              </a:r>
            </a:p>
          </p:txBody>
        </p:sp>
        <p:sp>
          <p:nvSpPr>
            <p:cNvPr id="7" name="TextBox 33">
              <a:extLst>
                <a:ext uri="{FF2B5EF4-FFF2-40B4-BE49-F238E27FC236}">
                  <a16:creationId xmlns:a16="http://schemas.microsoft.com/office/drawing/2014/main" id="{F7EAED1E-36F0-5C6C-3F47-54B9D6FA49E2}"/>
                </a:ext>
              </a:extLst>
            </p:cNvPr>
            <p:cNvSpPr txBox="1"/>
            <p:nvPr/>
          </p:nvSpPr>
          <p:spPr>
            <a:xfrm>
              <a:off x="281583" y="2864545"/>
              <a:ext cx="4733677" cy="3967972"/>
            </a:xfrm>
            <a:prstGeom prst="rect">
              <a:avLst/>
            </a:prstGeom>
          </p:spPr>
          <p:txBody>
            <a:bodyPr wrap="square" lIns="0" tIns="0" rIns="0" bIns="0" rtlCol="0" anchor="t">
              <a:spAutoFit/>
            </a:bodyPr>
            <a:lstStyle/>
            <a:p>
              <a:pPr algn="ctr">
                <a:lnSpc>
                  <a:spcPct val="150000"/>
                </a:lnSpc>
                <a:spcBef>
                  <a:spcPct val="0"/>
                </a:spcBef>
              </a:pPr>
              <a:r>
                <a:rPr lang="es-CL" sz="3000" noProof="0" dirty="0">
                  <a:solidFill>
                    <a:srgbClr val="000000"/>
                  </a:solidFill>
                  <a:latin typeface="Open Sans"/>
                  <a:ea typeface="Open Sans"/>
                  <a:cs typeface="Open Sans"/>
                  <a:sym typeface="Open Sans"/>
                </a:rPr>
                <a:t>La interacción entre elementos absorbe energía del medio, siendo el producto final mucho más enérgico que los reactivos.</a:t>
              </a:r>
            </a:p>
          </p:txBody>
        </p:sp>
      </p:grpSp>
      <p:grpSp>
        <p:nvGrpSpPr>
          <p:cNvPr id="14" name="Group 7">
            <a:extLst>
              <a:ext uri="{FF2B5EF4-FFF2-40B4-BE49-F238E27FC236}">
                <a16:creationId xmlns:a16="http://schemas.microsoft.com/office/drawing/2014/main" id="{889BDD26-C0BE-FE12-28C9-98235A464802}"/>
              </a:ext>
            </a:extLst>
          </p:cNvPr>
          <p:cNvGrpSpPr/>
          <p:nvPr/>
        </p:nvGrpSpPr>
        <p:grpSpPr>
          <a:xfrm rot="166567">
            <a:off x="12846266" y="2440439"/>
            <a:ext cx="4986758" cy="7537962"/>
            <a:chOff x="0" y="0"/>
            <a:chExt cx="990669" cy="1397556"/>
          </a:xfrm>
        </p:grpSpPr>
        <p:sp>
          <p:nvSpPr>
            <p:cNvPr id="15" name="Freeform 8">
              <a:extLst>
                <a:ext uri="{FF2B5EF4-FFF2-40B4-BE49-F238E27FC236}">
                  <a16:creationId xmlns:a16="http://schemas.microsoft.com/office/drawing/2014/main" id="{D0B0E46C-1CA5-5ED5-1CFC-2187889EEAF1}"/>
                </a:ext>
              </a:extLst>
            </p:cNvPr>
            <p:cNvSpPr/>
            <p:nvPr/>
          </p:nvSpPr>
          <p:spPr>
            <a:xfrm>
              <a:off x="0" y="0"/>
              <a:ext cx="990669" cy="1397556"/>
            </a:xfrm>
            <a:custGeom>
              <a:avLst/>
              <a:gdLst/>
              <a:ahLst/>
              <a:cxnLst/>
              <a:rect l="l" t="t" r="r" b="b"/>
              <a:pathLst>
                <a:path w="990669" h="1397556">
                  <a:moveTo>
                    <a:pt x="104970" y="0"/>
                  </a:moveTo>
                  <a:lnTo>
                    <a:pt x="885699" y="0"/>
                  </a:lnTo>
                  <a:cubicBezTo>
                    <a:pt x="943672" y="0"/>
                    <a:pt x="990669" y="46997"/>
                    <a:pt x="990669" y="104970"/>
                  </a:cubicBezTo>
                  <a:lnTo>
                    <a:pt x="990669" y="1292586"/>
                  </a:lnTo>
                  <a:cubicBezTo>
                    <a:pt x="990669" y="1350560"/>
                    <a:pt x="943672" y="1397556"/>
                    <a:pt x="885699" y="1397556"/>
                  </a:cubicBezTo>
                  <a:lnTo>
                    <a:pt x="104970" y="1397556"/>
                  </a:lnTo>
                  <a:cubicBezTo>
                    <a:pt x="46997" y="1397556"/>
                    <a:pt x="0" y="1350560"/>
                    <a:pt x="0" y="1292586"/>
                  </a:cubicBezTo>
                  <a:lnTo>
                    <a:pt x="0" y="104970"/>
                  </a:lnTo>
                  <a:cubicBezTo>
                    <a:pt x="0" y="46997"/>
                    <a:pt x="46997" y="0"/>
                    <a:pt x="104970" y="0"/>
                  </a:cubicBezTo>
                  <a:close/>
                </a:path>
              </a:pathLst>
            </a:custGeom>
            <a:solidFill>
              <a:srgbClr val="E65C7E"/>
            </a:solidFill>
          </p:spPr>
          <p:txBody>
            <a:bodyPr/>
            <a:lstStyle/>
            <a:p>
              <a:endParaRPr lang="es-CL" noProof="0" dirty="0"/>
            </a:p>
          </p:txBody>
        </p:sp>
        <p:sp>
          <p:nvSpPr>
            <p:cNvPr id="16" name="TextBox 9">
              <a:extLst>
                <a:ext uri="{FF2B5EF4-FFF2-40B4-BE49-F238E27FC236}">
                  <a16:creationId xmlns:a16="http://schemas.microsoft.com/office/drawing/2014/main" id="{3A3E1386-8694-7B15-8BF2-A8AA8949183C}"/>
                </a:ext>
              </a:extLst>
            </p:cNvPr>
            <p:cNvSpPr txBox="1"/>
            <p:nvPr/>
          </p:nvSpPr>
          <p:spPr>
            <a:xfrm>
              <a:off x="0" y="-38100"/>
              <a:ext cx="990669" cy="1435656"/>
            </a:xfrm>
            <a:prstGeom prst="rect">
              <a:avLst/>
            </a:prstGeom>
          </p:spPr>
          <p:txBody>
            <a:bodyPr lIns="50800" tIns="50800" rIns="50800" bIns="50800" rtlCol="0" anchor="ctr"/>
            <a:lstStyle/>
            <a:p>
              <a:pPr algn="ctr">
                <a:lnSpc>
                  <a:spcPts val="2659"/>
                </a:lnSpc>
              </a:pPr>
              <a:endParaRPr lang="es-CL" noProof="0" dirty="0"/>
            </a:p>
          </p:txBody>
        </p:sp>
      </p:grpSp>
      <p:grpSp>
        <p:nvGrpSpPr>
          <p:cNvPr id="17" name="Group 10">
            <a:extLst>
              <a:ext uri="{FF2B5EF4-FFF2-40B4-BE49-F238E27FC236}">
                <a16:creationId xmlns:a16="http://schemas.microsoft.com/office/drawing/2014/main" id="{A9C3E945-93D5-9DF2-34BF-DB5F6CF534E4}"/>
              </a:ext>
            </a:extLst>
          </p:cNvPr>
          <p:cNvGrpSpPr/>
          <p:nvPr/>
        </p:nvGrpSpPr>
        <p:grpSpPr>
          <a:xfrm>
            <a:off x="12916023" y="2766452"/>
            <a:ext cx="5033358" cy="6885936"/>
            <a:chOff x="0" y="0"/>
            <a:chExt cx="990669" cy="1397556"/>
          </a:xfrm>
        </p:grpSpPr>
        <p:sp>
          <p:nvSpPr>
            <p:cNvPr id="18" name="Freeform 11">
              <a:extLst>
                <a:ext uri="{FF2B5EF4-FFF2-40B4-BE49-F238E27FC236}">
                  <a16:creationId xmlns:a16="http://schemas.microsoft.com/office/drawing/2014/main" id="{AC3B1B87-54ED-1849-D483-93846265298C}"/>
                </a:ext>
              </a:extLst>
            </p:cNvPr>
            <p:cNvSpPr/>
            <p:nvPr/>
          </p:nvSpPr>
          <p:spPr>
            <a:xfrm>
              <a:off x="0" y="0"/>
              <a:ext cx="990669" cy="1397556"/>
            </a:xfrm>
            <a:custGeom>
              <a:avLst/>
              <a:gdLst/>
              <a:ahLst/>
              <a:cxnLst/>
              <a:rect l="l" t="t" r="r" b="b"/>
              <a:pathLst>
                <a:path w="990669" h="1397556">
                  <a:moveTo>
                    <a:pt x="104970" y="0"/>
                  </a:moveTo>
                  <a:lnTo>
                    <a:pt x="885699" y="0"/>
                  </a:lnTo>
                  <a:cubicBezTo>
                    <a:pt x="943672" y="0"/>
                    <a:pt x="990669" y="46997"/>
                    <a:pt x="990669" y="104970"/>
                  </a:cubicBezTo>
                  <a:lnTo>
                    <a:pt x="990669" y="1292586"/>
                  </a:lnTo>
                  <a:cubicBezTo>
                    <a:pt x="990669" y="1350560"/>
                    <a:pt x="943672" y="1397556"/>
                    <a:pt x="885699" y="1397556"/>
                  </a:cubicBezTo>
                  <a:lnTo>
                    <a:pt x="104970" y="1397556"/>
                  </a:lnTo>
                  <a:cubicBezTo>
                    <a:pt x="46997" y="1397556"/>
                    <a:pt x="0" y="1350560"/>
                    <a:pt x="0" y="1292586"/>
                  </a:cubicBezTo>
                  <a:lnTo>
                    <a:pt x="0" y="104970"/>
                  </a:lnTo>
                  <a:cubicBezTo>
                    <a:pt x="0" y="46997"/>
                    <a:pt x="46997" y="0"/>
                    <a:pt x="104970" y="0"/>
                  </a:cubicBezTo>
                  <a:close/>
                </a:path>
              </a:pathLst>
            </a:custGeom>
            <a:solidFill>
              <a:srgbClr val="FFFFFF"/>
            </a:solidFill>
          </p:spPr>
          <p:txBody>
            <a:bodyPr/>
            <a:lstStyle/>
            <a:p>
              <a:endParaRPr lang="es-CL" noProof="0" dirty="0"/>
            </a:p>
          </p:txBody>
        </p:sp>
        <p:sp>
          <p:nvSpPr>
            <p:cNvPr id="19" name="TextBox 12">
              <a:extLst>
                <a:ext uri="{FF2B5EF4-FFF2-40B4-BE49-F238E27FC236}">
                  <a16:creationId xmlns:a16="http://schemas.microsoft.com/office/drawing/2014/main" id="{6D0F1405-3F65-B40B-01D1-73DA964E5E2E}"/>
                </a:ext>
              </a:extLst>
            </p:cNvPr>
            <p:cNvSpPr txBox="1"/>
            <p:nvPr/>
          </p:nvSpPr>
          <p:spPr>
            <a:xfrm>
              <a:off x="0" y="-38100"/>
              <a:ext cx="990669" cy="1435656"/>
            </a:xfrm>
            <a:prstGeom prst="rect">
              <a:avLst/>
            </a:prstGeom>
          </p:spPr>
          <p:txBody>
            <a:bodyPr lIns="50800" tIns="50800" rIns="50800" bIns="50800" rtlCol="0" anchor="ctr"/>
            <a:lstStyle/>
            <a:p>
              <a:pPr algn="ctr">
                <a:lnSpc>
                  <a:spcPts val="2659"/>
                </a:lnSpc>
              </a:pPr>
              <a:endParaRPr lang="es-CL" noProof="0" dirty="0"/>
            </a:p>
          </p:txBody>
        </p:sp>
      </p:grpSp>
      <p:sp>
        <p:nvSpPr>
          <p:cNvPr id="20" name="TextBox 23">
            <a:extLst>
              <a:ext uri="{FF2B5EF4-FFF2-40B4-BE49-F238E27FC236}">
                <a16:creationId xmlns:a16="http://schemas.microsoft.com/office/drawing/2014/main" id="{861766B6-BB9A-4FE6-1551-B8D3B6AFFCF6}"/>
              </a:ext>
            </a:extLst>
          </p:cNvPr>
          <p:cNvSpPr txBox="1"/>
          <p:nvPr/>
        </p:nvSpPr>
        <p:spPr>
          <a:xfrm>
            <a:off x="13458476" y="3289173"/>
            <a:ext cx="3762338" cy="1846659"/>
          </a:xfrm>
          <a:prstGeom prst="rect">
            <a:avLst/>
          </a:prstGeom>
        </p:spPr>
        <p:txBody>
          <a:bodyPr lIns="0" tIns="0" rIns="0" bIns="0" rtlCol="0" anchor="t">
            <a:spAutoFit/>
          </a:bodyPr>
          <a:lstStyle/>
          <a:p>
            <a:pPr marL="0" lvl="0" indent="0" algn="ctr">
              <a:lnSpc>
                <a:spcPts val="4768"/>
              </a:lnSpc>
              <a:spcBef>
                <a:spcPct val="0"/>
              </a:spcBef>
            </a:pPr>
            <a:r>
              <a:rPr lang="es-CL" sz="4800" noProof="0" dirty="0">
                <a:solidFill>
                  <a:srgbClr val="00030A"/>
                </a:solidFill>
                <a:latin typeface="Scripter"/>
                <a:ea typeface="Open Sans" panose="020B0606030504020204" pitchFamily="34" charset="0"/>
                <a:cs typeface="Scripter"/>
                <a:sym typeface="Scripter"/>
              </a:rPr>
              <a:t>Reacciones Exotérmicas</a:t>
            </a:r>
          </a:p>
          <a:p>
            <a:pPr marL="0" lvl="0" indent="0" algn="ctr">
              <a:lnSpc>
                <a:spcPts val="4768"/>
              </a:lnSpc>
              <a:spcBef>
                <a:spcPct val="0"/>
              </a:spcBef>
            </a:pPr>
            <a:endParaRPr lang="es-CL" sz="4800" noProof="0" dirty="0">
              <a:solidFill>
                <a:srgbClr val="00030A"/>
              </a:solidFill>
              <a:latin typeface="Scripter"/>
              <a:ea typeface="Open Sans" panose="020B0606030504020204" pitchFamily="34" charset="0"/>
              <a:cs typeface="Scripter"/>
              <a:sym typeface="Scripter"/>
            </a:endParaRPr>
          </a:p>
        </p:txBody>
      </p:sp>
      <p:sp>
        <p:nvSpPr>
          <p:cNvPr id="21" name="TextBox 24">
            <a:extLst>
              <a:ext uri="{FF2B5EF4-FFF2-40B4-BE49-F238E27FC236}">
                <a16:creationId xmlns:a16="http://schemas.microsoft.com/office/drawing/2014/main" id="{BAD74E5F-5EB7-BC09-450A-AF697C634F15}"/>
              </a:ext>
            </a:extLst>
          </p:cNvPr>
          <p:cNvSpPr txBox="1"/>
          <p:nvPr/>
        </p:nvSpPr>
        <p:spPr>
          <a:xfrm>
            <a:off x="12869786" y="5038820"/>
            <a:ext cx="4685135" cy="1439433"/>
          </a:xfrm>
          <a:prstGeom prst="rect">
            <a:avLst/>
          </a:prstGeom>
        </p:spPr>
        <p:txBody>
          <a:bodyPr wrap="square" lIns="0" tIns="0" rIns="0" bIns="0" rtlCol="0" anchor="t">
            <a:spAutoFit/>
          </a:bodyPr>
          <a:lstStyle/>
          <a:p>
            <a:pPr marL="291465" lvl="1" algn="ctr">
              <a:lnSpc>
                <a:spcPts val="3779"/>
              </a:lnSpc>
            </a:pPr>
            <a:r>
              <a:rPr lang="es-CL" sz="3000" noProof="0" dirty="0">
                <a:solidFill>
                  <a:srgbClr val="000000"/>
                </a:solidFill>
                <a:latin typeface="Open Sans"/>
                <a:ea typeface="Open Sans"/>
                <a:cs typeface="Open Sans"/>
                <a:sym typeface="Open Sans"/>
              </a:rPr>
              <a:t>son aquellas reacciones que liberan energía en forma de calor o llama.</a:t>
            </a:r>
          </a:p>
        </p:txBody>
      </p:sp>
      <p:pic>
        <p:nvPicPr>
          <p:cNvPr id="2050" name="Picture 2" descr="Reacciones Endotérmicas y Exotérmicas - Issuu">
            <a:extLst>
              <a:ext uri="{FF2B5EF4-FFF2-40B4-BE49-F238E27FC236}">
                <a16:creationId xmlns:a16="http://schemas.microsoft.com/office/drawing/2014/main" id="{E3A9E185-AA01-CBEC-1DA1-55C25D9776A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5045"/>
          <a:stretch/>
        </p:blipFill>
        <p:spPr bwMode="auto">
          <a:xfrm>
            <a:off x="7001365" y="4448438"/>
            <a:ext cx="5313144" cy="282905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Temas de ciencia: Reacciones exotérmicas y endotérmicas">
            <a:extLst>
              <a:ext uri="{FF2B5EF4-FFF2-40B4-BE49-F238E27FC236}">
                <a16:creationId xmlns:a16="http://schemas.microsoft.com/office/drawing/2014/main" id="{65C12628-25AB-FCB7-9F54-8EB9C2787A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05819" y="7711894"/>
            <a:ext cx="5697566" cy="1627876"/>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Ejemplos de Reacciones Endotérmicas">
            <a:extLst>
              <a:ext uri="{FF2B5EF4-FFF2-40B4-BE49-F238E27FC236}">
                <a16:creationId xmlns:a16="http://schemas.microsoft.com/office/drawing/2014/main" id="{58D667A7-4D44-572B-0D4F-119D9811FFD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39000" y="704801"/>
            <a:ext cx="9144000" cy="1389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16284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noProof="0" dirty="0"/>
          </a:p>
        </p:txBody>
      </p:sp>
      <p:sp>
        <p:nvSpPr>
          <p:cNvPr id="16" name="Rectangle 9">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999926" y="-3999282"/>
            <a:ext cx="10287000" cy="18286850"/>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noProof="0" dirty="0"/>
          </a:p>
        </p:txBody>
      </p:sp>
      <p:sp>
        <p:nvSpPr>
          <p:cNvPr id="17" name="Rectangle 11">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466" y="0"/>
            <a:ext cx="13606268" cy="10286358"/>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noProof="0" dirty="0"/>
          </a:p>
        </p:txBody>
      </p:sp>
      <p:sp>
        <p:nvSpPr>
          <p:cNvPr id="14" name="Rectangle 13">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474237" y="-2528760"/>
            <a:ext cx="7341846" cy="18290319"/>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noProof="0" dirty="0"/>
          </a:p>
        </p:txBody>
      </p:sp>
      <p:pic>
        <p:nvPicPr>
          <p:cNvPr id="3" name="Imagen 2">
            <a:extLst>
              <a:ext uri="{FF2B5EF4-FFF2-40B4-BE49-F238E27FC236}">
                <a16:creationId xmlns:a16="http://schemas.microsoft.com/office/drawing/2014/main" id="{93B30CB9-5470-C6F4-7811-2BC636462351}"/>
              </a:ext>
            </a:extLst>
          </p:cNvPr>
          <p:cNvPicPr>
            <a:picLocks noChangeAspect="1"/>
          </p:cNvPicPr>
          <p:nvPr/>
        </p:nvPicPr>
        <p:blipFill>
          <a:blip r:embed="rId2"/>
          <a:stretch>
            <a:fillRect/>
          </a:stretch>
        </p:blipFill>
        <p:spPr>
          <a:xfrm>
            <a:off x="685800" y="2965513"/>
            <a:ext cx="16916400" cy="4355973"/>
          </a:xfrm>
          <a:prstGeom prst="rect">
            <a:avLst/>
          </a:prstGeom>
        </p:spPr>
      </p:pic>
    </p:spTree>
    <p:extLst>
      <p:ext uri="{BB962C8B-B14F-4D97-AF65-F5344CB8AC3E}">
        <p14:creationId xmlns:p14="http://schemas.microsoft.com/office/powerpoint/2010/main" val="39408182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A169D286-F4D7-4C8B-A6BD-D05384C7F1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3428"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noProof="0" dirty="0"/>
          </a:p>
        </p:txBody>
      </p:sp>
      <p:sp>
        <p:nvSpPr>
          <p:cNvPr id="27" name="Freeform 6">
            <a:extLst>
              <a:ext uri="{FF2B5EF4-FFF2-40B4-BE49-F238E27FC236}">
                <a16:creationId xmlns:a16="http://schemas.microsoft.com/office/drawing/2014/main" id="{39E8235E-135E-4261-8F54-2B316E493C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213246" y="916092"/>
            <a:ext cx="1139427" cy="8566447"/>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s-CL" noProof="0" dirty="0"/>
          </a:p>
        </p:txBody>
      </p:sp>
      <p:sp>
        <p:nvSpPr>
          <p:cNvPr id="29" name="Freeform 7">
            <a:extLst>
              <a:ext uri="{FF2B5EF4-FFF2-40B4-BE49-F238E27FC236}">
                <a16:creationId xmlns:a16="http://schemas.microsoft.com/office/drawing/2014/main" id="{D4ED8EC3-4D57-4620-93CE-4E6661F09A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216655" y="514618"/>
            <a:ext cx="723981" cy="8282121"/>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s-CL" noProof="0" dirty="0"/>
          </a:p>
        </p:txBody>
      </p:sp>
      <p:sp>
        <p:nvSpPr>
          <p:cNvPr id="31" name="Freeform: Shape 30">
            <a:extLst>
              <a:ext uri="{FF2B5EF4-FFF2-40B4-BE49-F238E27FC236}">
                <a16:creationId xmlns:a16="http://schemas.microsoft.com/office/drawing/2014/main" id="{83BCB34A-2F40-4F41-8488-A134C1C155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67" y="510636"/>
            <a:ext cx="6945208" cy="7898692"/>
          </a:xfrm>
          <a:custGeom>
            <a:avLst/>
            <a:gdLst>
              <a:gd name="connsiteX0" fmla="*/ 0 w 4630139"/>
              <a:gd name="connsiteY0" fmla="*/ 0 h 5265795"/>
              <a:gd name="connsiteX1" fmla="*/ 4630139 w 4630139"/>
              <a:gd name="connsiteY1" fmla="*/ 0 h 5265795"/>
              <a:gd name="connsiteX2" fmla="*/ 4630139 w 4630139"/>
              <a:gd name="connsiteY2" fmla="*/ 5265795 h 5265795"/>
              <a:gd name="connsiteX3" fmla="*/ 0 w 4630139"/>
              <a:gd name="connsiteY3" fmla="*/ 5265795 h 5265795"/>
            </a:gdLst>
            <a:ahLst/>
            <a:cxnLst>
              <a:cxn ang="0">
                <a:pos x="connsiteX0" y="connsiteY0"/>
              </a:cxn>
              <a:cxn ang="0">
                <a:pos x="connsiteX1" y="connsiteY1"/>
              </a:cxn>
              <a:cxn ang="0">
                <a:pos x="connsiteX2" y="connsiteY2"/>
              </a:cxn>
              <a:cxn ang="0">
                <a:pos x="connsiteX3" y="connsiteY3"/>
              </a:cxn>
            </a:cxnLst>
            <a:rect l="l" t="t" r="r" b="b"/>
            <a:pathLst>
              <a:path w="4630139" h="5265795">
                <a:moveTo>
                  <a:pt x="0" y="0"/>
                </a:moveTo>
                <a:lnTo>
                  <a:pt x="4630139" y="0"/>
                </a:lnTo>
                <a:lnTo>
                  <a:pt x="4630139" y="5265795"/>
                </a:lnTo>
                <a:lnTo>
                  <a:pt x="0" y="5265795"/>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L" noProof="0" dirty="0"/>
          </a:p>
        </p:txBody>
      </p:sp>
      <p:pic>
        <p:nvPicPr>
          <p:cNvPr id="5" name="Imagen 4" descr="Diagrama&#10;&#10;El contenido generado por IA puede ser incorrecto.">
            <a:extLst>
              <a:ext uri="{FF2B5EF4-FFF2-40B4-BE49-F238E27FC236}">
                <a16:creationId xmlns:a16="http://schemas.microsoft.com/office/drawing/2014/main" id="{E620FF09-4EA3-CF37-8D11-D2E7BB45C260}"/>
              </a:ext>
            </a:extLst>
          </p:cNvPr>
          <p:cNvPicPr>
            <a:picLocks noChangeAspect="1"/>
          </p:cNvPicPr>
          <p:nvPr/>
        </p:nvPicPr>
        <p:blipFill>
          <a:blip r:embed="rId2"/>
          <a:stretch>
            <a:fillRect/>
          </a:stretch>
        </p:blipFill>
        <p:spPr>
          <a:xfrm>
            <a:off x="2003479" y="1475836"/>
            <a:ext cx="2919972" cy="5989689"/>
          </a:xfrm>
          <a:prstGeom prst="rect">
            <a:avLst/>
          </a:prstGeom>
        </p:spPr>
      </p:pic>
      <p:sp>
        <p:nvSpPr>
          <p:cNvPr id="33" name="Freeform: Shape 32">
            <a:extLst>
              <a:ext uri="{FF2B5EF4-FFF2-40B4-BE49-F238E27FC236}">
                <a16:creationId xmlns:a16="http://schemas.microsoft.com/office/drawing/2014/main" id="{F78382DC-4207-465E-B379-1E16448AA2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52670" y="1607344"/>
            <a:ext cx="10935327" cy="7863447"/>
          </a:xfrm>
          <a:custGeom>
            <a:avLst/>
            <a:gdLst>
              <a:gd name="connsiteX0" fmla="*/ 0 w 7290218"/>
              <a:gd name="connsiteY0" fmla="*/ 0 h 5242298"/>
              <a:gd name="connsiteX1" fmla="*/ 7290218 w 7290218"/>
              <a:gd name="connsiteY1" fmla="*/ 0 h 5242298"/>
              <a:gd name="connsiteX2" fmla="*/ 7290218 w 7290218"/>
              <a:gd name="connsiteY2" fmla="*/ 5242298 h 5242298"/>
              <a:gd name="connsiteX3" fmla="*/ 0 w 7290218"/>
              <a:gd name="connsiteY3" fmla="*/ 5242298 h 5242298"/>
            </a:gdLst>
            <a:ahLst/>
            <a:cxnLst>
              <a:cxn ang="0">
                <a:pos x="connsiteX0" y="connsiteY0"/>
              </a:cxn>
              <a:cxn ang="0">
                <a:pos x="connsiteX1" y="connsiteY1"/>
              </a:cxn>
              <a:cxn ang="0">
                <a:pos x="connsiteX2" y="connsiteY2"/>
              </a:cxn>
              <a:cxn ang="0">
                <a:pos x="connsiteX3" y="connsiteY3"/>
              </a:cxn>
            </a:cxnLst>
            <a:rect l="l" t="t" r="r" b="b"/>
            <a:pathLst>
              <a:path w="7290218" h="5242298">
                <a:moveTo>
                  <a:pt x="0" y="0"/>
                </a:moveTo>
                <a:lnTo>
                  <a:pt x="7290218" y="0"/>
                </a:lnTo>
                <a:lnTo>
                  <a:pt x="7290218" y="5242298"/>
                </a:lnTo>
                <a:lnTo>
                  <a:pt x="0" y="5242298"/>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L" noProof="0" dirty="0"/>
          </a:p>
        </p:txBody>
      </p:sp>
      <p:pic>
        <p:nvPicPr>
          <p:cNvPr id="3" name="Imagen 2" descr="Texto&#10;&#10;El contenido generado por IA puede ser incorrecto.">
            <a:extLst>
              <a:ext uri="{FF2B5EF4-FFF2-40B4-BE49-F238E27FC236}">
                <a16:creationId xmlns:a16="http://schemas.microsoft.com/office/drawing/2014/main" id="{96BC838B-1E62-B512-CBA1-44FCC08E3EC1}"/>
              </a:ext>
            </a:extLst>
          </p:cNvPr>
          <p:cNvPicPr>
            <a:picLocks noChangeAspect="1"/>
          </p:cNvPicPr>
          <p:nvPr/>
        </p:nvPicPr>
        <p:blipFill>
          <a:blip r:embed="rId3"/>
          <a:stretch>
            <a:fillRect/>
          </a:stretch>
        </p:blipFill>
        <p:spPr>
          <a:xfrm>
            <a:off x="8552358" y="2572545"/>
            <a:ext cx="8562111" cy="5950668"/>
          </a:xfrm>
          <a:prstGeom prst="rect">
            <a:avLst/>
          </a:prstGeom>
        </p:spPr>
      </p:pic>
    </p:spTree>
    <p:extLst>
      <p:ext uri="{BB962C8B-B14F-4D97-AF65-F5344CB8AC3E}">
        <p14:creationId xmlns:p14="http://schemas.microsoft.com/office/powerpoint/2010/main" val="14658097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Grp="1" noRot="1" noChangeAspect="1" noMove="1" noResize="1" noEditPoints="1" noAdjustHandles="1" noChangeArrowheads="1" noChangeShapeType="1" noCrop="1"/>
          </p:cNvPicPr>
          <p:nvPr/>
        </p:nvPicPr>
        <p:blipFill>
          <a:blip r:embed="rId2"/>
          <a:srcRect t="7786" b="7786"/>
          <a:stretch>
            <a:fillRect/>
          </a:stretch>
        </p:blipFill>
        <p:spPr>
          <a:xfrm>
            <a:off x="0" y="-72465"/>
            <a:ext cx="18288000" cy="10287000"/>
          </a:xfrm>
          <a:prstGeom prst="rect">
            <a:avLst/>
          </a:prstGeom>
        </p:spPr>
      </p:pic>
      <p:sp>
        <p:nvSpPr>
          <p:cNvPr id="12" name="Freeform 12"/>
          <p:cNvSpPr/>
          <p:nvPr/>
        </p:nvSpPr>
        <p:spPr>
          <a:xfrm rot="-5275807">
            <a:off x="-1828274" y="8229600"/>
            <a:ext cx="4144945" cy="4114800"/>
          </a:xfrm>
          <a:custGeom>
            <a:avLst/>
            <a:gdLst/>
            <a:ahLst/>
            <a:cxnLst/>
            <a:rect l="l" t="t" r="r" b="b"/>
            <a:pathLst>
              <a:path w="4144945" h="4114800">
                <a:moveTo>
                  <a:pt x="0" y="0"/>
                </a:moveTo>
                <a:lnTo>
                  <a:pt x="4144945" y="0"/>
                </a:lnTo>
                <a:lnTo>
                  <a:pt x="4144945"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s-CL" noProof="0" dirty="0"/>
          </a:p>
        </p:txBody>
      </p:sp>
      <p:grpSp>
        <p:nvGrpSpPr>
          <p:cNvPr id="32" name="Grupo 31">
            <a:extLst>
              <a:ext uri="{FF2B5EF4-FFF2-40B4-BE49-F238E27FC236}">
                <a16:creationId xmlns:a16="http://schemas.microsoft.com/office/drawing/2014/main" id="{223E30C2-39E9-B1B8-370E-C99BFBC1C10E}"/>
              </a:ext>
            </a:extLst>
          </p:cNvPr>
          <p:cNvGrpSpPr/>
          <p:nvPr/>
        </p:nvGrpSpPr>
        <p:grpSpPr>
          <a:xfrm>
            <a:off x="1828800" y="242895"/>
            <a:ext cx="9475714" cy="2363814"/>
            <a:chOff x="5307086" y="450033"/>
            <a:chExt cx="9475714" cy="2363814"/>
          </a:xfrm>
        </p:grpSpPr>
        <p:grpSp>
          <p:nvGrpSpPr>
            <p:cNvPr id="4" name="Group 4"/>
            <p:cNvGrpSpPr/>
            <p:nvPr/>
          </p:nvGrpSpPr>
          <p:grpSpPr>
            <a:xfrm>
              <a:off x="5307086" y="450033"/>
              <a:ext cx="9475714" cy="2363814"/>
              <a:chOff x="0" y="-38100"/>
              <a:chExt cx="2702896" cy="850900"/>
            </a:xfrm>
          </p:grpSpPr>
          <p:sp>
            <p:nvSpPr>
              <p:cNvPr id="5" name="Freeform 5"/>
              <p:cNvSpPr/>
              <p:nvPr/>
            </p:nvSpPr>
            <p:spPr>
              <a:xfrm>
                <a:off x="0" y="0"/>
                <a:ext cx="2702896" cy="812800"/>
              </a:xfrm>
              <a:custGeom>
                <a:avLst/>
                <a:gdLst/>
                <a:ahLst/>
                <a:cxnLst/>
                <a:rect l="l" t="t" r="r" b="b"/>
                <a:pathLst>
                  <a:path w="2702896" h="812800">
                    <a:moveTo>
                      <a:pt x="0" y="0"/>
                    </a:moveTo>
                    <a:lnTo>
                      <a:pt x="2702896" y="0"/>
                    </a:lnTo>
                    <a:lnTo>
                      <a:pt x="2702896" y="812800"/>
                    </a:lnTo>
                    <a:lnTo>
                      <a:pt x="0" y="812800"/>
                    </a:lnTo>
                    <a:close/>
                  </a:path>
                </a:pathLst>
              </a:custGeom>
              <a:solidFill>
                <a:srgbClr val="00AD9C"/>
              </a:solidFill>
            </p:spPr>
            <p:txBody>
              <a:bodyPr/>
              <a:lstStyle/>
              <a:p>
                <a:endParaRPr lang="es-CL" noProof="0" dirty="0"/>
              </a:p>
            </p:txBody>
          </p:sp>
          <p:sp>
            <p:nvSpPr>
              <p:cNvPr id="6" name="TextBox 6"/>
              <p:cNvSpPr txBox="1"/>
              <p:nvPr/>
            </p:nvSpPr>
            <p:spPr>
              <a:xfrm>
                <a:off x="0" y="-38100"/>
                <a:ext cx="2702896" cy="850900"/>
              </a:xfrm>
              <a:prstGeom prst="rect">
                <a:avLst/>
              </a:prstGeom>
            </p:spPr>
            <p:txBody>
              <a:bodyPr lIns="50800" tIns="50800" rIns="50800" bIns="50800" rtlCol="0" anchor="ctr"/>
              <a:lstStyle/>
              <a:p>
                <a:pPr algn="ctr">
                  <a:lnSpc>
                    <a:spcPts val="2659"/>
                  </a:lnSpc>
                  <a:spcBef>
                    <a:spcPct val="0"/>
                  </a:spcBef>
                </a:pPr>
                <a:endParaRPr lang="es-CL" noProof="0" dirty="0"/>
              </a:p>
            </p:txBody>
          </p:sp>
        </p:grpSp>
        <p:sp>
          <p:nvSpPr>
            <p:cNvPr id="13" name="TextBox 13"/>
            <p:cNvSpPr txBox="1"/>
            <p:nvPr/>
          </p:nvSpPr>
          <p:spPr>
            <a:xfrm>
              <a:off x="5334000" y="750832"/>
              <a:ext cx="9448800" cy="1769715"/>
            </a:xfrm>
            <a:prstGeom prst="rect">
              <a:avLst/>
            </a:prstGeom>
          </p:spPr>
          <p:txBody>
            <a:bodyPr wrap="square" lIns="0" tIns="0" rIns="0" bIns="0" rtlCol="0" anchor="t">
              <a:spAutoFit/>
            </a:bodyPr>
            <a:lstStyle/>
            <a:p>
              <a:pPr marL="0" lvl="0" indent="0" algn="ctr">
                <a:lnSpc>
                  <a:spcPts val="6891"/>
                </a:lnSpc>
                <a:spcBef>
                  <a:spcPct val="0"/>
                </a:spcBef>
              </a:pPr>
              <a:r>
                <a:rPr lang="es-CL" sz="6600" noProof="0" dirty="0">
                  <a:solidFill>
                    <a:srgbClr val="FFFFFF"/>
                  </a:solidFill>
                  <a:latin typeface="Scripter"/>
                  <a:ea typeface="Scripter"/>
                  <a:cs typeface="Scripter"/>
                  <a:sym typeface="Scripter"/>
                </a:rPr>
                <a:t>Unidades de concentración </a:t>
              </a:r>
              <a:r>
                <a:rPr lang="es-CL" sz="6600" noProof="0" dirty="0" err="1">
                  <a:solidFill>
                    <a:srgbClr val="FFFFFF"/>
                  </a:solidFill>
                  <a:latin typeface="Scripter"/>
                  <a:ea typeface="Scripter"/>
                  <a:cs typeface="Scripter"/>
                  <a:sym typeface="Scripter"/>
                </a:rPr>
                <a:t>FíSICAs</a:t>
              </a:r>
              <a:endParaRPr lang="es-CL" sz="6600" noProof="0" dirty="0">
                <a:solidFill>
                  <a:srgbClr val="FFFFFF"/>
                </a:solidFill>
                <a:latin typeface="Scripter"/>
                <a:ea typeface="Scripter"/>
                <a:cs typeface="Scripter"/>
                <a:sym typeface="Scripter"/>
              </a:endParaRPr>
            </a:p>
          </p:txBody>
        </p:sp>
      </p:grpSp>
      <p:sp>
        <p:nvSpPr>
          <p:cNvPr id="7" name="Freeform 7"/>
          <p:cNvSpPr/>
          <p:nvPr/>
        </p:nvSpPr>
        <p:spPr>
          <a:xfrm>
            <a:off x="1817868" y="2730494"/>
            <a:ext cx="6640332" cy="7238682"/>
          </a:xfrm>
          <a:custGeom>
            <a:avLst/>
            <a:gdLst/>
            <a:ahLst/>
            <a:cxnLst/>
            <a:rect l="l" t="t" r="r" b="b"/>
            <a:pathLst>
              <a:path w="4759095" h="4929383">
                <a:moveTo>
                  <a:pt x="0" y="0"/>
                </a:moveTo>
                <a:lnTo>
                  <a:pt x="4759095" y="0"/>
                </a:lnTo>
                <a:lnTo>
                  <a:pt x="4759095" y="4929382"/>
                </a:lnTo>
                <a:lnTo>
                  <a:pt x="0" y="492938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a:lnSpc>
                <a:spcPct val="200000"/>
              </a:lnSpc>
            </a:pPr>
            <a:endParaRPr lang="es-CL" noProof="0" dirty="0"/>
          </a:p>
        </p:txBody>
      </p:sp>
      <p:sp>
        <p:nvSpPr>
          <p:cNvPr id="15" name="TextBox 15"/>
          <p:cNvSpPr txBox="1"/>
          <p:nvPr/>
        </p:nvSpPr>
        <p:spPr>
          <a:xfrm>
            <a:off x="3052769" y="2945160"/>
            <a:ext cx="4350216" cy="6694140"/>
          </a:xfrm>
          <a:prstGeom prst="rect">
            <a:avLst/>
          </a:prstGeom>
        </p:spPr>
        <p:txBody>
          <a:bodyPr wrap="square" lIns="0" tIns="0" rIns="0" bIns="0" rtlCol="0" anchor="t">
            <a:spAutoFit/>
          </a:bodyPr>
          <a:lstStyle/>
          <a:p>
            <a:pPr marL="342900" lvl="0" indent="-342900" algn="ctr">
              <a:lnSpc>
                <a:spcPct val="300000"/>
              </a:lnSpc>
              <a:buFont typeface="Arial" panose="020B0604020202020204" pitchFamily="34" charset="0"/>
              <a:buChar char="•"/>
            </a:pPr>
            <a:r>
              <a:rPr lang="es-CL" sz="3000" b="1" noProof="0" dirty="0">
                <a:solidFill>
                  <a:srgbClr val="00030A"/>
                </a:solidFill>
                <a:latin typeface="Cakerolli"/>
                <a:ea typeface="Cakerolli"/>
                <a:cs typeface="Cakerolli"/>
                <a:sym typeface="Cakerolli"/>
              </a:rPr>
              <a:t>Porcentuales</a:t>
            </a:r>
          </a:p>
          <a:p>
            <a:pPr lvl="0" algn="ctr">
              <a:lnSpc>
                <a:spcPct val="300000"/>
              </a:lnSpc>
            </a:pPr>
            <a:r>
              <a:rPr lang="es-CL" sz="3000" noProof="0" dirty="0">
                <a:solidFill>
                  <a:srgbClr val="00030A"/>
                </a:solidFill>
                <a:latin typeface="Cakerolli"/>
                <a:ea typeface="Cakerolli"/>
                <a:cs typeface="Cakerolli"/>
                <a:sym typeface="Cakerolli"/>
              </a:rPr>
              <a:t> %m/m %m/v %v/v</a:t>
            </a:r>
          </a:p>
          <a:p>
            <a:pPr lvl="0" algn="ctr">
              <a:lnSpc>
                <a:spcPct val="300000"/>
              </a:lnSpc>
            </a:pPr>
            <a:endParaRPr lang="es-CL" sz="3000" noProof="0" dirty="0">
              <a:solidFill>
                <a:srgbClr val="00030A"/>
              </a:solidFill>
              <a:latin typeface="Cakerolli"/>
              <a:ea typeface="Cakerolli"/>
              <a:cs typeface="Cakerolli"/>
              <a:sym typeface="Cakerolli"/>
            </a:endParaRPr>
          </a:p>
          <a:p>
            <a:pPr marL="342900" lvl="0" indent="-342900" algn="ctr">
              <a:lnSpc>
                <a:spcPct val="300000"/>
              </a:lnSpc>
              <a:buFont typeface="Arial" panose="020B0604020202020204" pitchFamily="34" charset="0"/>
              <a:buChar char="•"/>
            </a:pPr>
            <a:r>
              <a:rPr lang="es-CL" sz="3000" dirty="0">
                <a:solidFill>
                  <a:srgbClr val="00030A"/>
                </a:solidFill>
                <a:latin typeface="Cakerolli"/>
                <a:ea typeface="Cakerolli"/>
                <a:cs typeface="Cakerolli"/>
                <a:sym typeface="Cakerolli"/>
              </a:rPr>
              <a:t>Partes por millón (ppm)</a:t>
            </a:r>
          </a:p>
          <a:p>
            <a:pPr marL="342900" lvl="0" indent="-342900" algn="ctr">
              <a:lnSpc>
                <a:spcPct val="300000"/>
              </a:lnSpc>
              <a:buFont typeface="Arial" panose="020B0604020202020204" pitchFamily="34" charset="0"/>
              <a:buChar char="•"/>
            </a:pPr>
            <a:r>
              <a:rPr lang="es-CL" sz="3000" noProof="0" dirty="0">
                <a:solidFill>
                  <a:srgbClr val="00030A"/>
                </a:solidFill>
                <a:latin typeface="Cakerolli"/>
                <a:ea typeface="Cakerolli"/>
                <a:cs typeface="Cakerolli"/>
                <a:sym typeface="Cakerolli"/>
              </a:rPr>
              <a:t>Partes por billón (</a:t>
            </a:r>
            <a:r>
              <a:rPr lang="es-CL" sz="3000" noProof="0" dirty="0" err="1">
                <a:solidFill>
                  <a:srgbClr val="00030A"/>
                </a:solidFill>
                <a:latin typeface="Cakerolli"/>
                <a:ea typeface="Cakerolli"/>
                <a:cs typeface="Cakerolli"/>
                <a:sym typeface="Cakerolli"/>
              </a:rPr>
              <a:t>ppb</a:t>
            </a:r>
            <a:r>
              <a:rPr lang="es-CL" sz="3000" noProof="0" dirty="0">
                <a:solidFill>
                  <a:srgbClr val="00030A"/>
                </a:solidFill>
                <a:latin typeface="Cakerolli"/>
                <a:ea typeface="Cakerolli"/>
                <a:cs typeface="Cakerolli"/>
                <a:sym typeface="Cakerolli"/>
              </a:rPr>
              <a:t>)</a:t>
            </a:r>
          </a:p>
        </p:txBody>
      </p:sp>
      <p:sp>
        <p:nvSpPr>
          <p:cNvPr id="19" name="Freeform 19"/>
          <p:cNvSpPr/>
          <p:nvPr/>
        </p:nvSpPr>
        <p:spPr>
          <a:xfrm rot="-5275807">
            <a:off x="15670236" y="-1878280"/>
            <a:ext cx="4144945" cy="4114800"/>
          </a:xfrm>
          <a:custGeom>
            <a:avLst/>
            <a:gdLst/>
            <a:ahLst/>
            <a:cxnLst/>
            <a:rect l="l" t="t" r="r" b="b"/>
            <a:pathLst>
              <a:path w="4144945" h="4114800">
                <a:moveTo>
                  <a:pt x="0" y="0"/>
                </a:moveTo>
                <a:lnTo>
                  <a:pt x="4144945" y="0"/>
                </a:lnTo>
                <a:lnTo>
                  <a:pt x="4144945"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s-CL" noProof="0" dirty="0"/>
          </a:p>
        </p:txBody>
      </p:sp>
      <p:pic>
        <p:nvPicPr>
          <p:cNvPr id="23" name="Imagen 22">
            <a:extLst>
              <a:ext uri="{FF2B5EF4-FFF2-40B4-BE49-F238E27FC236}">
                <a16:creationId xmlns:a16="http://schemas.microsoft.com/office/drawing/2014/main" id="{1F506A65-1760-D234-754F-3714D0CF169A}"/>
              </a:ext>
            </a:extLst>
          </p:cNvPr>
          <p:cNvPicPr>
            <a:picLocks noChangeAspect="1"/>
          </p:cNvPicPr>
          <p:nvPr/>
        </p:nvPicPr>
        <p:blipFill>
          <a:blip r:embed="rId7"/>
          <a:srcRect l="1333" t="30988" r="58369" b="49853"/>
          <a:stretch/>
        </p:blipFill>
        <p:spPr>
          <a:xfrm>
            <a:off x="9001166" y="2998810"/>
            <a:ext cx="6192821" cy="1229236"/>
          </a:xfrm>
          <a:prstGeom prst="rect">
            <a:avLst/>
          </a:prstGeom>
        </p:spPr>
      </p:pic>
      <p:pic>
        <p:nvPicPr>
          <p:cNvPr id="24" name="Imagen 23">
            <a:extLst>
              <a:ext uri="{FF2B5EF4-FFF2-40B4-BE49-F238E27FC236}">
                <a16:creationId xmlns:a16="http://schemas.microsoft.com/office/drawing/2014/main" id="{61CF5032-68E3-8D5E-36CD-5C3C789B2FB1}"/>
              </a:ext>
            </a:extLst>
          </p:cNvPr>
          <p:cNvPicPr>
            <a:picLocks noChangeAspect="1"/>
          </p:cNvPicPr>
          <p:nvPr/>
        </p:nvPicPr>
        <p:blipFill>
          <a:blip r:embed="rId7"/>
          <a:srcRect l="2579" t="78403" r="56449"/>
          <a:stretch/>
        </p:blipFill>
        <p:spPr>
          <a:xfrm>
            <a:off x="9001166" y="5989979"/>
            <a:ext cx="6922839" cy="1523525"/>
          </a:xfrm>
          <a:prstGeom prst="rect">
            <a:avLst/>
          </a:prstGeom>
        </p:spPr>
      </p:pic>
      <p:pic>
        <p:nvPicPr>
          <p:cNvPr id="26" name="Imagen 25">
            <a:extLst>
              <a:ext uri="{FF2B5EF4-FFF2-40B4-BE49-F238E27FC236}">
                <a16:creationId xmlns:a16="http://schemas.microsoft.com/office/drawing/2014/main" id="{41F1529A-0A41-2946-BAD0-8429A68F4BBB}"/>
              </a:ext>
            </a:extLst>
          </p:cNvPr>
          <p:cNvPicPr>
            <a:picLocks noChangeAspect="1"/>
          </p:cNvPicPr>
          <p:nvPr/>
        </p:nvPicPr>
        <p:blipFill>
          <a:blip r:embed="rId8"/>
          <a:stretch>
            <a:fillRect/>
          </a:stretch>
        </p:blipFill>
        <p:spPr>
          <a:xfrm>
            <a:off x="9012889" y="4420133"/>
            <a:ext cx="6911116" cy="1257851"/>
          </a:xfrm>
          <a:prstGeom prst="rect">
            <a:avLst/>
          </a:prstGeom>
        </p:spPr>
      </p:pic>
      <p:pic>
        <p:nvPicPr>
          <p:cNvPr id="28" name="Imagen 27">
            <a:extLst>
              <a:ext uri="{FF2B5EF4-FFF2-40B4-BE49-F238E27FC236}">
                <a16:creationId xmlns:a16="http://schemas.microsoft.com/office/drawing/2014/main" id="{C6088DC8-8C2D-2EB0-35DC-6D92593C98FD}"/>
              </a:ext>
            </a:extLst>
          </p:cNvPr>
          <p:cNvPicPr>
            <a:picLocks noChangeAspect="1"/>
          </p:cNvPicPr>
          <p:nvPr/>
        </p:nvPicPr>
        <p:blipFill>
          <a:blip r:embed="rId9"/>
          <a:stretch>
            <a:fillRect/>
          </a:stretch>
        </p:blipFill>
        <p:spPr>
          <a:xfrm>
            <a:off x="9012889" y="7540102"/>
            <a:ext cx="6911254" cy="956198"/>
          </a:xfrm>
          <a:prstGeom prst="rect">
            <a:avLst/>
          </a:prstGeom>
        </p:spPr>
      </p:pic>
      <p:pic>
        <p:nvPicPr>
          <p:cNvPr id="30" name="Imagen 29">
            <a:extLst>
              <a:ext uri="{FF2B5EF4-FFF2-40B4-BE49-F238E27FC236}">
                <a16:creationId xmlns:a16="http://schemas.microsoft.com/office/drawing/2014/main" id="{70A052B2-6727-98F9-3590-13170A60D8BA}"/>
              </a:ext>
            </a:extLst>
          </p:cNvPr>
          <p:cNvPicPr>
            <a:picLocks noChangeAspect="1"/>
          </p:cNvPicPr>
          <p:nvPr/>
        </p:nvPicPr>
        <p:blipFill>
          <a:blip r:embed="rId10"/>
          <a:stretch>
            <a:fillRect/>
          </a:stretch>
        </p:blipFill>
        <p:spPr>
          <a:xfrm>
            <a:off x="8977720" y="8616156"/>
            <a:ext cx="4851840" cy="1518932"/>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38100"/>
            <a:ext cx="18288000" cy="10287000"/>
            <a:chOff x="0" y="240668"/>
            <a:chExt cx="24384000" cy="13716000"/>
          </a:xfrm>
        </p:grpSpPr>
        <p:pic>
          <p:nvPicPr>
            <p:cNvPr id="3" name="Picture 3"/>
            <p:cNvPicPr>
              <a:picLocks noGrp="1" noRot="1" noChangeAspect="1" noMove="1" noResize="1" noEditPoints="1" noAdjustHandles="1" noChangeArrowheads="1" noChangeShapeType="1" noCrop="1"/>
            </p:cNvPicPr>
            <p:nvPr/>
          </p:nvPicPr>
          <p:blipFill>
            <a:blip r:embed="rId2"/>
            <a:srcRect t="7786" b="7786"/>
            <a:stretch>
              <a:fillRect/>
            </a:stretch>
          </p:blipFill>
          <p:spPr>
            <a:xfrm>
              <a:off x="0" y="240668"/>
              <a:ext cx="24384000" cy="13716000"/>
            </a:xfrm>
            <a:prstGeom prst="rect">
              <a:avLst/>
            </a:prstGeom>
          </p:spPr>
        </p:pic>
      </p:grpSp>
      <p:grpSp>
        <p:nvGrpSpPr>
          <p:cNvPr id="28" name="Grupo 27">
            <a:extLst>
              <a:ext uri="{FF2B5EF4-FFF2-40B4-BE49-F238E27FC236}">
                <a16:creationId xmlns:a16="http://schemas.microsoft.com/office/drawing/2014/main" id="{13F606F2-C417-479E-FDCA-4684C11F1AC2}"/>
              </a:ext>
            </a:extLst>
          </p:cNvPr>
          <p:cNvGrpSpPr/>
          <p:nvPr/>
        </p:nvGrpSpPr>
        <p:grpSpPr>
          <a:xfrm rot="189522">
            <a:off x="-4593094" y="-341659"/>
            <a:ext cx="19475502" cy="2537111"/>
            <a:chOff x="1042682" y="524487"/>
            <a:chExt cx="12388104" cy="2537111"/>
          </a:xfrm>
        </p:grpSpPr>
        <p:grpSp>
          <p:nvGrpSpPr>
            <p:cNvPr id="4" name="Group 4"/>
            <p:cNvGrpSpPr/>
            <p:nvPr/>
          </p:nvGrpSpPr>
          <p:grpSpPr>
            <a:xfrm rot="-175326">
              <a:off x="1042682" y="524487"/>
              <a:ext cx="12388104" cy="2537111"/>
              <a:chOff x="0" y="-38100"/>
              <a:chExt cx="4742031" cy="953030"/>
            </a:xfrm>
          </p:grpSpPr>
          <p:sp>
            <p:nvSpPr>
              <p:cNvPr id="5" name="Freeform 5"/>
              <p:cNvSpPr/>
              <p:nvPr/>
            </p:nvSpPr>
            <p:spPr>
              <a:xfrm>
                <a:off x="2039135" y="102130"/>
                <a:ext cx="2702896" cy="812800"/>
              </a:xfrm>
              <a:custGeom>
                <a:avLst/>
                <a:gdLst/>
                <a:ahLst/>
                <a:cxnLst/>
                <a:rect l="l" t="t" r="r" b="b"/>
                <a:pathLst>
                  <a:path w="2702896" h="812800">
                    <a:moveTo>
                      <a:pt x="0" y="0"/>
                    </a:moveTo>
                    <a:lnTo>
                      <a:pt x="2702896" y="0"/>
                    </a:lnTo>
                    <a:lnTo>
                      <a:pt x="2702896" y="812800"/>
                    </a:lnTo>
                    <a:lnTo>
                      <a:pt x="0" y="812800"/>
                    </a:lnTo>
                    <a:close/>
                  </a:path>
                </a:pathLst>
              </a:custGeom>
              <a:solidFill>
                <a:srgbClr val="F2BC2A"/>
              </a:solidFill>
            </p:spPr>
            <p:txBody>
              <a:bodyPr/>
              <a:lstStyle/>
              <a:p>
                <a:endParaRPr lang="es-CL" noProof="0" dirty="0"/>
              </a:p>
            </p:txBody>
          </p:sp>
          <p:sp>
            <p:nvSpPr>
              <p:cNvPr id="6" name="TextBox 6"/>
              <p:cNvSpPr txBox="1"/>
              <p:nvPr/>
            </p:nvSpPr>
            <p:spPr>
              <a:xfrm>
                <a:off x="0" y="-38100"/>
                <a:ext cx="2702896" cy="850900"/>
              </a:xfrm>
              <a:prstGeom prst="rect">
                <a:avLst/>
              </a:prstGeom>
            </p:spPr>
            <p:txBody>
              <a:bodyPr lIns="50800" tIns="50800" rIns="50800" bIns="50800" rtlCol="0" anchor="ctr"/>
              <a:lstStyle/>
              <a:p>
                <a:pPr algn="ctr">
                  <a:lnSpc>
                    <a:spcPts val="2659"/>
                  </a:lnSpc>
                  <a:spcBef>
                    <a:spcPct val="0"/>
                  </a:spcBef>
                </a:pPr>
                <a:endParaRPr lang="es-CL" noProof="0" dirty="0"/>
              </a:p>
            </p:txBody>
          </p:sp>
        </p:grpSp>
        <p:sp>
          <p:nvSpPr>
            <p:cNvPr id="9" name="TextBox 9"/>
            <p:cNvSpPr txBox="1"/>
            <p:nvPr/>
          </p:nvSpPr>
          <p:spPr>
            <a:xfrm rot="-175326">
              <a:off x="7134618" y="958816"/>
              <a:ext cx="5763306" cy="1769715"/>
            </a:xfrm>
            <a:prstGeom prst="rect">
              <a:avLst/>
            </a:prstGeom>
          </p:spPr>
          <p:txBody>
            <a:bodyPr wrap="square" lIns="0" tIns="0" rIns="0" bIns="0" rtlCol="0" anchor="t">
              <a:spAutoFit/>
            </a:bodyPr>
            <a:lstStyle/>
            <a:p>
              <a:pPr marL="0" lvl="0" indent="0" algn="ctr">
                <a:lnSpc>
                  <a:spcPts val="6891"/>
                </a:lnSpc>
                <a:spcBef>
                  <a:spcPct val="0"/>
                </a:spcBef>
              </a:pPr>
              <a:r>
                <a:rPr lang="es-CL" sz="6000" noProof="0" dirty="0">
                  <a:solidFill>
                    <a:srgbClr val="FFFFFF"/>
                  </a:solidFill>
                  <a:latin typeface="Scripter"/>
                  <a:ea typeface="Scripter"/>
                  <a:cs typeface="Scripter"/>
                  <a:sym typeface="Scripter"/>
                </a:rPr>
                <a:t>Unidades de concentración</a:t>
              </a:r>
            </a:p>
            <a:p>
              <a:pPr marL="0" lvl="0" indent="0" algn="ctr">
                <a:lnSpc>
                  <a:spcPts val="6891"/>
                </a:lnSpc>
                <a:spcBef>
                  <a:spcPct val="0"/>
                </a:spcBef>
              </a:pPr>
              <a:r>
                <a:rPr lang="es-CL" sz="6000" dirty="0">
                  <a:solidFill>
                    <a:srgbClr val="FFFFFF"/>
                  </a:solidFill>
                  <a:latin typeface="Scripter"/>
                  <a:ea typeface="Scripter"/>
                  <a:cs typeface="Scripter"/>
                  <a:sym typeface="Scripter"/>
                </a:rPr>
                <a:t>Químicas</a:t>
              </a:r>
              <a:endParaRPr lang="es-CL" sz="6000" noProof="0" dirty="0">
                <a:solidFill>
                  <a:srgbClr val="FFFFFF"/>
                </a:solidFill>
                <a:latin typeface="Scripter"/>
                <a:ea typeface="Scripter"/>
                <a:cs typeface="Scripter"/>
                <a:sym typeface="Scripter"/>
              </a:endParaRPr>
            </a:p>
          </p:txBody>
        </p:sp>
      </p:grpSp>
      <p:grpSp>
        <p:nvGrpSpPr>
          <p:cNvPr id="31" name="Grupo 30">
            <a:extLst>
              <a:ext uri="{FF2B5EF4-FFF2-40B4-BE49-F238E27FC236}">
                <a16:creationId xmlns:a16="http://schemas.microsoft.com/office/drawing/2014/main" id="{75C4259B-643A-266C-74BB-413CB005123B}"/>
              </a:ext>
            </a:extLst>
          </p:cNvPr>
          <p:cNvGrpSpPr/>
          <p:nvPr/>
        </p:nvGrpSpPr>
        <p:grpSpPr>
          <a:xfrm>
            <a:off x="0" y="2400300"/>
            <a:ext cx="8602216" cy="7766885"/>
            <a:chOff x="11779442" y="3086697"/>
            <a:chExt cx="4759095" cy="4929383"/>
          </a:xfrm>
        </p:grpSpPr>
        <p:sp>
          <p:nvSpPr>
            <p:cNvPr id="24" name="Freeform 9"/>
            <p:cNvSpPr/>
            <p:nvPr/>
          </p:nvSpPr>
          <p:spPr>
            <a:xfrm>
              <a:off x="11779442" y="3086697"/>
              <a:ext cx="4759095" cy="4929383"/>
            </a:xfrm>
            <a:custGeom>
              <a:avLst/>
              <a:gdLst/>
              <a:ahLst/>
              <a:cxnLst/>
              <a:rect l="l" t="t" r="r" b="b"/>
              <a:pathLst>
                <a:path w="4759095" h="4929383">
                  <a:moveTo>
                    <a:pt x="0" y="0"/>
                  </a:moveTo>
                  <a:lnTo>
                    <a:pt x="4759095" y="0"/>
                  </a:lnTo>
                  <a:lnTo>
                    <a:pt x="4759095" y="4929383"/>
                  </a:lnTo>
                  <a:lnTo>
                    <a:pt x="0" y="492938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s-CL" noProof="0" dirty="0"/>
            </a:p>
          </p:txBody>
        </p:sp>
        <p:sp>
          <p:nvSpPr>
            <p:cNvPr id="26" name="TextBox 16"/>
            <p:cNvSpPr txBox="1"/>
            <p:nvPr/>
          </p:nvSpPr>
          <p:spPr>
            <a:xfrm>
              <a:off x="12188115" y="3512253"/>
              <a:ext cx="3897276" cy="4213143"/>
            </a:xfrm>
            <a:prstGeom prst="rect">
              <a:avLst/>
            </a:prstGeom>
          </p:spPr>
          <p:txBody>
            <a:bodyPr wrap="square" lIns="0" tIns="0" rIns="0" bIns="0" rtlCol="0" anchor="t">
              <a:spAutoFit/>
            </a:bodyPr>
            <a:lstStyle/>
            <a:p>
              <a:pPr marL="457200" lvl="0" indent="-457200">
                <a:lnSpc>
                  <a:spcPct val="150000"/>
                </a:lnSpc>
                <a:buFont typeface="Arial" panose="020B0604020202020204" pitchFamily="34" charset="0"/>
                <a:buChar char="•"/>
              </a:pPr>
              <a:r>
                <a:rPr lang="es-CL" sz="2900" b="1" noProof="0" dirty="0">
                  <a:solidFill>
                    <a:srgbClr val="00030A"/>
                  </a:solidFill>
                  <a:latin typeface="Cakerolli"/>
                  <a:ea typeface="Cakerolli"/>
                  <a:cs typeface="Cakerolli"/>
                  <a:sym typeface="Cakerolli"/>
                </a:rPr>
                <a:t>Molaridad (M): </a:t>
              </a:r>
              <a:r>
                <a:rPr lang="es-CL" sz="2900" i="0" dirty="0">
                  <a:solidFill>
                    <a:srgbClr val="333333"/>
                  </a:solidFill>
                  <a:effectLst/>
                  <a:latin typeface="Roboto" panose="02000000000000000000" pitchFamily="2" charset="0"/>
                </a:rPr>
                <a:t>número de moles de soluto en litros de solución</a:t>
              </a:r>
              <a:endParaRPr lang="es-CL" sz="2900" noProof="0" dirty="0">
                <a:solidFill>
                  <a:srgbClr val="00030A"/>
                </a:solidFill>
                <a:latin typeface="Cakerolli"/>
                <a:ea typeface="Cakerolli"/>
                <a:cs typeface="Cakerolli"/>
                <a:sym typeface="Cakerolli"/>
              </a:endParaRPr>
            </a:p>
            <a:p>
              <a:pPr marL="457200" lvl="0" indent="-457200">
                <a:lnSpc>
                  <a:spcPct val="150000"/>
                </a:lnSpc>
                <a:buFont typeface="Arial" panose="020B0604020202020204" pitchFamily="34" charset="0"/>
                <a:buChar char="•"/>
              </a:pPr>
              <a:r>
                <a:rPr lang="es-CL" sz="2900" b="1" dirty="0">
                  <a:solidFill>
                    <a:srgbClr val="00030A"/>
                  </a:solidFill>
                  <a:latin typeface="Cakerolli"/>
                  <a:ea typeface="Cakerolli"/>
                  <a:cs typeface="Cakerolli"/>
                  <a:sym typeface="Cakerolli"/>
                </a:rPr>
                <a:t>Molalidad (m): </a:t>
              </a:r>
              <a:r>
                <a:rPr lang="es-CL" sz="2900" i="0" dirty="0">
                  <a:solidFill>
                    <a:srgbClr val="333333"/>
                  </a:solidFill>
                  <a:effectLst/>
                  <a:latin typeface="Roboto" panose="02000000000000000000" pitchFamily="2" charset="0"/>
                </a:rPr>
                <a:t>número de moles de soluto en kilo de solución</a:t>
              </a:r>
              <a:endParaRPr lang="es-CL" sz="2900" dirty="0">
                <a:solidFill>
                  <a:srgbClr val="00030A"/>
                </a:solidFill>
                <a:latin typeface="Cakerolli"/>
                <a:ea typeface="Cakerolli"/>
                <a:cs typeface="Cakerolli"/>
                <a:sym typeface="Cakerolli"/>
              </a:endParaRPr>
            </a:p>
            <a:p>
              <a:pPr marL="457200" lvl="0" indent="-457200">
                <a:lnSpc>
                  <a:spcPct val="150000"/>
                </a:lnSpc>
                <a:buFont typeface="Arial" panose="020B0604020202020204" pitchFamily="34" charset="0"/>
                <a:buChar char="•"/>
              </a:pPr>
              <a:r>
                <a:rPr lang="es-CL" sz="2900" b="1" dirty="0">
                  <a:solidFill>
                    <a:srgbClr val="00030A"/>
                  </a:solidFill>
                  <a:latin typeface="Cakerolli"/>
                  <a:ea typeface="Cakerolli"/>
                  <a:cs typeface="Cakerolli"/>
                  <a:sym typeface="Cakerolli"/>
                </a:rPr>
                <a:t>Normalidad (N): </a:t>
              </a:r>
              <a:r>
                <a:rPr lang="es-CL" sz="2900" i="0" dirty="0">
                  <a:solidFill>
                    <a:srgbClr val="333333"/>
                  </a:solidFill>
                  <a:effectLst/>
                  <a:latin typeface="Roboto" panose="02000000000000000000" pitchFamily="2" charset="0"/>
                </a:rPr>
                <a:t>número de equivalentes químicos (EQ) en un gramo de soluto en un litro de solución.</a:t>
              </a:r>
              <a:endParaRPr lang="es-CL" sz="2900" dirty="0">
                <a:solidFill>
                  <a:srgbClr val="00030A"/>
                </a:solidFill>
                <a:latin typeface="Cakerolli"/>
                <a:ea typeface="Cakerolli"/>
                <a:cs typeface="Cakerolli"/>
                <a:sym typeface="Cakerolli"/>
              </a:endParaRPr>
            </a:p>
            <a:p>
              <a:pPr marL="457200" lvl="0" indent="-457200">
                <a:lnSpc>
                  <a:spcPct val="150000"/>
                </a:lnSpc>
                <a:buFont typeface="Arial" panose="020B0604020202020204" pitchFamily="34" charset="0"/>
                <a:buChar char="•"/>
              </a:pPr>
              <a:r>
                <a:rPr lang="es-CL" sz="2900" b="1" dirty="0">
                  <a:solidFill>
                    <a:srgbClr val="00030A"/>
                  </a:solidFill>
                  <a:latin typeface="Cakerolli"/>
                  <a:ea typeface="Cakerolli"/>
                  <a:cs typeface="Cakerolli"/>
                  <a:sym typeface="Cakerolli"/>
                </a:rPr>
                <a:t>Fracción molar (X): </a:t>
              </a:r>
              <a:r>
                <a:rPr lang="es-CL" sz="2900" dirty="0">
                  <a:solidFill>
                    <a:srgbClr val="00030A"/>
                  </a:solidFill>
                  <a:latin typeface="Cakerolli"/>
                  <a:ea typeface="Cakerolli"/>
                  <a:cs typeface="Cakerolli"/>
                  <a:sym typeface="Cakerolli"/>
                </a:rPr>
                <a:t>numero de moles de soluto o solvente en la sumatoria de moles de soluto + solvente.</a:t>
              </a:r>
            </a:p>
          </p:txBody>
        </p:sp>
      </p:grpSp>
      <p:pic>
        <p:nvPicPr>
          <p:cNvPr id="30" name="Imagen 29">
            <a:extLst>
              <a:ext uri="{FF2B5EF4-FFF2-40B4-BE49-F238E27FC236}">
                <a16:creationId xmlns:a16="http://schemas.microsoft.com/office/drawing/2014/main" id="{219B5CC0-71E2-0421-23D2-2288B6D7B8C2}"/>
              </a:ext>
            </a:extLst>
          </p:cNvPr>
          <p:cNvPicPr>
            <a:picLocks noChangeAspect="1"/>
          </p:cNvPicPr>
          <p:nvPr/>
        </p:nvPicPr>
        <p:blipFill>
          <a:blip r:embed="rId5"/>
          <a:stretch>
            <a:fillRect/>
          </a:stretch>
        </p:blipFill>
        <p:spPr>
          <a:xfrm>
            <a:off x="9678094" y="3597472"/>
            <a:ext cx="6629229" cy="1176616"/>
          </a:xfrm>
          <a:prstGeom prst="rect">
            <a:avLst/>
          </a:prstGeom>
        </p:spPr>
      </p:pic>
      <p:pic>
        <p:nvPicPr>
          <p:cNvPr id="33" name="Imagen 32">
            <a:extLst>
              <a:ext uri="{FF2B5EF4-FFF2-40B4-BE49-F238E27FC236}">
                <a16:creationId xmlns:a16="http://schemas.microsoft.com/office/drawing/2014/main" id="{128A9074-AC69-98D6-BE22-C16589EF1E30}"/>
              </a:ext>
            </a:extLst>
          </p:cNvPr>
          <p:cNvPicPr>
            <a:picLocks noChangeAspect="1"/>
          </p:cNvPicPr>
          <p:nvPr/>
        </p:nvPicPr>
        <p:blipFill>
          <a:blip r:embed="rId6"/>
          <a:stretch>
            <a:fillRect/>
          </a:stretch>
        </p:blipFill>
        <p:spPr>
          <a:xfrm>
            <a:off x="9565523" y="2467879"/>
            <a:ext cx="6854372" cy="799113"/>
          </a:xfrm>
          <a:prstGeom prst="rect">
            <a:avLst/>
          </a:prstGeom>
        </p:spPr>
      </p:pic>
      <p:pic>
        <p:nvPicPr>
          <p:cNvPr id="35" name="Imagen 34">
            <a:extLst>
              <a:ext uri="{FF2B5EF4-FFF2-40B4-BE49-F238E27FC236}">
                <a16:creationId xmlns:a16="http://schemas.microsoft.com/office/drawing/2014/main" id="{DA572484-1822-F751-2B69-FAE30BAE542E}"/>
              </a:ext>
            </a:extLst>
          </p:cNvPr>
          <p:cNvPicPr>
            <a:picLocks noChangeAspect="1"/>
          </p:cNvPicPr>
          <p:nvPr/>
        </p:nvPicPr>
        <p:blipFill>
          <a:blip r:embed="rId7"/>
          <a:stretch>
            <a:fillRect/>
          </a:stretch>
        </p:blipFill>
        <p:spPr>
          <a:xfrm>
            <a:off x="9720955" y="5081005"/>
            <a:ext cx="6629229" cy="1007315"/>
          </a:xfrm>
          <a:prstGeom prst="rect">
            <a:avLst/>
          </a:prstGeom>
        </p:spPr>
      </p:pic>
      <p:pic>
        <p:nvPicPr>
          <p:cNvPr id="37" name="Imagen 36">
            <a:extLst>
              <a:ext uri="{FF2B5EF4-FFF2-40B4-BE49-F238E27FC236}">
                <a16:creationId xmlns:a16="http://schemas.microsoft.com/office/drawing/2014/main" id="{60F621DD-3004-186C-5930-D8AC2E3B2C12}"/>
              </a:ext>
            </a:extLst>
          </p:cNvPr>
          <p:cNvPicPr>
            <a:picLocks noChangeAspect="1"/>
          </p:cNvPicPr>
          <p:nvPr/>
        </p:nvPicPr>
        <p:blipFill>
          <a:blip r:embed="rId8"/>
          <a:stretch>
            <a:fillRect/>
          </a:stretch>
        </p:blipFill>
        <p:spPr>
          <a:xfrm>
            <a:off x="8984836" y="6422488"/>
            <a:ext cx="4460272" cy="841744"/>
          </a:xfrm>
          <a:prstGeom prst="rect">
            <a:avLst/>
          </a:prstGeom>
        </p:spPr>
      </p:pic>
      <p:pic>
        <p:nvPicPr>
          <p:cNvPr id="39" name="Imagen 38">
            <a:extLst>
              <a:ext uri="{FF2B5EF4-FFF2-40B4-BE49-F238E27FC236}">
                <a16:creationId xmlns:a16="http://schemas.microsoft.com/office/drawing/2014/main" id="{FE919605-14BD-DB60-8290-A04FB5FECB96}"/>
              </a:ext>
            </a:extLst>
          </p:cNvPr>
          <p:cNvPicPr>
            <a:picLocks noChangeAspect="1"/>
          </p:cNvPicPr>
          <p:nvPr/>
        </p:nvPicPr>
        <p:blipFill>
          <a:blip r:embed="rId9"/>
          <a:stretch>
            <a:fillRect/>
          </a:stretch>
        </p:blipFill>
        <p:spPr>
          <a:xfrm>
            <a:off x="13573466" y="6435521"/>
            <a:ext cx="4714534" cy="1639838"/>
          </a:xfrm>
          <a:prstGeom prst="rect">
            <a:avLst/>
          </a:prstGeom>
        </p:spPr>
      </p:pic>
      <p:pic>
        <p:nvPicPr>
          <p:cNvPr id="2052" name="Picture 4" descr="Fracción molar: cómo se calcula, ejemplos, ejercicios">
            <a:extLst>
              <a:ext uri="{FF2B5EF4-FFF2-40B4-BE49-F238E27FC236}">
                <a16:creationId xmlns:a16="http://schemas.microsoft.com/office/drawing/2014/main" id="{5EA0AB79-742E-697E-2931-1E2B6248F284}"/>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073028" y="8743694"/>
            <a:ext cx="7000875" cy="11049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8894CF6C-444D-7841-250A-4C0BB26CC6D1}"/>
              </a:ext>
            </a:extLst>
          </p:cNvPr>
          <p:cNvPicPr>
            <a:picLocks noChangeAspect="1"/>
          </p:cNvPicPr>
          <p:nvPr/>
        </p:nvPicPr>
        <p:blipFill>
          <a:blip r:embed="rId2"/>
          <a:stretch>
            <a:fillRect/>
          </a:stretch>
        </p:blipFill>
        <p:spPr>
          <a:xfrm>
            <a:off x="965200" y="2861468"/>
            <a:ext cx="7937499" cy="4564062"/>
          </a:xfrm>
          <a:prstGeom prst="rect">
            <a:avLst/>
          </a:prstGeom>
        </p:spPr>
      </p:pic>
      <p:pic>
        <p:nvPicPr>
          <p:cNvPr id="5" name="Imagen 4">
            <a:extLst>
              <a:ext uri="{FF2B5EF4-FFF2-40B4-BE49-F238E27FC236}">
                <a16:creationId xmlns:a16="http://schemas.microsoft.com/office/drawing/2014/main" id="{B39FE60F-274B-9046-10D3-FCE92633ED57}"/>
              </a:ext>
            </a:extLst>
          </p:cNvPr>
          <p:cNvPicPr>
            <a:picLocks noChangeAspect="1"/>
          </p:cNvPicPr>
          <p:nvPr/>
        </p:nvPicPr>
        <p:blipFill>
          <a:blip r:embed="rId3"/>
          <a:stretch>
            <a:fillRect/>
          </a:stretch>
        </p:blipFill>
        <p:spPr>
          <a:xfrm>
            <a:off x="9385297" y="2940843"/>
            <a:ext cx="7937501" cy="4405312"/>
          </a:xfrm>
          <a:prstGeom prst="rect">
            <a:avLst/>
          </a:prstGeom>
        </p:spPr>
      </p:pic>
      <p:pic>
        <p:nvPicPr>
          <p:cNvPr id="7" name="Imagen 6">
            <a:extLst>
              <a:ext uri="{FF2B5EF4-FFF2-40B4-BE49-F238E27FC236}">
                <a16:creationId xmlns:a16="http://schemas.microsoft.com/office/drawing/2014/main" id="{3D2A4881-98CE-8BE2-A8B6-D8B28E684CC2}"/>
              </a:ext>
            </a:extLst>
          </p:cNvPr>
          <p:cNvPicPr>
            <a:picLocks noChangeAspect="1"/>
          </p:cNvPicPr>
          <p:nvPr/>
        </p:nvPicPr>
        <p:blipFill>
          <a:blip r:embed="rId4"/>
          <a:srcRect l="1333" t="30988" r="58369" b="49853"/>
          <a:stretch/>
        </p:blipFill>
        <p:spPr>
          <a:xfrm>
            <a:off x="76200" y="8267700"/>
            <a:ext cx="6192821" cy="1229236"/>
          </a:xfrm>
          <a:prstGeom prst="rect">
            <a:avLst/>
          </a:prstGeom>
        </p:spPr>
      </p:pic>
      <p:cxnSp>
        <p:nvCxnSpPr>
          <p:cNvPr id="13" name="Conector recto 12">
            <a:extLst>
              <a:ext uri="{FF2B5EF4-FFF2-40B4-BE49-F238E27FC236}">
                <a16:creationId xmlns:a16="http://schemas.microsoft.com/office/drawing/2014/main" id="{2F8E22BC-B846-703A-7CE0-CED88A3AE202}"/>
              </a:ext>
            </a:extLst>
          </p:cNvPr>
          <p:cNvCxnSpPr/>
          <p:nvPr/>
        </p:nvCxnSpPr>
        <p:spPr>
          <a:xfrm>
            <a:off x="9144000" y="495300"/>
            <a:ext cx="0" cy="9525000"/>
          </a:xfrm>
          <a:prstGeom prst="line">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674915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8">
            <a:extLst>
              <a:ext uri="{FF2B5EF4-FFF2-40B4-BE49-F238E27FC236}">
                <a16:creationId xmlns:a16="http://schemas.microsoft.com/office/drawing/2014/main" id="{5A292AEA-2528-46C0-B426-95822B6141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8287542"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10">
            <a:extLst>
              <a:ext uri="{FF2B5EF4-FFF2-40B4-BE49-F238E27FC236}">
                <a16:creationId xmlns:a16="http://schemas.microsoft.com/office/drawing/2014/main" id="{D8B7B198-E4DF-43CD-AD8C-1998843237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 y="0"/>
            <a:ext cx="18287543" cy="10287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36" name="Freeform: Shape 12">
            <a:extLst>
              <a:ext uri="{FF2B5EF4-FFF2-40B4-BE49-F238E27FC236}">
                <a16:creationId xmlns:a16="http://schemas.microsoft.com/office/drawing/2014/main" id="{2BE67753-EA0E-4819-8D22-0B6600CF7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45401" y="5976"/>
            <a:ext cx="14064948" cy="10287000"/>
          </a:xfrm>
          <a:custGeom>
            <a:avLst/>
            <a:gdLst>
              <a:gd name="connsiteX0" fmla="*/ 1691615 w 9376632"/>
              <a:gd name="connsiteY0" fmla="*/ 0 h 6858000"/>
              <a:gd name="connsiteX1" fmla="*/ 7685017 w 9376632"/>
              <a:gd name="connsiteY1" fmla="*/ 0 h 6858000"/>
              <a:gd name="connsiteX2" fmla="*/ 7840634 w 9376632"/>
              <a:gd name="connsiteY2" fmla="*/ 134799 h 6858000"/>
              <a:gd name="connsiteX3" fmla="*/ 9376632 w 9376632"/>
              <a:gd name="connsiteY3" fmla="*/ 3605175 h 6858000"/>
              <a:gd name="connsiteX4" fmla="*/ 8158692 w 9376632"/>
              <a:gd name="connsiteY4" fmla="*/ 6757493 h 6858000"/>
              <a:gd name="connsiteX5" fmla="*/ 8062868 w 9376632"/>
              <a:gd name="connsiteY5" fmla="*/ 6858000 h 6858000"/>
              <a:gd name="connsiteX6" fmla="*/ 1313765 w 9376632"/>
              <a:gd name="connsiteY6" fmla="*/ 6858000 h 6858000"/>
              <a:gd name="connsiteX7" fmla="*/ 1217940 w 9376632"/>
              <a:gd name="connsiteY7" fmla="*/ 6757493 h 6858000"/>
              <a:gd name="connsiteX8" fmla="*/ 0 w 9376632"/>
              <a:gd name="connsiteY8" fmla="*/ 3605175 h 6858000"/>
              <a:gd name="connsiteX9" fmla="*/ 1535999 w 9376632"/>
              <a:gd name="connsiteY9" fmla="*/ 13479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76632" h="6858000">
                <a:moveTo>
                  <a:pt x="1691615" y="0"/>
                </a:moveTo>
                <a:lnTo>
                  <a:pt x="7685017" y="0"/>
                </a:lnTo>
                <a:lnTo>
                  <a:pt x="7840634" y="134799"/>
                </a:lnTo>
                <a:cubicBezTo>
                  <a:pt x="8784230" y="992423"/>
                  <a:pt x="9376632" y="2229618"/>
                  <a:pt x="9376632" y="3605175"/>
                </a:cubicBezTo>
                <a:cubicBezTo>
                  <a:pt x="9376632" y="4818903"/>
                  <a:pt x="8915419" y="5924908"/>
                  <a:pt x="8158692" y="6757493"/>
                </a:cubicBezTo>
                <a:lnTo>
                  <a:pt x="8062868" y="6858000"/>
                </a:lnTo>
                <a:lnTo>
                  <a:pt x="1313765" y="6858000"/>
                </a:lnTo>
                <a:lnTo>
                  <a:pt x="1217940" y="6757493"/>
                </a:lnTo>
                <a:cubicBezTo>
                  <a:pt x="461213" y="5924908"/>
                  <a:pt x="0" y="4818903"/>
                  <a:pt x="0" y="3605175"/>
                </a:cubicBezTo>
                <a:cubicBezTo>
                  <a:pt x="0" y="2229618"/>
                  <a:pt x="592403" y="992423"/>
                  <a:pt x="1535999" y="134799"/>
                </a:cubicBezTo>
                <a:close/>
              </a:path>
            </a:pathLst>
          </a:cu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7" name="Group 14">
            <a:extLst>
              <a:ext uri="{FF2B5EF4-FFF2-40B4-BE49-F238E27FC236}">
                <a16:creationId xmlns:a16="http://schemas.microsoft.com/office/drawing/2014/main" id="{D76D63AC-0421-45EC-B383-E79A61A78C6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955104" y="5977"/>
            <a:ext cx="14659148" cy="10287000"/>
            <a:chOff x="1303402" y="36937"/>
            <a:chExt cx="9772765" cy="6858000"/>
          </a:xfrm>
          <a:solidFill>
            <a:schemeClr val="bg1">
              <a:alpha val="30000"/>
            </a:schemeClr>
          </a:solidFill>
        </p:grpSpPr>
        <p:sp>
          <p:nvSpPr>
            <p:cNvPr id="16" name="Freeform: Shape 15">
              <a:extLst>
                <a:ext uri="{FF2B5EF4-FFF2-40B4-BE49-F238E27FC236}">
                  <a16:creationId xmlns:a16="http://schemas.microsoft.com/office/drawing/2014/main" id="{B997A32E-7032-4107-9C8B-99DB59EDD5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6937"/>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8" name="Freeform: Shape 16">
              <a:extLst>
                <a:ext uri="{FF2B5EF4-FFF2-40B4-BE49-F238E27FC236}">
                  <a16:creationId xmlns:a16="http://schemas.microsoft.com/office/drawing/2014/main" id="{943BB27F-1470-42CA-91FF-D94BC691C8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6937"/>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Shape 17">
              <a:extLst>
                <a:ext uri="{FF2B5EF4-FFF2-40B4-BE49-F238E27FC236}">
                  <a16:creationId xmlns:a16="http://schemas.microsoft.com/office/drawing/2014/main" id="{E997B002-17FD-47B3-A06A-76802FE15C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6937"/>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9" name="Freeform: Shape 18">
              <a:extLst>
                <a:ext uri="{FF2B5EF4-FFF2-40B4-BE49-F238E27FC236}">
                  <a16:creationId xmlns:a16="http://schemas.microsoft.com/office/drawing/2014/main" id="{E401EA35-9D2E-43B7-860F-EBB8A6C3E0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6937"/>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Freeform: Shape 19">
              <a:extLst>
                <a:ext uri="{FF2B5EF4-FFF2-40B4-BE49-F238E27FC236}">
                  <a16:creationId xmlns:a16="http://schemas.microsoft.com/office/drawing/2014/main" id="{F8C44827-3D81-4FF9-B4A5-5650D1B20A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6937"/>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0" name="Freeform: Shape 20">
              <a:extLst>
                <a:ext uri="{FF2B5EF4-FFF2-40B4-BE49-F238E27FC236}">
                  <a16:creationId xmlns:a16="http://schemas.microsoft.com/office/drawing/2014/main" id="{F613D97F-F6DF-4D32-AD91-209A80E7A2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6937"/>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2" name="Freeform: Shape 21">
              <a:extLst>
                <a:ext uri="{FF2B5EF4-FFF2-40B4-BE49-F238E27FC236}">
                  <a16:creationId xmlns:a16="http://schemas.microsoft.com/office/drawing/2014/main" id="{82B0ED5C-927D-4C5F-8F27-1B403820B9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6937"/>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grpSp>
      <p:sp>
        <p:nvSpPr>
          <p:cNvPr id="4" name="Freeform 5">
            <a:extLst>
              <a:ext uri="{FF2B5EF4-FFF2-40B4-BE49-F238E27FC236}">
                <a16:creationId xmlns:a16="http://schemas.microsoft.com/office/drawing/2014/main" id="{D71BEE37-DB61-BCFF-B0CD-9CEFEECAF3EE}"/>
              </a:ext>
            </a:extLst>
          </p:cNvPr>
          <p:cNvSpPr/>
          <p:nvPr/>
        </p:nvSpPr>
        <p:spPr>
          <a:xfrm>
            <a:off x="5254096" y="2313603"/>
            <a:ext cx="7780263" cy="3581877"/>
          </a:xfrm>
          <a:custGeom>
            <a:avLst/>
            <a:gdLst/>
            <a:ahLst/>
            <a:cxnLst/>
            <a:rect l="l" t="t" r="r" b="b"/>
            <a:pathLst>
              <a:path w="2702896" h="812800">
                <a:moveTo>
                  <a:pt x="0" y="0"/>
                </a:moveTo>
                <a:lnTo>
                  <a:pt x="2702896" y="0"/>
                </a:lnTo>
                <a:lnTo>
                  <a:pt x="2702896" y="812800"/>
                </a:lnTo>
                <a:lnTo>
                  <a:pt x="0" y="812800"/>
                </a:lnTo>
                <a:close/>
              </a:path>
            </a:pathLst>
          </a:custGeom>
        </p:spPr>
        <p:txBody>
          <a:bodyPr vert="horz" lIns="91440" tIns="45720" rIns="91440" bIns="45720" rtlCol="0" anchor="b">
            <a:normAutofit/>
          </a:bodyPr>
          <a:lstStyle/>
          <a:p>
            <a:pPr algn="ctr">
              <a:lnSpc>
                <a:spcPct val="90000"/>
              </a:lnSpc>
              <a:spcBef>
                <a:spcPct val="0"/>
              </a:spcBef>
              <a:spcAft>
                <a:spcPts val="600"/>
              </a:spcAft>
            </a:pPr>
            <a:r>
              <a:rPr lang="en-US" sz="7800" kern="1200" noProof="0">
                <a:solidFill>
                  <a:schemeClr val="tx2"/>
                </a:solidFill>
                <a:latin typeface="+mj-lt"/>
                <a:ea typeface="+mj-ea"/>
                <a:cs typeface="+mj-cs"/>
              </a:rPr>
              <a:t>Desafío numero 4 de tu libro </a:t>
            </a:r>
          </a:p>
        </p:txBody>
      </p:sp>
      <p:grpSp>
        <p:nvGrpSpPr>
          <p:cNvPr id="24" name="Group 23">
            <a:extLst>
              <a:ext uri="{FF2B5EF4-FFF2-40B4-BE49-F238E27FC236}">
                <a16:creationId xmlns:a16="http://schemas.microsoft.com/office/drawing/2014/main" id="{87F87F1B-42BA-4AC7-A4E2-41544DDB2CE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57" y="-6233"/>
            <a:ext cx="3772421" cy="3261500"/>
            <a:chOff x="-305" y="-4155"/>
            <a:chExt cx="2514948" cy="2174333"/>
          </a:xfrm>
        </p:grpSpPr>
        <p:sp>
          <p:nvSpPr>
            <p:cNvPr id="25" name="Freeform: Shape 24">
              <a:extLst>
                <a:ext uri="{FF2B5EF4-FFF2-40B4-BE49-F238E27FC236}">
                  <a16:creationId xmlns:a16="http://schemas.microsoft.com/office/drawing/2014/main" id="{68B53067-4E48-4E71-A6A9-A8CAABAFBF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25">
              <a:extLst>
                <a:ext uri="{FF2B5EF4-FFF2-40B4-BE49-F238E27FC236}">
                  <a16:creationId xmlns:a16="http://schemas.microsoft.com/office/drawing/2014/main" id="{06D1A0D3-4BB8-41D9-9CE7-2884C83F44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Shape 26">
              <a:extLst>
                <a:ext uri="{FF2B5EF4-FFF2-40B4-BE49-F238E27FC236}">
                  <a16:creationId xmlns:a16="http://schemas.microsoft.com/office/drawing/2014/main" id="{81E20F06-3B09-4B89-A36B-AB8BFBCCA5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8" name="Freeform: Shape 27">
              <a:extLst>
                <a:ext uri="{FF2B5EF4-FFF2-40B4-BE49-F238E27FC236}">
                  <a16:creationId xmlns:a16="http://schemas.microsoft.com/office/drawing/2014/main" id="{DAE6C3D7-7D5B-4926-877D-45F117BB6B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0" name="Group 29">
            <a:extLst>
              <a:ext uri="{FF2B5EF4-FFF2-40B4-BE49-F238E27FC236}">
                <a16:creationId xmlns:a16="http://schemas.microsoft.com/office/drawing/2014/main" id="{967346A5-7569-4F15-AB5D-BE3DADF192C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14528590" y="7025499"/>
            <a:ext cx="3772422" cy="3261500"/>
            <a:chOff x="-305" y="-4155"/>
            <a:chExt cx="2514948" cy="2174333"/>
          </a:xfrm>
        </p:grpSpPr>
        <p:sp>
          <p:nvSpPr>
            <p:cNvPr id="31" name="Freeform: Shape 30">
              <a:extLst>
                <a:ext uri="{FF2B5EF4-FFF2-40B4-BE49-F238E27FC236}">
                  <a16:creationId xmlns:a16="http://schemas.microsoft.com/office/drawing/2014/main" id="{E1951533-A568-4765-AB1F-F71D9AFDEA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Shape 31">
              <a:extLst>
                <a:ext uri="{FF2B5EF4-FFF2-40B4-BE49-F238E27FC236}">
                  <a16:creationId xmlns:a16="http://schemas.microsoft.com/office/drawing/2014/main" id="{A7214F52-4F3F-4C96-A62E-F1401D6C04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Shape 32">
              <a:extLst>
                <a:ext uri="{FF2B5EF4-FFF2-40B4-BE49-F238E27FC236}">
                  <a16:creationId xmlns:a16="http://schemas.microsoft.com/office/drawing/2014/main" id="{023146A1-291C-4FA0-AB5B-EB04D42398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34" name="Freeform: Shape 33">
              <a:extLst>
                <a:ext uri="{FF2B5EF4-FFF2-40B4-BE49-F238E27FC236}">
                  <a16:creationId xmlns:a16="http://schemas.microsoft.com/office/drawing/2014/main" id="{62977932-2B03-4899-8306-5002CEE68E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 name="CuadroTexto 5">
            <a:extLst>
              <a:ext uri="{FF2B5EF4-FFF2-40B4-BE49-F238E27FC236}">
                <a16:creationId xmlns:a16="http://schemas.microsoft.com/office/drawing/2014/main" id="{38324BB4-0F18-99FD-052A-FBFAE46BB43E}"/>
              </a:ext>
            </a:extLst>
          </p:cNvPr>
          <p:cNvSpPr txBox="1"/>
          <p:nvPr/>
        </p:nvSpPr>
        <p:spPr>
          <a:xfrm>
            <a:off x="9067800" y="6438900"/>
            <a:ext cx="2362200" cy="369332"/>
          </a:xfrm>
          <a:prstGeom prst="rect">
            <a:avLst/>
          </a:prstGeom>
          <a:noFill/>
        </p:spPr>
        <p:txBody>
          <a:bodyPr wrap="square" rtlCol="0">
            <a:spAutoFit/>
          </a:bodyPr>
          <a:lstStyle/>
          <a:p>
            <a:r>
              <a:rPr lang="es-CL" dirty="0"/>
              <a:t>Pág. 48</a:t>
            </a:r>
          </a:p>
        </p:txBody>
      </p:sp>
    </p:spTree>
    <p:extLst>
      <p:ext uri="{BB962C8B-B14F-4D97-AF65-F5344CB8AC3E}">
        <p14:creationId xmlns:p14="http://schemas.microsoft.com/office/powerpoint/2010/main" val="15657378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pic>
          <p:nvPicPr>
            <p:cNvPr id="3" name="Picture 3"/>
            <p:cNvPicPr>
              <a:picLocks noChangeAspect="1"/>
            </p:cNvPicPr>
            <p:nvPr/>
          </p:nvPicPr>
          <p:blipFill>
            <a:blip r:embed="rId3"/>
            <a:srcRect t="7786" b="7786"/>
            <a:stretch>
              <a:fillRect/>
            </a:stretch>
          </p:blipFill>
          <p:spPr>
            <a:xfrm>
              <a:off x="0" y="0"/>
              <a:ext cx="24384000" cy="13716000"/>
            </a:xfrm>
            <a:prstGeom prst="rect">
              <a:avLst/>
            </a:prstGeom>
          </p:spPr>
        </p:pic>
      </p:grpSp>
      <p:grpSp>
        <p:nvGrpSpPr>
          <p:cNvPr id="4" name="Group 4"/>
          <p:cNvGrpSpPr/>
          <p:nvPr/>
        </p:nvGrpSpPr>
        <p:grpSpPr>
          <a:xfrm>
            <a:off x="2074588" y="1961777"/>
            <a:ext cx="14081459" cy="7101368"/>
            <a:chOff x="150155" y="1182224"/>
            <a:chExt cx="18775279" cy="9468490"/>
          </a:xfrm>
        </p:grpSpPr>
        <p:sp>
          <p:nvSpPr>
            <p:cNvPr id="5" name="TextBox 5"/>
            <p:cNvSpPr txBox="1"/>
            <p:nvPr/>
          </p:nvSpPr>
          <p:spPr>
            <a:xfrm rot="-682440">
              <a:off x="614049" y="3647660"/>
              <a:ext cx="18311385" cy="7003054"/>
            </a:xfrm>
            <a:prstGeom prst="rect">
              <a:avLst/>
            </a:prstGeom>
          </p:spPr>
          <p:txBody>
            <a:bodyPr lIns="0" tIns="0" rIns="0" bIns="0" rtlCol="0" anchor="t">
              <a:spAutoFit/>
            </a:bodyPr>
            <a:lstStyle/>
            <a:p>
              <a:pPr algn="ctr">
                <a:lnSpc>
                  <a:spcPts val="17800"/>
                </a:lnSpc>
              </a:pPr>
              <a:r>
                <a:rPr lang="es-CL" sz="22250" b="1" i="1" noProof="0" dirty="0">
                  <a:solidFill>
                    <a:srgbClr val="B49EFE"/>
                  </a:solidFill>
                  <a:latin typeface="Rahong Semi-Bold Italics"/>
                  <a:ea typeface="Rahong Semi-Bold Italics"/>
                  <a:cs typeface="Rahong Semi-Bold Italics"/>
                  <a:sym typeface="Rahong Semi-Bold Italics"/>
                </a:rPr>
                <a:t>ESTEQUIOMETRÍA DE REACCIÓN</a:t>
              </a:r>
            </a:p>
          </p:txBody>
        </p:sp>
        <p:sp>
          <p:nvSpPr>
            <p:cNvPr id="6" name="TextBox 6"/>
            <p:cNvSpPr txBox="1"/>
            <p:nvPr/>
          </p:nvSpPr>
          <p:spPr>
            <a:xfrm rot="20917560">
              <a:off x="150155" y="1182224"/>
              <a:ext cx="17964347" cy="1964872"/>
            </a:xfrm>
            <a:prstGeom prst="rect">
              <a:avLst/>
            </a:prstGeom>
          </p:spPr>
          <p:txBody>
            <a:bodyPr lIns="0" tIns="0" rIns="0" bIns="0" rtlCol="0" anchor="t">
              <a:spAutoFit/>
            </a:bodyPr>
            <a:lstStyle/>
            <a:p>
              <a:pPr algn="ctr">
                <a:lnSpc>
                  <a:spcPts val="8439"/>
                </a:lnSpc>
              </a:pPr>
              <a:r>
                <a:rPr lang="es-CL" sz="12983" noProof="0" dirty="0">
                  <a:solidFill>
                    <a:srgbClr val="004754"/>
                  </a:solidFill>
                  <a:latin typeface="Handelson Three"/>
                  <a:ea typeface="Handelson Three"/>
                  <a:cs typeface="Handelson Three"/>
                  <a:sym typeface="Handelson Three"/>
                </a:rPr>
                <a:t>Unidad 3</a:t>
              </a:r>
            </a:p>
          </p:txBody>
        </p:sp>
      </p:grpSp>
      <p:pic>
        <p:nvPicPr>
          <p:cNvPr id="7" name="Picture 3">
            <a:extLst>
              <a:ext uri="{FF2B5EF4-FFF2-40B4-BE49-F238E27FC236}">
                <a16:creationId xmlns:a16="http://schemas.microsoft.com/office/drawing/2014/main" id="{C315ED97-8117-53D1-5590-C7DD78B11F0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965" t="25742" b="33597"/>
          <a:stretch/>
        </p:blipFill>
        <p:spPr>
          <a:xfrm>
            <a:off x="0" y="-114300"/>
            <a:ext cx="6059365" cy="19050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73F9DAAF-40C9-B5EF-8CF6-3243A16B785A}"/>
              </a:ext>
            </a:extLst>
          </p:cNvPr>
          <p:cNvPicPr>
            <a:picLocks noChangeAspect="1"/>
          </p:cNvPicPr>
          <p:nvPr/>
        </p:nvPicPr>
        <p:blipFill>
          <a:blip r:embed="rId2"/>
          <a:srcRect l="21502" r="6736" b="66437"/>
          <a:stretch/>
        </p:blipFill>
        <p:spPr>
          <a:xfrm>
            <a:off x="1600200" y="4074562"/>
            <a:ext cx="10553700" cy="3126338"/>
          </a:xfrm>
          <a:prstGeom prst="rect">
            <a:avLst/>
          </a:prstGeom>
        </p:spPr>
      </p:pic>
      <p:sp>
        <p:nvSpPr>
          <p:cNvPr id="7" name="CuadroTexto 6">
            <a:extLst>
              <a:ext uri="{FF2B5EF4-FFF2-40B4-BE49-F238E27FC236}">
                <a16:creationId xmlns:a16="http://schemas.microsoft.com/office/drawing/2014/main" id="{41C1EC90-F371-108C-6DBA-14D9DE77C98E}"/>
              </a:ext>
            </a:extLst>
          </p:cNvPr>
          <p:cNvSpPr txBox="1"/>
          <p:nvPr/>
        </p:nvSpPr>
        <p:spPr>
          <a:xfrm>
            <a:off x="1600200" y="489068"/>
            <a:ext cx="9144000" cy="923330"/>
          </a:xfrm>
          <a:prstGeom prst="rect">
            <a:avLst/>
          </a:prstGeom>
          <a:noFill/>
        </p:spPr>
        <p:txBody>
          <a:bodyPr wrap="square">
            <a:spAutoFit/>
          </a:bodyPr>
          <a:lstStyle/>
          <a:p>
            <a:pPr algn="ctr" rtl="0"/>
            <a:r>
              <a:rPr lang="es-CL" sz="5400" b="0" i="1" noProof="0" dirty="0">
                <a:solidFill>
                  <a:srgbClr val="000000"/>
                </a:solidFill>
                <a:effectLst/>
              </a:rPr>
              <a:t>Reacción Química</a:t>
            </a:r>
            <a:endParaRPr lang="es-CL" sz="5400" noProof="0" dirty="0">
              <a:effectLst/>
            </a:endParaRPr>
          </a:p>
        </p:txBody>
      </p:sp>
      <p:sp>
        <p:nvSpPr>
          <p:cNvPr id="9" name="CuadroTexto 8">
            <a:extLst>
              <a:ext uri="{FF2B5EF4-FFF2-40B4-BE49-F238E27FC236}">
                <a16:creationId xmlns:a16="http://schemas.microsoft.com/office/drawing/2014/main" id="{3E2FC8C5-80DF-E0D9-1DF6-D79FBDFF7B34}"/>
              </a:ext>
            </a:extLst>
          </p:cNvPr>
          <p:cNvSpPr txBox="1"/>
          <p:nvPr/>
        </p:nvSpPr>
        <p:spPr>
          <a:xfrm>
            <a:off x="1618343" y="1687826"/>
            <a:ext cx="10553700" cy="1323439"/>
          </a:xfrm>
          <a:prstGeom prst="rect">
            <a:avLst/>
          </a:prstGeom>
          <a:noFill/>
          <a:ln w="57150">
            <a:solidFill>
              <a:srgbClr val="FF0000"/>
            </a:solidFill>
          </a:ln>
        </p:spPr>
        <p:txBody>
          <a:bodyPr wrap="square">
            <a:spAutoFit/>
          </a:bodyPr>
          <a:lstStyle/>
          <a:p>
            <a:pPr algn="just"/>
            <a:r>
              <a:rPr lang="es-CL" sz="4000" noProof="0" dirty="0"/>
              <a:t>Proceso en el que una sustancia (o sustancias) cambia para formar una o más sustancias nuevas.</a:t>
            </a:r>
          </a:p>
        </p:txBody>
      </p:sp>
      <p:sp>
        <p:nvSpPr>
          <p:cNvPr id="17" name="CuadroTexto 16">
            <a:extLst>
              <a:ext uri="{FF2B5EF4-FFF2-40B4-BE49-F238E27FC236}">
                <a16:creationId xmlns:a16="http://schemas.microsoft.com/office/drawing/2014/main" id="{6F49D0F6-07A5-6BB5-C31A-8794F316DF6F}"/>
              </a:ext>
            </a:extLst>
          </p:cNvPr>
          <p:cNvSpPr txBox="1"/>
          <p:nvPr/>
        </p:nvSpPr>
        <p:spPr>
          <a:xfrm>
            <a:off x="12573000" y="4511576"/>
            <a:ext cx="4724400" cy="2308324"/>
          </a:xfrm>
          <a:prstGeom prst="rect">
            <a:avLst/>
          </a:prstGeom>
          <a:noFill/>
          <a:ln w="38100">
            <a:solidFill>
              <a:schemeClr val="accent3">
                <a:lumMod val="75000"/>
              </a:schemeClr>
            </a:solidFill>
          </a:ln>
        </p:spPr>
        <p:txBody>
          <a:bodyPr wrap="square">
            <a:spAutoFit/>
          </a:bodyPr>
          <a:lstStyle/>
          <a:p>
            <a:pPr algn="just"/>
            <a:r>
              <a:rPr lang="es-CL" sz="3600" noProof="0" dirty="0"/>
              <a:t>La estequiometría es el estudio cuantitativo de reactivos y productos en una reacción química.</a:t>
            </a:r>
          </a:p>
        </p:txBody>
      </p:sp>
    </p:spTree>
    <p:extLst>
      <p:ext uri="{BB962C8B-B14F-4D97-AF65-F5344CB8AC3E}">
        <p14:creationId xmlns:p14="http://schemas.microsoft.com/office/powerpoint/2010/main" val="26765530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2F6EE5-AE92-E06F-2D5A-6D37F3534D90}"/>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9855207D-644A-FD50-4717-C998B56BA48D}"/>
              </a:ext>
            </a:extLst>
          </p:cNvPr>
          <p:cNvGrpSpPr/>
          <p:nvPr/>
        </p:nvGrpSpPr>
        <p:grpSpPr>
          <a:xfrm>
            <a:off x="0" y="66675"/>
            <a:ext cx="18288000" cy="10287000"/>
            <a:chOff x="0" y="0"/>
            <a:chExt cx="24384000" cy="13716000"/>
          </a:xfrm>
        </p:grpSpPr>
        <p:pic>
          <p:nvPicPr>
            <p:cNvPr id="3" name="Picture 3">
              <a:extLst>
                <a:ext uri="{FF2B5EF4-FFF2-40B4-BE49-F238E27FC236}">
                  <a16:creationId xmlns:a16="http://schemas.microsoft.com/office/drawing/2014/main" id="{E3DA1405-39E1-9658-2F56-1B76A842D19F}"/>
                </a:ext>
              </a:extLst>
            </p:cNvPr>
            <p:cNvPicPr>
              <a:picLocks noChangeAspect="1"/>
            </p:cNvPicPr>
            <p:nvPr/>
          </p:nvPicPr>
          <p:blipFill>
            <a:blip r:embed="rId2"/>
            <a:srcRect t="7786" b="7786"/>
            <a:stretch>
              <a:fillRect/>
            </a:stretch>
          </p:blipFill>
          <p:spPr>
            <a:xfrm>
              <a:off x="0" y="0"/>
              <a:ext cx="24384000" cy="13716000"/>
            </a:xfrm>
            <a:prstGeom prst="rect">
              <a:avLst/>
            </a:prstGeom>
          </p:spPr>
        </p:pic>
      </p:grpSp>
      <p:sp>
        <p:nvSpPr>
          <p:cNvPr id="4" name="Freeform 4">
            <a:extLst>
              <a:ext uri="{FF2B5EF4-FFF2-40B4-BE49-F238E27FC236}">
                <a16:creationId xmlns:a16="http://schemas.microsoft.com/office/drawing/2014/main" id="{2C5D3D75-50AC-20F7-F2EE-579DD57EE923}"/>
              </a:ext>
            </a:extLst>
          </p:cNvPr>
          <p:cNvSpPr/>
          <p:nvPr/>
        </p:nvSpPr>
        <p:spPr>
          <a:xfrm>
            <a:off x="3429000" y="66675"/>
            <a:ext cx="14859001" cy="10287000"/>
          </a:xfrm>
          <a:custGeom>
            <a:avLst/>
            <a:gdLst/>
            <a:ahLst/>
            <a:cxnLst/>
            <a:rect l="l" t="t" r="r" b="b"/>
            <a:pathLst>
              <a:path w="14022515" h="9779171">
                <a:moveTo>
                  <a:pt x="0" y="0"/>
                </a:moveTo>
                <a:lnTo>
                  <a:pt x="14022515" y="0"/>
                </a:lnTo>
                <a:lnTo>
                  <a:pt x="14022515" y="9779170"/>
                </a:lnTo>
                <a:lnTo>
                  <a:pt x="0" y="977917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s-CL" noProof="0" dirty="0"/>
          </a:p>
        </p:txBody>
      </p:sp>
      <p:sp>
        <p:nvSpPr>
          <p:cNvPr id="6" name="TextBox 6">
            <a:extLst>
              <a:ext uri="{FF2B5EF4-FFF2-40B4-BE49-F238E27FC236}">
                <a16:creationId xmlns:a16="http://schemas.microsoft.com/office/drawing/2014/main" id="{0CEEAE44-483D-32C9-4C60-8366C24C6C9F}"/>
              </a:ext>
            </a:extLst>
          </p:cNvPr>
          <p:cNvSpPr txBox="1"/>
          <p:nvPr/>
        </p:nvSpPr>
        <p:spPr>
          <a:xfrm>
            <a:off x="3926681" y="442492"/>
            <a:ext cx="12075319" cy="584775"/>
          </a:xfrm>
          <a:prstGeom prst="rect">
            <a:avLst/>
          </a:prstGeom>
        </p:spPr>
        <p:txBody>
          <a:bodyPr lIns="0" tIns="0" rIns="0" bIns="0" rtlCol="0" anchor="t">
            <a:spAutoFit/>
          </a:bodyPr>
          <a:lstStyle/>
          <a:p>
            <a:pPr marL="0" lvl="0" indent="0">
              <a:spcBef>
                <a:spcPct val="0"/>
              </a:spcBef>
            </a:pPr>
            <a:r>
              <a:rPr lang="es-CL" sz="3800" noProof="0" dirty="0"/>
              <a:t>1. Se identifican todos los reactivos y productos</a:t>
            </a:r>
            <a:endParaRPr lang="es-CL" sz="3800" noProof="0" dirty="0">
              <a:solidFill>
                <a:srgbClr val="FFFFFF"/>
              </a:solidFill>
              <a:latin typeface="Scripter"/>
              <a:ea typeface="Scripter"/>
              <a:cs typeface="Scripter"/>
              <a:sym typeface="Scripter"/>
            </a:endParaRPr>
          </a:p>
        </p:txBody>
      </p:sp>
      <p:sp>
        <p:nvSpPr>
          <p:cNvPr id="7" name="TextBox 7">
            <a:extLst>
              <a:ext uri="{FF2B5EF4-FFF2-40B4-BE49-F238E27FC236}">
                <a16:creationId xmlns:a16="http://schemas.microsoft.com/office/drawing/2014/main" id="{8B75A3EF-7E1E-140F-799E-2A290CCB4F5F}"/>
              </a:ext>
            </a:extLst>
          </p:cNvPr>
          <p:cNvSpPr txBox="1"/>
          <p:nvPr/>
        </p:nvSpPr>
        <p:spPr>
          <a:xfrm>
            <a:off x="3783628" y="1916549"/>
            <a:ext cx="14097000" cy="1169551"/>
          </a:xfrm>
          <a:prstGeom prst="rect">
            <a:avLst/>
          </a:prstGeom>
        </p:spPr>
        <p:txBody>
          <a:bodyPr wrap="square" lIns="0" tIns="0" rIns="0" bIns="0" rtlCol="0" anchor="t">
            <a:spAutoFit/>
          </a:bodyPr>
          <a:lstStyle/>
          <a:p>
            <a:pPr marL="0" lvl="0" indent="0" algn="ctr">
              <a:spcBef>
                <a:spcPct val="0"/>
              </a:spcBef>
              <a:tabLst>
                <a:tab pos="8969375" algn="l"/>
              </a:tabLst>
            </a:pPr>
            <a:r>
              <a:rPr lang="es-CL" sz="3800" noProof="0" dirty="0"/>
              <a:t>2. Probar diferentes coeficientes para igualar el número de átomos de cada elemento en ambos lados de la ecuación. Pero no los subíndices</a:t>
            </a:r>
            <a:endParaRPr lang="es-CL" sz="3800" noProof="0" dirty="0">
              <a:solidFill>
                <a:srgbClr val="FFFFFF"/>
              </a:solidFill>
              <a:latin typeface="Scripter"/>
              <a:ea typeface="Scripter"/>
              <a:cs typeface="Scripter"/>
              <a:sym typeface="Scripter"/>
            </a:endParaRPr>
          </a:p>
        </p:txBody>
      </p:sp>
      <p:sp>
        <p:nvSpPr>
          <p:cNvPr id="8" name="TextBox 8">
            <a:extLst>
              <a:ext uri="{FF2B5EF4-FFF2-40B4-BE49-F238E27FC236}">
                <a16:creationId xmlns:a16="http://schemas.microsoft.com/office/drawing/2014/main" id="{F5F82728-90D9-4C55-E067-AAEA65704DDD}"/>
              </a:ext>
            </a:extLst>
          </p:cNvPr>
          <p:cNvSpPr txBox="1"/>
          <p:nvPr/>
        </p:nvSpPr>
        <p:spPr>
          <a:xfrm>
            <a:off x="3722574" y="3892935"/>
            <a:ext cx="14706599" cy="984885"/>
          </a:xfrm>
          <a:prstGeom prst="rect">
            <a:avLst/>
          </a:prstGeom>
        </p:spPr>
        <p:txBody>
          <a:bodyPr wrap="square" lIns="0" tIns="0" rIns="0" bIns="0" rtlCol="0" anchor="t">
            <a:spAutoFit/>
          </a:bodyPr>
          <a:lstStyle/>
          <a:p>
            <a:pPr marL="0" lvl="0" indent="0" algn="ctr">
              <a:spcBef>
                <a:spcPct val="0"/>
              </a:spcBef>
            </a:pPr>
            <a:r>
              <a:rPr lang="es-CL" sz="3200" noProof="0" dirty="0"/>
              <a:t>3. Buscar los elementos que aparecen una sola vez en la ecuación e igualar número de átomos: las fórmulas que contengan estos elementos deben tener el mismo coeficiente.</a:t>
            </a:r>
            <a:endParaRPr lang="es-CL" sz="3200" noProof="0" dirty="0">
              <a:solidFill>
                <a:srgbClr val="FFFFFF"/>
              </a:solidFill>
              <a:latin typeface="Scripter"/>
              <a:ea typeface="Scripter"/>
              <a:cs typeface="Scripter"/>
              <a:sym typeface="Scripter"/>
            </a:endParaRPr>
          </a:p>
        </p:txBody>
      </p:sp>
      <p:sp>
        <p:nvSpPr>
          <p:cNvPr id="9" name="TextBox 9">
            <a:extLst>
              <a:ext uri="{FF2B5EF4-FFF2-40B4-BE49-F238E27FC236}">
                <a16:creationId xmlns:a16="http://schemas.microsoft.com/office/drawing/2014/main" id="{90541DE3-C893-7490-700B-B5B43E7ADCD7}"/>
              </a:ext>
            </a:extLst>
          </p:cNvPr>
          <p:cNvSpPr txBox="1"/>
          <p:nvPr/>
        </p:nvSpPr>
        <p:spPr>
          <a:xfrm>
            <a:off x="3886201" y="5574149"/>
            <a:ext cx="13334999" cy="1169551"/>
          </a:xfrm>
          <a:prstGeom prst="rect">
            <a:avLst/>
          </a:prstGeom>
        </p:spPr>
        <p:txBody>
          <a:bodyPr wrap="square" lIns="0" tIns="0" rIns="0" bIns="0" rtlCol="0" anchor="t">
            <a:spAutoFit/>
          </a:bodyPr>
          <a:lstStyle/>
          <a:p>
            <a:pPr marL="0" lvl="0" indent="0" algn="ctr">
              <a:spcBef>
                <a:spcPct val="0"/>
              </a:spcBef>
            </a:pPr>
            <a:r>
              <a:rPr lang="es-CL" sz="3800" noProof="0" dirty="0"/>
              <a:t>4. Buscar los elementos que aparecen sólo una vez en cada lado de la ecuación, pero con diferente número de átomos</a:t>
            </a:r>
            <a:endParaRPr lang="es-CL" sz="3800" noProof="0" dirty="0">
              <a:solidFill>
                <a:srgbClr val="FFFFFF"/>
              </a:solidFill>
              <a:latin typeface="Scripter"/>
              <a:ea typeface="Scripter"/>
              <a:cs typeface="Scripter"/>
              <a:sym typeface="Scripter"/>
            </a:endParaRPr>
          </a:p>
        </p:txBody>
      </p:sp>
      <p:sp>
        <p:nvSpPr>
          <p:cNvPr id="10" name="TextBox 10">
            <a:extLst>
              <a:ext uri="{FF2B5EF4-FFF2-40B4-BE49-F238E27FC236}">
                <a16:creationId xmlns:a16="http://schemas.microsoft.com/office/drawing/2014/main" id="{669C58BE-DA9F-423C-BEEA-BE2208FAC17D}"/>
              </a:ext>
            </a:extLst>
          </p:cNvPr>
          <p:cNvSpPr txBox="1"/>
          <p:nvPr/>
        </p:nvSpPr>
        <p:spPr>
          <a:xfrm>
            <a:off x="3926681" y="7277100"/>
            <a:ext cx="13986604" cy="1231106"/>
          </a:xfrm>
          <a:prstGeom prst="rect">
            <a:avLst/>
          </a:prstGeom>
        </p:spPr>
        <p:txBody>
          <a:bodyPr wrap="square" lIns="0" tIns="0" rIns="0" bIns="0" rtlCol="0" anchor="t">
            <a:spAutoFit/>
          </a:bodyPr>
          <a:lstStyle/>
          <a:p>
            <a:pPr marL="0" lvl="0" indent="0" algn="ctr">
              <a:spcBef>
                <a:spcPct val="0"/>
              </a:spcBef>
            </a:pPr>
            <a:r>
              <a:rPr lang="es-CL" sz="4000" noProof="0" dirty="0"/>
              <a:t>5. Balancear los elementos que aparecen en dos o más fórmulas del mismo lado de la ecuación.</a:t>
            </a:r>
            <a:endParaRPr lang="es-CL" sz="4000" noProof="0" dirty="0">
              <a:solidFill>
                <a:srgbClr val="FFFFFF"/>
              </a:solidFill>
              <a:latin typeface="Scripter"/>
              <a:ea typeface="Scripter"/>
              <a:cs typeface="Scripter"/>
              <a:sym typeface="Scripter"/>
            </a:endParaRPr>
          </a:p>
        </p:txBody>
      </p:sp>
      <p:sp>
        <p:nvSpPr>
          <p:cNvPr id="11" name="TextBox 11">
            <a:extLst>
              <a:ext uri="{FF2B5EF4-FFF2-40B4-BE49-F238E27FC236}">
                <a16:creationId xmlns:a16="http://schemas.microsoft.com/office/drawing/2014/main" id="{1FEBF515-5913-5F0D-EAC9-63BF0D4115E5}"/>
              </a:ext>
            </a:extLst>
          </p:cNvPr>
          <p:cNvSpPr txBox="1"/>
          <p:nvPr/>
        </p:nvSpPr>
        <p:spPr>
          <a:xfrm>
            <a:off x="3886200" y="9231749"/>
            <a:ext cx="14379348" cy="1169551"/>
          </a:xfrm>
          <a:prstGeom prst="rect">
            <a:avLst/>
          </a:prstGeom>
        </p:spPr>
        <p:txBody>
          <a:bodyPr wrap="square" lIns="0" tIns="0" rIns="0" bIns="0" rtlCol="0" anchor="t">
            <a:spAutoFit/>
          </a:bodyPr>
          <a:lstStyle/>
          <a:p>
            <a:pPr marL="0" lvl="0" indent="0" algn="ctr">
              <a:spcBef>
                <a:spcPct val="0"/>
              </a:spcBef>
            </a:pPr>
            <a:r>
              <a:rPr lang="es-CL" sz="3800" noProof="0" dirty="0"/>
              <a:t>6. Verificar la ecuación balanceada para asegurarse de que hay el mismo número total de cada tipo de átomos en ambos lados de la ecuación</a:t>
            </a:r>
            <a:endParaRPr lang="es-CL" sz="3800" noProof="0" dirty="0">
              <a:solidFill>
                <a:srgbClr val="FFFFFF"/>
              </a:solidFill>
              <a:latin typeface="Scripter"/>
              <a:ea typeface="Scripter"/>
              <a:cs typeface="Scripter"/>
              <a:sym typeface="Scripter"/>
            </a:endParaRPr>
          </a:p>
        </p:txBody>
      </p:sp>
      <p:sp>
        <p:nvSpPr>
          <p:cNvPr id="43" name="TextBox 43"/>
          <p:cNvSpPr txBox="1"/>
          <p:nvPr/>
        </p:nvSpPr>
        <p:spPr>
          <a:xfrm rot="21551137">
            <a:off x="24321" y="3851113"/>
            <a:ext cx="3330313" cy="3446072"/>
          </a:xfrm>
          <a:prstGeom prst="rect">
            <a:avLst/>
          </a:prstGeom>
        </p:spPr>
        <p:txBody>
          <a:bodyPr wrap="square" lIns="0" tIns="0" rIns="0" bIns="0" rtlCol="0" anchor="t">
            <a:spAutoFit/>
          </a:bodyPr>
          <a:lstStyle/>
          <a:p>
            <a:pPr marL="0" lvl="0" indent="0" algn="ctr">
              <a:lnSpc>
                <a:spcPts val="6891"/>
              </a:lnSpc>
              <a:spcBef>
                <a:spcPct val="0"/>
              </a:spcBef>
            </a:pPr>
            <a:r>
              <a:rPr lang="es-CL" sz="5400" noProof="0" dirty="0">
                <a:latin typeface="Scripter"/>
                <a:ea typeface="Scripter"/>
                <a:cs typeface="Scripter"/>
                <a:sym typeface="Scripter"/>
              </a:rPr>
              <a:t> Balanceo de ecuaciones químicas </a:t>
            </a:r>
          </a:p>
        </p:txBody>
      </p:sp>
    </p:spTree>
    <p:extLst>
      <p:ext uri="{BB962C8B-B14F-4D97-AF65-F5344CB8AC3E}">
        <p14:creationId xmlns:p14="http://schemas.microsoft.com/office/powerpoint/2010/main" val="835387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554" name="Slide Number Placeholder 5">
            <a:extLst>
              <a:ext uri="{FF2B5EF4-FFF2-40B4-BE49-F238E27FC236}">
                <a16:creationId xmlns:a16="http://schemas.microsoft.com/office/drawing/2014/main" id="{F4594169-ADD6-C6BA-359F-57ECECB14DDA}"/>
              </a:ext>
            </a:extLst>
          </p:cNvPr>
          <p:cNvSpPr txBox="1">
            <a:spLocks noGrp="1"/>
          </p:cNvSpPr>
          <p:nvPr/>
        </p:nvSpPr>
        <p:spPr bwMode="auto">
          <a:xfrm>
            <a:off x="12115800" y="9367838"/>
            <a:ext cx="3200400" cy="714375"/>
          </a:xfrm>
          <a:prstGeom prst="rect">
            <a:avLst/>
          </a:prstGeom>
          <a:noFill/>
          <a:ln>
            <a:miter lim="800000"/>
            <a:headEnd/>
            <a:tailEnd/>
          </a:ln>
        </p:spPr>
        <p:txBody>
          <a:bodyPr anchor="b"/>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defRPr/>
            </a:pPr>
            <a:fld id="{BC7CBDAF-C5FF-43AB-99AC-2CABF7902A31}" type="slidenum">
              <a:rPr lang="es-CL" sz="2100" noProof="0" smtClean="0">
                <a:effectLst>
                  <a:outerShdw blurRad="38100" dist="38100" dir="2700000" algn="tl">
                    <a:srgbClr val="C0C0C0"/>
                  </a:outerShdw>
                </a:effectLst>
              </a:rPr>
              <a:pPr algn="r" eaLnBrk="1" hangingPunct="1">
                <a:defRPr/>
              </a:pPr>
              <a:t>6</a:t>
            </a:fld>
            <a:endParaRPr lang="es-CL" sz="2100" noProof="0" dirty="0">
              <a:effectLst>
                <a:outerShdw blurRad="38100" dist="38100" dir="2700000" algn="tl">
                  <a:srgbClr val="C0C0C0"/>
                </a:outerShdw>
              </a:effectLst>
            </a:endParaRPr>
          </a:p>
        </p:txBody>
      </p:sp>
      <p:sp>
        <p:nvSpPr>
          <p:cNvPr id="8195" name="Rectangle 7">
            <a:extLst>
              <a:ext uri="{FF2B5EF4-FFF2-40B4-BE49-F238E27FC236}">
                <a16:creationId xmlns:a16="http://schemas.microsoft.com/office/drawing/2014/main" id="{61091761-52B5-C07A-FEA2-F85CCF743E84}"/>
              </a:ext>
            </a:extLst>
          </p:cNvPr>
          <p:cNvSpPr>
            <a:spLocks noGrp="1" noChangeArrowheads="1"/>
          </p:cNvSpPr>
          <p:nvPr>
            <p:ph type="body" idx="4294967295"/>
          </p:nvPr>
        </p:nvSpPr>
        <p:spPr>
          <a:xfrm>
            <a:off x="3743325" y="1902620"/>
            <a:ext cx="11544300" cy="6286500"/>
          </a:xfrm>
        </p:spPr>
        <p:txBody>
          <a:bodyPr>
            <a:normAutofit fontScale="92500" lnSpcReduction="10000"/>
          </a:bodyPr>
          <a:lstStyle/>
          <a:p>
            <a:pPr eaLnBrk="1" hangingPunct="1">
              <a:lnSpc>
                <a:spcPct val="90000"/>
              </a:lnSpc>
              <a:buFontTx/>
              <a:buNone/>
            </a:pPr>
            <a:r>
              <a:rPr lang="es-CL" sz="3000" noProof="0" dirty="0">
                <a:solidFill>
                  <a:srgbClr val="161616"/>
                </a:solidFill>
              </a:rPr>
              <a:t>                                 </a:t>
            </a:r>
            <a:r>
              <a:rPr lang="es-CL" sz="3000" b="1" noProof="0" dirty="0">
                <a:solidFill>
                  <a:srgbClr val="161616"/>
                </a:solidFill>
              </a:rPr>
              <a:t>N</a:t>
            </a:r>
            <a:r>
              <a:rPr lang="es-CL" sz="3000" b="1" baseline="-25000" noProof="0" dirty="0">
                <a:solidFill>
                  <a:srgbClr val="161616"/>
                </a:solidFill>
              </a:rPr>
              <a:t>2</a:t>
            </a:r>
            <a:r>
              <a:rPr lang="es-CL" sz="3000" b="1" noProof="0" dirty="0">
                <a:solidFill>
                  <a:srgbClr val="161616"/>
                </a:solidFill>
              </a:rPr>
              <a:t>   +   H</a:t>
            </a:r>
            <a:r>
              <a:rPr lang="es-CL" sz="3000" b="1" baseline="-25000" noProof="0" dirty="0">
                <a:solidFill>
                  <a:srgbClr val="161616"/>
                </a:solidFill>
              </a:rPr>
              <a:t>2</a:t>
            </a:r>
            <a:r>
              <a:rPr lang="es-CL" sz="3000" b="1" noProof="0" dirty="0">
                <a:solidFill>
                  <a:srgbClr val="161616"/>
                </a:solidFill>
              </a:rPr>
              <a:t>                  NH</a:t>
            </a:r>
            <a:r>
              <a:rPr lang="es-CL" sz="3000" b="1" baseline="-25000" noProof="0" dirty="0">
                <a:solidFill>
                  <a:srgbClr val="161616"/>
                </a:solidFill>
              </a:rPr>
              <a:t>3</a:t>
            </a:r>
          </a:p>
          <a:p>
            <a:pPr eaLnBrk="1" hangingPunct="1">
              <a:lnSpc>
                <a:spcPct val="90000"/>
              </a:lnSpc>
            </a:pPr>
            <a:endParaRPr lang="es-CL" sz="3000" b="1" noProof="0" dirty="0">
              <a:solidFill>
                <a:srgbClr val="161616"/>
              </a:solidFill>
            </a:endParaRPr>
          </a:p>
          <a:p>
            <a:pPr eaLnBrk="1" hangingPunct="1">
              <a:lnSpc>
                <a:spcPct val="90000"/>
              </a:lnSpc>
            </a:pPr>
            <a:r>
              <a:rPr lang="es-CL" sz="3000" noProof="0" dirty="0">
                <a:solidFill>
                  <a:srgbClr val="161616"/>
                </a:solidFill>
              </a:rPr>
              <a:t>Los coeficientes son usados para balancear la ecuación y esto permitirá que el número de átomos sea igual en ambos lados.</a:t>
            </a:r>
          </a:p>
          <a:p>
            <a:pPr eaLnBrk="1" hangingPunct="1">
              <a:lnSpc>
                <a:spcPct val="90000"/>
              </a:lnSpc>
            </a:pPr>
            <a:endParaRPr lang="es-CL" sz="3000" noProof="0" dirty="0">
              <a:solidFill>
                <a:srgbClr val="161616"/>
              </a:solidFill>
            </a:endParaRPr>
          </a:p>
          <a:p>
            <a:pPr algn="just" eaLnBrk="1" hangingPunct="1">
              <a:lnSpc>
                <a:spcPct val="90000"/>
              </a:lnSpc>
            </a:pPr>
            <a:r>
              <a:rPr lang="es-CL" sz="3000" noProof="0" dirty="0">
                <a:solidFill>
                  <a:srgbClr val="161616"/>
                </a:solidFill>
              </a:rPr>
              <a:t>Hay 2 N en la izquierda.  Para que hayan  2 N en el lado derecho, colocar el coeficiente 2 al NH</a:t>
            </a:r>
            <a:r>
              <a:rPr lang="es-CL" sz="3000" baseline="-25000" noProof="0" dirty="0">
                <a:solidFill>
                  <a:srgbClr val="161616"/>
                </a:solidFill>
              </a:rPr>
              <a:t>3</a:t>
            </a:r>
            <a:r>
              <a:rPr lang="es-CL" sz="3000" noProof="0" dirty="0">
                <a:solidFill>
                  <a:srgbClr val="161616"/>
                </a:solidFill>
              </a:rPr>
              <a:t>:</a:t>
            </a:r>
          </a:p>
          <a:p>
            <a:pPr algn="just" eaLnBrk="1" hangingPunct="1">
              <a:lnSpc>
                <a:spcPct val="90000"/>
              </a:lnSpc>
            </a:pPr>
            <a:endParaRPr lang="es-CL" sz="3000" noProof="0" dirty="0">
              <a:solidFill>
                <a:srgbClr val="161616"/>
              </a:solidFill>
            </a:endParaRPr>
          </a:p>
          <a:p>
            <a:pPr eaLnBrk="1" hangingPunct="1">
              <a:lnSpc>
                <a:spcPct val="90000"/>
              </a:lnSpc>
              <a:buFontTx/>
              <a:buNone/>
            </a:pPr>
            <a:r>
              <a:rPr lang="es-CL" sz="3000" noProof="0" dirty="0">
                <a:solidFill>
                  <a:srgbClr val="161616"/>
                </a:solidFill>
              </a:rPr>
              <a:t>                                 </a:t>
            </a:r>
            <a:r>
              <a:rPr lang="es-CL" sz="3000" b="1" noProof="0" dirty="0">
                <a:solidFill>
                  <a:srgbClr val="161616"/>
                </a:solidFill>
              </a:rPr>
              <a:t>N</a:t>
            </a:r>
            <a:r>
              <a:rPr lang="es-CL" sz="3000" b="1" baseline="-25000" noProof="0" dirty="0">
                <a:solidFill>
                  <a:srgbClr val="161616"/>
                </a:solidFill>
              </a:rPr>
              <a:t>2</a:t>
            </a:r>
            <a:r>
              <a:rPr lang="es-CL" sz="3000" b="1" noProof="0" dirty="0">
                <a:solidFill>
                  <a:srgbClr val="161616"/>
                </a:solidFill>
              </a:rPr>
              <a:t>   +   3H</a:t>
            </a:r>
            <a:r>
              <a:rPr lang="es-CL" sz="3000" b="1" baseline="-25000" noProof="0" dirty="0">
                <a:solidFill>
                  <a:srgbClr val="161616"/>
                </a:solidFill>
              </a:rPr>
              <a:t>2</a:t>
            </a:r>
            <a:r>
              <a:rPr lang="es-CL" sz="3000" b="1" noProof="0" dirty="0">
                <a:solidFill>
                  <a:srgbClr val="161616"/>
                </a:solidFill>
              </a:rPr>
              <a:t>                 2NH</a:t>
            </a:r>
            <a:r>
              <a:rPr lang="es-CL" sz="3000" b="1" baseline="-25000" noProof="0" dirty="0">
                <a:solidFill>
                  <a:srgbClr val="161616"/>
                </a:solidFill>
              </a:rPr>
              <a:t>3</a:t>
            </a:r>
          </a:p>
          <a:p>
            <a:pPr eaLnBrk="1" hangingPunct="1">
              <a:lnSpc>
                <a:spcPct val="90000"/>
              </a:lnSpc>
            </a:pPr>
            <a:endParaRPr lang="es-CL" sz="3000" b="1" noProof="0" dirty="0">
              <a:solidFill>
                <a:srgbClr val="161616"/>
              </a:solidFill>
            </a:endParaRPr>
          </a:p>
          <a:p>
            <a:pPr eaLnBrk="1" hangingPunct="1">
              <a:lnSpc>
                <a:spcPct val="90000"/>
              </a:lnSpc>
            </a:pPr>
            <a:r>
              <a:rPr lang="es-CL" sz="3000" noProof="0" dirty="0">
                <a:solidFill>
                  <a:srgbClr val="161616"/>
                </a:solidFill>
              </a:rPr>
              <a:t>Ahora hay dos moléculas de NH</a:t>
            </a:r>
            <a:r>
              <a:rPr lang="es-CL" sz="3000" baseline="-25000" noProof="0" dirty="0">
                <a:solidFill>
                  <a:srgbClr val="161616"/>
                </a:solidFill>
              </a:rPr>
              <a:t>3</a:t>
            </a:r>
            <a:r>
              <a:rPr lang="es-CL" sz="3000" noProof="0" dirty="0">
                <a:solidFill>
                  <a:srgbClr val="161616"/>
                </a:solidFill>
              </a:rPr>
              <a:t> y  2x3 = 6 H del lado derecho.</a:t>
            </a:r>
          </a:p>
          <a:p>
            <a:pPr eaLnBrk="1" hangingPunct="1">
              <a:lnSpc>
                <a:spcPct val="90000"/>
              </a:lnSpc>
            </a:pPr>
            <a:endParaRPr lang="es-CL" sz="3000" noProof="0" dirty="0">
              <a:solidFill>
                <a:srgbClr val="161616"/>
              </a:solidFill>
            </a:endParaRPr>
          </a:p>
          <a:p>
            <a:pPr eaLnBrk="1" hangingPunct="1">
              <a:lnSpc>
                <a:spcPct val="90000"/>
              </a:lnSpc>
            </a:pPr>
            <a:r>
              <a:rPr lang="es-CL" sz="3000" noProof="0" dirty="0">
                <a:solidFill>
                  <a:srgbClr val="161616"/>
                </a:solidFill>
              </a:rPr>
              <a:t>Poner coeficiente 3 al H</a:t>
            </a:r>
            <a:r>
              <a:rPr lang="es-CL" sz="3000" baseline="-25000" noProof="0" dirty="0">
                <a:solidFill>
                  <a:srgbClr val="161616"/>
                </a:solidFill>
              </a:rPr>
              <a:t>2</a:t>
            </a:r>
            <a:r>
              <a:rPr lang="es-CL" sz="3000" noProof="0" dirty="0">
                <a:solidFill>
                  <a:srgbClr val="161616"/>
                </a:solidFill>
              </a:rPr>
              <a:t>.</a:t>
            </a:r>
          </a:p>
          <a:p>
            <a:pPr eaLnBrk="1" hangingPunct="1">
              <a:lnSpc>
                <a:spcPct val="90000"/>
              </a:lnSpc>
            </a:pPr>
            <a:endParaRPr lang="es-CL" sz="3000" noProof="0" dirty="0">
              <a:solidFill>
                <a:srgbClr val="161616"/>
              </a:solidFill>
            </a:endParaRPr>
          </a:p>
          <a:p>
            <a:pPr algn="ctr" eaLnBrk="1" hangingPunct="1">
              <a:lnSpc>
                <a:spcPct val="90000"/>
              </a:lnSpc>
            </a:pPr>
            <a:r>
              <a:rPr lang="es-CL" sz="3000" u="sng" noProof="0" dirty="0">
                <a:solidFill>
                  <a:srgbClr val="FF3300"/>
                </a:solidFill>
              </a:rPr>
              <a:t>!! La ecuación quedó balanceada.!!!</a:t>
            </a:r>
          </a:p>
          <a:p>
            <a:pPr eaLnBrk="1" hangingPunct="1">
              <a:lnSpc>
                <a:spcPct val="90000"/>
              </a:lnSpc>
            </a:pPr>
            <a:endParaRPr lang="es-CL" sz="3000" u="sng" noProof="0" dirty="0">
              <a:solidFill>
                <a:srgbClr val="FF3300"/>
              </a:solidFill>
            </a:endParaRPr>
          </a:p>
        </p:txBody>
      </p:sp>
      <p:sp>
        <p:nvSpPr>
          <p:cNvPr id="23556" name="Line 4">
            <a:extLst>
              <a:ext uri="{FF2B5EF4-FFF2-40B4-BE49-F238E27FC236}">
                <a16:creationId xmlns:a16="http://schemas.microsoft.com/office/drawing/2014/main" id="{B2DA39F4-A42A-2818-5AB8-5D6772F586F4}"/>
              </a:ext>
            </a:extLst>
          </p:cNvPr>
          <p:cNvSpPr>
            <a:spLocks noChangeShapeType="1"/>
          </p:cNvSpPr>
          <p:nvPr/>
        </p:nvSpPr>
        <p:spPr bwMode="auto">
          <a:xfrm>
            <a:off x="8001000" y="2095500"/>
            <a:ext cx="1181100" cy="0"/>
          </a:xfrm>
          <a:prstGeom prst="line">
            <a:avLst/>
          </a:prstGeom>
          <a:noFill/>
          <a:ln w="28575">
            <a:solidFill>
              <a:schemeClr val="accent4">
                <a:lumMod val="10000"/>
              </a:schemeClr>
            </a:solidFill>
            <a:round/>
            <a:headEnd/>
            <a:tailEnd type="triangle" w="med" len="med"/>
          </a:ln>
        </p:spPr>
        <p:txBody>
          <a:bodyPr wrap="none" anchor="ctr"/>
          <a:lstStyle/>
          <a:p>
            <a:pPr algn="ctr" eaLnBrk="1" hangingPunct="1">
              <a:defRPr/>
            </a:pPr>
            <a:endParaRPr lang="es-CL" sz="2700" noProof="0" dirty="0">
              <a:latin typeface="Tahoma" pitchFamily="34" charset="0"/>
            </a:endParaRPr>
          </a:p>
        </p:txBody>
      </p:sp>
      <p:sp>
        <p:nvSpPr>
          <p:cNvPr id="23557" name="Line 5">
            <a:extLst>
              <a:ext uri="{FF2B5EF4-FFF2-40B4-BE49-F238E27FC236}">
                <a16:creationId xmlns:a16="http://schemas.microsoft.com/office/drawing/2014/main" id="{C14E5E68-4A6D-3B44-518F-44EF3846D395}"/>
              </a:ext>
            </a:extLst>
          </p:cNvPr>
          <p:cNvSpPr>
            <a:spLocks noChangeShapeType="1"/>
          </p:cNvSpPr>
          <p:nvPr/>
        </p:nvSpPr>
        <p:spPr bwMode="auto">
          <a:xfrm>
            <a:off x="8039100" y="5295900"/>
            <a:ext cx="1257300" cy="0"/>
          </a:xfrm>
          <a:prstGeom prst="line">
            <a:avLst/>
          </a:prstGeom>
          <a:noFill/>
          <a:ln w="28575">
            <a:solidFill>
              <a:schemeClr val="accent4">
                <a:lumMod val="10000"/>
              </a:schemeClr>
            </a:solidFill>
            <a:round/>
            <a:headEnd/>
            <a:tailEnd type="triangle" w="med" len="med"/>
          </a:ln>
        </p:spPr>
        <p:txBody>
          <a:bodyPr wrap="none" anchor="ctr"/>
          <a:lstStyle/>
          <a:p>
            <a:pPr algn="ctr" eaLnBrk="1" hangingPunct="1">
              <a:defRPr/>
            </a:pPr>
            <a:endParaRPr lang="es-CL" sz="2700" noProof="0" dirty="0">
              <a:latin typeface="Tahoma" pitchFamily="34" charset="0"/>
            </a:endParaRPr>
          </a:p>
        </p:txBody>
      </p:sp>
      <p:sp>
        <p:nvSpPr>
          <p:cNvPr id="10" name="Rectangle 2">
            <a:extLst>
              <a:ext uri="{FF2B5EF4-FFF2-40B4-BE49-F238E27FC236}">
                <a16:creationId xmlns:a16="http://schemas.microsoft.com/office/drawing/2014/main" id="{2E717F8F-6F67-A3F8-869C-34004905F06D}"/>
              </a:ext>
            </a:extLst>
          </p:cNvPr>
          <p:cNvSpPr txBox="1">
            <a:spLocks noChangeArrowheads="1"/>
          </p:cNvSpPr>
          <p:nvPr/>
        </p:nvSpPr>
        <p:spPr bwMode="auto">
          <a:xfrm>
            <a:off x="2500313" y="642938"/>
            <a:ext cx="12387263" cy="750095"/>
          </a:xfrm>
          <a:prstGeom prst="rect">
            <a:avLst/>
          </a:prstGeom>
          <a:noFill/>
          <a:ln w="9525">
            <a:noFill/>
            <a:miter lim="800000"/>
            <a:headEnd/>
            <a:tailEnd/>
          </a:ln>
          <a:effectLst/>
        </p:spPr>
        <p:txBody>
          <a:bodyPr anchor="ctr"/>
          <a:lstStyle/>
          <a:p>
            <a:pPr eaLnBrk="1" hangingPunct="1">
              <a:defRPr/>
            </a:pPr>
            <a:r>
              <a:rPr lang="es-CL" sz="4200" b="1" kern="0" noProof="0" dirty="0">
                <a:solidFill>
                  <a:schemeClr val="accent4">
                    <a:lumMod val="10000"/>
                  </a:schemeClr>
                </a:solidFill>
                <a:latin typeface="+mj-lt"/>
                <a:ea typeface="+mj-ea"/>
                <a:cs typeface="+mj-cs"/>
              </a:rPr>
              <a:t>Balanceo de ecuaciones</a:t>
            </a:r>
          </a:p>
        </p:txBody>
      </p:sp>
      <p:sp>
        <p:nvSpPr>
          <p:cNvPr id="8200" name="7 Marcador de número de diapositiva">
            <a:extLst>
              <a:ext uri="{FF2B5EF4-FFF2-40B4-BE49-F238E27FC236}">
                <a16:creationId xmlns:a16="http://schemas.microsoft.com/office/drawing/2014/main" id="{C68A4FF4-DA4D-6B70-1736-29995416D101}"/>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4800">
                <a:solidFill>
                  <a:schemeClr val="tx1"/>
                </a:solidFill>
                <a:latin typeface="Arial" panose="020B0604020202020204" pitchFamily="34" charset="0"/>
              </a:defRPr>
            </a:lvl1pPr>
            <a:lvl2pPr marL="1114425" indent="-428625">
              <a:spcBef>
                <a:spcPct val="20000"/>
              </a:spcBef>
              <a:buChar char="–"/>
              <a:defRPr sz="4200">
                <a:solidFill>
                  <a:schemeClr val="tx1"/>
                </a:solidFill>
                <a:latin typeface="Arial" panose="020B0604020202020204" pitchFamily="34" charset="0"/>
              </a:defRPr>
            </a:lvl2pPr>
            <a:lvl3pPr marL="1714500" indent="-342900">
              <a:spcBef>
                <a:spcPct val="20000"/>
              </a:spcBef>
              <a:buChar char="•"/>
              <a:defRPr sz="3600">
                <a:solidFill>
                  <a:schemeClr val="tx1"/>
                </a:solidFill>
                <a:latin typeface="Arial" panose="020B0604020202020204" pitchFamily="34" charset="0"/>
              </a:defRPr>
            </a:lvl3pPr>
            <a:lvl4pPr marL="2400300" indent="-342900">
              <a:spcBef>
                <a:spcPct val="20000"/>
              </a:spcBef>
              <a:buChar char="–"/>
              <a:defRPr sz="3000">
                <a:solidFill>
                  <a:schemeClr val="tx1"/>
                </a:solidFill>
                <a:latin typeface="Arial" panose="020B0604020202020204" pitchFamily="34" charset="0"/>
              </a:defRPr>
            </a:lvl4pPr>
            <a:lvl5pPr marL="3086100" indent="-342900">
              <a:spcBef>
                <a:spcPct val="20000"/>
              </a:spcBef>
              <a:buChar char="»"/>
              <a:defRPr sz="3000">
                <a:solidFill>
                  <a:schemeClr val="tx1"/>
                </a:solidFill>
                <a:latin typeface="Arial" panose="020B0604020202020204" pitchFamily="34" charset="0"/>
              </a:defRPr>
            </a:lvl5pPr>
            <a:lvl6pPr marL="3771900" indent="-342900" eaLnBrk="0" fontAlgn="base" hangingPunct="0">
              <a:spcBef>
                <a:spcPct val="20000"/>
              </a:spcBef>
              <a:spcAft>
                <a:spcPct val="0"/>
              </a:spcAft>
              <a:buChar char="»"/>
              <a:defRPr sz="3000">
                <a:solidFill>
                  <a:schemeClr val="tx1"/>
                </a:solidFill>
                <a:latin typeface="Arial" panose="020B0604020202020204" pitchFamily="34" charset="0"/>
              </a:defRPr>
            </a:lvl6pPr>
            <a:lvl7pPr marL="4457700" indent="-342900" eaLnBrk="0" fontAlgn="base" hangingPunct="0">
              <a:spcBef>
                <a:spcPct val="20000"/>
              </a:spcBef>
              <a:spcAft>
                <a:spcPct val="0"/>
              </a:spcAft>
              <a:buChar char="»"/>
              <a:defRPr sz="3000">
                <a:solidFill>
                  <a:schemeClr val="tx1"/>
                </a:solidFill>
                <a:latin typeface="Arial" panose="020B0604020202020204" pitchFamily="34" charset="0"/>
              </a:defRPr>
            </a:lvl7pPr>
            <a:lvl8pPr marL="5143500" indent="-342900" eaLnBrk="0" fontAlgn="base" hangingPunct="0">
              <a:spcBef>
                <a:spcPct val="20000"/>
              </a:spcBef>
              <a:spcAft>
                <a:spcPct val="0"/>
              </a:spcAft>
              <a:buChar char="»"/>
              <a:defRPr sz="3000">
                <a:solidFill>
                  <a:schemeClr val="tx1"/>
                </a:solidFill>
                <a:latin typeface="Arial" panose="020B0604020202020204" pitchFamily="34" charset="0"/>
              </a:defRPr>
            </a:lvl8pPr>
            <a:lvl9pPr marL="5829300" indent="-342900" eaLnBrk="0" fontAlgn="base" hangingPunct="0">
              <a:spcBef>
                <a:spcPct val="20000"/>
              </a:spcBef>
              <a:spcAft>
                <a:spcPct val="0"/>
              </a:spcAft>
              <a:buChar char="»"/>
              <a:defRPr sz="3000">
                <a:solidFill>
                  <a:schemeClr val="tx1"/>
                </a:solidFill>
                <a:latin typeface="Arial" panose="020B0604020202020204" pitchFamily="34" charset="0"/>
              </a:defRPr>
            </a:lvl9pPr>
          </a:lstStyle>
          <a:p>
            <a:pPr>
              <a:spcBef>
                <a:spcPct val="0"/>
              </a:spcBef>
              <a:buFontTx/>
              <a:buNone/>
            </a:pPr>
            <a:fld id="{55DAB371-49EC-41FF-ACAA-7F93A00F047E}" type="slidenum">
              <a:rPr lang="es-CL" sz="2100" noProof="0" smtClean="0"/>
              <a:pPr>
                <a:spcBef>
                  <a:spcPct val="0"/>
                </a:spcBef>
                <a:buFontTx/>
                <a:buNone/>
              </a:pPr>
              <a:t>6</a:t>
            </a:fld>
            <a:endParaRPr lang="es-CL" sz="2100" noProof="0" dirty="0"/>
          </a:p>
        </p:txBody>
      </p:sp>
      <p:sp>
        <p:nvSpPr>
          <p:cNvPr id="8201" name="8 Marcador de pie de página">
            <a:extLst>
              <a:ext uri="{FF2B5EF4-FFF2-40B4-BE49-F238E27FC236}">
                <a16:creationId xmlns:a16="http://schemas.microsoft.com/office/drawing/2014/main" id="{464C030C-900A-A667-276B-BDB7D59D8F3A}"/>
              </a:ext>
            </a:extLst>
          </p:cNvPr>
          <p:cNvSpPr>
            <a:spLocks noGrp="1"/>
          </p:cNvSpPr>
          <p:nvPr>
            <p:ph type="ftr" sz="quarter" idx="11"/>
          </p:nvPr>
        </p:nvSpPr>
        <p:spPr>
          <a:xfrm>
            <a:off x="6767513" y="9720263"/>
            <a:ext cx="4343400" cy="7143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4800">
                <a:solidFill>
                  <a:schemeClr val="tx1"/>
                </a:solidFill>
                <a:latin typeface="Arial" panose="020B0604020202020204" pitchFamily="34" charset="0"/>
              </a:defRPr>
            </a:lvl1pPr>
            <a:lvl2pPr marL="1114425" indent="-428625">
              <a:spcBef>
                <a:spcPct val="20000"/>
              </a:spcBef>
              <a:buChar char="–"/>
              <a:defRPr sz="4200">
                <a:solidFill>
                  <a:schemeClr val="tx1"/>
                </a:solidFill>
                <a:latin typeface="Arial" panose="020B0604020202020204" pitchFamily="34" charset="0"/>
              </a:defRPr>
            </a:lvl2pPr>
            <a:lvl3pPr marL="1714500" indent="-342900">
              <a:spcBef>
                <a:spcPct val="20000"/>
              </a:spcBef>
              <a:buChar char="•"/>
              <a:defRPr sz="3600">
                <a:solidFill>
                  <a:schemeClr val="tx1"/>
                </a:solidFill>
                <a:latin typeface="Arial" panose="020B0604020202020204" pitchFamily="34" charset="0"/>
              </a:defRPr>
            </a:lvl3pPr>
            <a:lvl4pPr marL="2400300" indent="-342900">
              <a:spcBef>
                <a:spcPct val="20000"/>
              </a:spcBef>
              <a:buChar char="–"/>
              <a:defRPr sz="3000">
                <a:solidFill>
                  <a:schemeClr val="tx1"/>
                </a:solidFill>
                <a:latin typeface="Arial" panose="020B0604020202020204" pitchFamily="34" charset="0"/>
              </a:defRPr>
            </a:lvl4pPr>
            <a:lvl5pPr marL="3086100" indent="-342900">
              <a:spcBef>
                <a:spcPct val="20000"/>
              </a:spcBef>
              <a:buChar char="»"/>
              <a:defRPr sz="3000">
                <a:solidFill>
                  <a:schemeClr val="tx1"/>
                </a:solidFill>
                <a:latin typeface="Arial" panose="020B0604020202020204" pitchFamily="34" charset="0"/>
              </a:defRPr>
            </a:lvl5pPr>
            <a:lvl6pPr marL="3771900" indent="-342900" eaLnBrk="0" fontAlgn="base" hangingPunct="0">
              <a:spcBef>
                <a:spcPct val="20000"/>
              </a:spcBef>
              <a:spcAft>
                <a:spcPct val="0"/>
              </a:spcAft>
              <a:buChar char="»"/>
              <a:defRPr sz="3000">
                <a:solidFill>
                  <a:schemeClr val="tx1"/>
                </a:solidFill>
                <a:latin typeface="Arial" panose="020B0604020202020204" pitchFamily="34" charset="0"/>
              </a:defRPr>
            </a:lvl6pPr>
            <a:lvl7pPr marL="4457700" indent="-342900" eaLnBrk="0" fontAlgn="base" hangingPunct="0">
              <a:spcBef>
                <a:spcPct val="20000"/>
              </a:spcBef>
              <a:spcAft>
                <a:spcPct val="0"/>
              </a:spcAft>
              <a:buChar char="»"/>
              <a:defRPr sz="3000">
                <a:solidFill>
                  <a:schemeClr val="tx1"/>
                </a:solidFill>
                <a:latin typeface="Arial" panose="020B0604020202020204" pitchFamily="34" charset="0"/>
              </a:defRPr>
            </a:lvl7pPr>
            <a:lvl8pPr marL="5143500" indent="-342900" eaLnBrk="0" fontAlgn="base" hangingPunct="0">
              <a:spcBef>
                <a:spcPct val="20000"/>
              </a:spcBef>
              <a:spcAft>
                <a:spcPct val="0"/>
              </a:spcAft>
              <a:buChar char="»"/>
              <a:defRPr sz="3000">
                <a:solidFill>
                  <a:schemeClr val="tx1"/>
                </a:solidFill>
                <a:latin typeface="Arial" panose="020B0604020202020204" pitchFamily="34" charset="0"/>
              </a:defRPr>
            </a:lvl8pPr>
            <a:lvl9pPr marL="5829300" indent="-342900" eaLnBrk="0" fontAlgn="base" hangingPunct="0">
              <a:spcBef>
                <a:spcPct val="20000"/>
              </a:spcBef>
              <a:spcAft>
                <a:spcPct val="0"/>
              </a:spcAft>
              <a:buChar char="»"/>
              <a:defRPr sz="3000">
                <a:solidFill>
                  <a:schemeClr val="tx1"/>
                </a:solidFill>
                <a:latin typeface="Arial" panose="020B0604020202020204" pitchFamily="34" charset="0"/>
              </a:defRPr>
            </a:lvl9pPr>
          </a:lstStyle>
          <a:p>
            <a:pPr>
              <a:spcBef>
                <a:spcPct val="0"/>
              </a:spcBef>
              <a:buFontTx/>
              <a:buNone/>
            </a:pPr>
            <a:r>
              <a:rPr lang="es-CL" sz="2100" noProof="0" dirty="0"/>
              <a:t>Equilibrio </a:t>
            </a:r>
            <a:r>
              <a:rPr lang="es-CL" sz="2100" noProof="0" dirty="0" err="1"/>
              <a:t>Ecc</a:t>
            </a:r>
            <a:r>
              <a:rPr lang="es-CL" sz="2100" noProof="0" dirty="0"/>
              <a:t>.</a:t>
            </a:r>
          </a:p>
        </p:txBody>
      </p:sp>
      <p:pic>
        <p:nvPicPr>
          <p:cNvPr id="8202" name="Imagen 1">
            <a:extLst>
              <a:ext uri="{FF2B5EF4-FFF2-40B4-BE49-F238E27FC236}">
                <a16:creationId xmlns:a16="http://schemas.microsoft.com/office/drawing/2014/main" id="{959BD7ED-BC47-B324-B63A-09DAD6CCD2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477751" y="133351"/>
            <a:ext cx="3300413" cy="1033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2">
            <a:extLst>
              <a:ext uri="{FF2B5EF4-FFF2-40B4-BE49-F238E27FC236}">
                <a16:creationId xmlns:a16="http://schemas.microsoft.com/office/drawing/2014/main" id="{34C7191C-3A9E-48B4-C655-4E864D57E463}"/>
              </a:ext>
            </a:extLst>
          </p:cNvPr>
          <p:cNvSpPr txBox="1">
            <a:spLocks noChangeArrowheads="1"/>
          </p:cNvSpPr>
          <p:nvPr/>
        </p:nvSpPr>
        <p:spPr bwMode="auto">
          <a:xfrm>
            <a:off x="2605088" y="1578770"/>
            <a:ext cx="13396913"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buFontTx/>
              <a:buNone/>
            </a:pPr>
            <a:r>
              <a:rPr lang="es-CL" sz="3000" noProof="0" dirty="0">
                <a:solidFill>
                  <a:schemeClr val="tx2"/>
                </a:solidFill>
                <a:latin typeface="Tahoma" panose="020B0604030504040204" pitchFamily="34" charset="0"/>
              </a:rPr>
              <a:t>Comience balanceando los elementos que aparecen en sólo un reactivo y un producto. </a:t>
            </a:r>
          </a:p>
        </p:txBody>
      </p:sp>
      <p:grpSp>
        <p:nvGrpSpPr>
          <p:cNvPr id="2" name="Group 3">
            <a:extLst>
              <a:ext uri="{FF2B5EF4-FFF2-40B4-BE49-F238E27FC236}">
                <a16:creationId xmlns:a16="http://schemas.microsoft.com/office/drawing/2014/main" id="{31B26FB5-A036-22E3-6F8C-D6EA487745BD}"/>
              </a:ext>
            </a:extLst>
          </p:cNvPr>
          <p:cNvGrpSpPr>
            <a:grpSpLocks/>
          </p:cNvGrpSpPr>
          <p:nvPr/>
        </p:nvGrpSpPr>
        <p:grpSpPr bwMode="auto">
          <a:xfrm>
            <a:off x="4033838" y="2959888"/>
            <a:ext cx="5576886" cy="557211"/>
            <a:chOff x="1509" y="2098"/>
            <a:chExt cx="2342" cy="234"/>
          </a:xfrm>
        </p:grpSpPr>
        <p:sp>
          <p:nvSpPr>
            <p:cNvPr id="119812" name="Text Box 4">
              <a:extLst>
                <a:ext uri="{FF2B5EF4-FFF2-40B4-BE49-F238E27FC236}">
                  <a16:creationId xmlns:a16="http://schemas.microsoft.com/office/drawing/2014/main" id="{7B15D2D8-B227-A40C-1E76-35027BE89F99}"/>
                </a:ext>
              </a:extLst>
            </p:cNvPr>
            <p:cNvSpPr txBox="1">
              <a:spLocks noChangeArrowheads="1"/>
            </p:cNvSpPr>
            <p:nvPr/>
          </p:nvSpPr>
          <p:spPr bwMode="auto">
            <a:xfrm>
              <a:off x="1509" y="2098"/>
              <a:ext cx="689" cy="233"/>
            </a:xfrm>
            <a:prstGeom prst="rect">
              <a:avLst/>
            </a:prstGeom>
            <a:noFill/>
            <a:ln w="9525">
              <a:noFill/>
              <a:miter lim="800000"/>
              <a:headEnd/>
              <a:tailEnd/>
            </a:ln>
            <a:effectLst/>
          </p:spPr>
          <p:txBody>
            <a:bodyPr wrap="none">
              <a:spAutoFit/>
            </a:bodyPr>
            <a:lstStyle/>
            <a:p>
              <a:pPr algn="ctr">
                <a:defRPr/>
              </a:pPr>
              <a:r>
                <a:rPr lang="es-CL" sz="3000" noProof="0" dirty="0">
                  <a:solidFill>
                    <a:schemeClr val="tx2"/>
                  </a:solidFill>
                  <a:latin typeface="+mj-lt"/>
                </a:rPr>
                <a:t>C</a:t>
              </a:r>
              <a:r>
                <a:rPr lang="es-CL" sz="3000" baseline="-25000" noProof="0" dirty="0">
                  <a:solidFill>
                    <a:schemeClr val="tx2"/>
                  </a:solidFill>
                  <a:latin typeface="+mj-lt"/>
                </a:rPr>
                <a:t>2</a:t>
              </a:r>
              <a:r>
                <a:rPr lang="es-CL" sz="3000" noProof="0" dirty="0">
                  <a:solidFill>
                    <a:schemeClr val="tx2"/>
                  </a:solidFill>
                  <a:latin typeface="+mj-lt"/>
                </a:rPr>
                <a:t>H</a:t>
              </a:r>
              <a:r>
                <a:rPr lang="es-CL" sz="3000" baseline="-25000" noProof="0" dirty="0">
                  <a:solidFill>
                    <a:schemeClr val="tx2"/>
                  </a:solidFill>
                  <a:latin typeface="+mj-lt"/>
                </a:rPr>
                <a:t>6</a:t>
              </a:r>
              <a:r>
                <a:rPr lang="es-CL" sz="3000" noProof="0" dirty="0">
                  <a:solidFill>
                    <a:schemeClr val="tx2"/>
                  </a:solidFill>
                  <a:latin typeface="+mj-lt"/>
                </a:rPr>
                <a:t> + O</a:t>
              </a:r>
              <a:r>
                <a:rPr lang="es-CL" sz="3000" baseline="-25000" noProof="0" dirty="0">
                  <a:solidFill>
                    <a:schemeClr val="tx2"/>
                  </a:solidFill>
                  <a:latin typeface="+mj-lt"/>
                </a:rPr>
                <a:t>2</a:t>
              </a:r>
              <a:endParaRPr lang="es-CL" sz="3000" noProof="0" dirty="0">
                <a:solidFill>
                  <a:schemeClr val="tx2"/>
                </a:solidFill>
                <a:latin typeface="+mj-lt"/>
              </a:endParaRPr>
            </a:p>
          </p:txBody>
        </p:sp>
        <p:sp>
          <p:nvSpPr>
            <p:cNvPr id="119813" name="Line 5">
              <a:extLst>
                <a:ext uri="{FF2B5EF4-FFF2-40B4-BE49-F238E27FC236}">
                  <a16:creationId xmlns:a16="http://schemas.microsoft.com/office/drawing/2014/main" id="{0C828B58-F532-4A3D-1C74-A5FF18A56E63}"/>
                </a:ext>
              </a:extLst>
            </p:cNvPr>
            <p:cNvSpPr>
              <a:spLocks noChangeShapeType="1"/>
            </p:cNvSpPr>
            <p:nvPr/>
          </p:nvSpPr>
          <p:spPr bwMode="auto">
            <a:xfrm>
              <a:off x="2484" y="2212"/>
              <a:ext cx="480" cy="0"/>
            </a:xfrm>
            <a:prstGeom prst="line">
              <a:avLst/>
            </a:prstGeom>
            <a:noFill/>
            <a:ln w="38100">
              <a:solidFill>
                <a:schemeClr val="accent2"/>
              </a:solidFill>
              <a:round/>
              <a:headEnd/>
              <a:tailEnd type="triangle" w="med" len="med"/>
            </a:ln>
            <a:effectLst/>
          </p:spPr>
          <p:txBody>
            <a:bodyPr wrap="none" anchor="ctr"/>
            <a:lstStyle/>
            <a:p>
              <a:pPr algn="ctr" eaLnBrk="1" hangingPunct="1">
                <a:defRPr/>
              </a:pPr>
              <a:endParaRPr lang="es-CL" sz="2700" noProof="0" dirty="0">
                <a:solidFill>
                  <a:schemeClr val="tx2"/>
                </a:solidFill>
                <a:latin typeface="+mj-lt"/>
              </a:endParaRPr>
            </a:p>
          </p:txBody>
        </p:sp>
        <p:sp>
          <p:nvSpPr>
            <p:cNvPr id="119814" name="Text Box 6">
              <a:extLst>
                <a:ext uri="{FF2B5EF4-FFF2-40B4-BE49-F238E27FC236}">
                  <a16:creationId xmlns:a16="http://schemas.microsoft.com/office/drawing/2014/main" id="{505A3577-C2DA-2CE1-C32E-6E31D9937B57}"/>
                </a:ext>
              </a:extLst>
            </p:cNvPr>
            <p:cNvSpPr txBox="1">
              <a:spLocks noChangeArrowheads="1"/>
            </p:cNvSpPr>
            <p:nvPr/>
          </p:nvSpPr>
          <p:spPr bwMode="auto">
            <a:xfrm>
              <a:off x="3111" y="2099"/>
              <a:ext cx="740" cy="233"/>
            </a:xfrm>
            <a:prstGeom prst="rect">
              <a:avLst/>
            </a:prstGeom>
            <a:noFill/>
            <a:ln w="9525">
              <a:noFill/>
              <a:miter lim="800000"/>
              <a:headEnd/>
              <a:tailEnd/>
            </a:ln>
            <a:effectLst/>
          </p:spPr>
          <p:txBody>
            <a:bodyPr wrap="none">
              <a:spAutoFit/>
            </a:bodyPr>
            <a:lstStyle/>
            <a:p>
              <a:pPr algn="ctr">
                <a:defRPr/>
              </a:pPr>
              <a:r>
                <a:rPr lang="es-CL" sz="3000" noProof="0" dirty="0">
                  <a:solidFill>
                    <a:schemeClr val="tx2"/>
                  </a:solidFill>
                  <a:latin typeface="+mj-lt"/>
                </a:rPr>
                <a:t>CO</a:t>
              </a:r>
              <a:r>
                <a:rPr lang="es-CL" sz="3000" baseline="-25000" noProof="0" dirty="0">
                  <a:solidFill>
                    <a:schemeClr val="tx2"/>
                  </a:solidFill>
                  <a:latin typeface="+mj-lt"/>
                </a:rPr>
                <a:t>2</a:t>
              </a:r>
              <a:r>
                <a:rPr lang="es-CL" sz="3000" noProof="0" dirty="0">
                  <a:solidFill>
                    <a:schemeClr val="tx2"/>
                  </a:solidFill>
                  <a:latin typeface="+mj-lt"/>
                </a:rPr>
                <a:t> + H</a:t>
              </a:r>
              <a:r>
                <a:rPr lang="es-CL" sz="3000" baseline="-25000" noProof="0" dirty="0">
                  <a:solidFill>
                    <a:schemeClr val="tx2"/>
                  </a:solidFill>
                  <a:latin typeface="+mj-lt"/>
                </a:rPr>
                <a:t>2</a:t>
              </a:r>
              <a:r>
                <a:rPr lang="es-CL" sz="3000" noProof="0" dirty="0">
                  <a:solidFill>
                    <a:schemeClr val="tx2"/>
                  </a:solidFill>
                  <a:latin typeface="+mj-lt"/>
                </a:rPr>
                <a:t>O</a:t>
              </a:r>
            </a:p>
          </p:txBody>
        </p:sp>
      </p:grpSp>
      <p:sp>
        <p:nvSpPr>
          <p:cNvPr id="119816" name="Text Box 8">
            <a:extLst>
              <a:ext uri="{FF2B5EF4-FFF2-40B4-BE49-F238E27FC236}">
                <a16:creationId xmlns:a16="http://schemas.microsoft.com/office/drawing/2014/main" id="{1BA0353F-FE99-A86F-447F-2899181E19E7}"/>
              </a:ext>
            </a:extLst>
          </p:cNvPr>
          <p:cNvSpPr txBox="1">
            <a:spLocks noChangeArrowheads="1"/>
          </p:cNvSpPr>
          <p:nvPr/>
        </p:nvSpPr>
        <p:spPr bwMode="auto">
          <a:xfrm>
            <a:off x="10398920" y="3459958"/>
            <a:ext cx="4900613"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buFontTx/>
              <a:buNone/>
            </a:pPr>
            <a:r>
              <a:rPr lang="es-CL" sz="3000" noProof="0" dirty="0">
                <a:solidFill>
                  <a:schemeClr val="tx2"/>
                </a:solidFill>
                <a:latin typeface="Tahoma" panose="020B0604030504040204" pitchFamily="34" charset="0"/>
              </a:rPr>
              <a:t>Comience con C o H pero no con O</a:t>
            </a:r>
          </a:p>
        </p:txBody>
      </p:sp>
      <p:grpSp>
        <p:nvGrpSpPr>
          <p:cNvPr id="3" name="Group 9">
            <a:extLst>
              <a:ext uri="{FF2B5EF4-FFF2-40B4-BE49-F238E27FC236}">
                <a16:creationId xmlns:a16="http://schemas.microsoft.com/office/drawing/2014/main" id="{405DBAD3-FA80-ECC5-16BF-CEA77300EDAC}"/>
              </a:ext>
            </a:extLst>
          </p:cNvPr>
          <p:cNvGrpSpPr>
            <a:grpSpLocks/>
          </p:cNvGrpSpPr>
          <p:nvPr/>
        </p:nvGrpSpPr>
        <p:grpSpPr bwMode="auto">
          <a:xfrm>
            <a:off x="2759869" y="3574259"/>
            <a:ext cx="2838451" cy="1888332"/>
            <a:chOff x="-112" y="1728"/>
            <a:chExt cx="1192" cy="793"/>
          </a:xfrm>
        </p:grpSpPr>
        <p:sp>
          <p:nvSpPr>
            <p:cNvPr id="119818" name="Line 10">
              <a:extLst>
                <a:ext uri="{FF2B5EF4-FFF2-40B4-BE49-F238E27FC236}">
                  <a16:creationId xmlns:a16="http://schemas.microsoft.com/office/drawing/2014/main" id="{B3135726-0021-B3C4-F639-234CA1372ACF}"/>
                </a:ext>
              </a:extLst>
            </p:cNvPr>
            <p:cNvSpPr>
              <a:spLocks noChangeShapeType="1"/>
            </p:cNvSpPr>
            <p:nvPr/>
          </p:nvSpPr>
          <p:spPr bwMode="auto">
            <a:xfrm flipV="1">
              <a:off x="472" y="1728"/>
              <a:ext cx="0" cy="288"/>
            </a:xfrm>
            <a:prstGeom prst="line">
              <a:avLst/>
            </a:prstGeom>
            <a:noFill/>
            <a:ln w="19050">
              <a:solidFill>
                <a:schemeClr val="accent2"/>
              </a:solidFill>
              <a:round/>
              <a:headEnd/>
              <a:tailEnd type="triangle" w="med" len="med"/>
            </a:ln>
            <a:effectLst/>
          </p:spPr>
          <p:txBody>
            <a:bodyPr/>
            <a:lstStyle/>
            <a:p>
              <a:pPr algn="ctr" eaLnBrk="1" hangingPunct="1">
                <a:defRPr/>
              </a:pPr>
              <a:endParaRPr lang="es-CL" sz="2700" noProof="0" dirty="0">
                <a:solidFill>
                  <a:schemeClr val="tx2"/>
                </a:solidFill>
                <a:latin typeface="+mj-lt"/>
              </a:endParaRPr>
            </a:p>
          </p:txBody>
        </p:sp>
        <p:sp>
          <p:nvSpPr>
            <p:cNvPr id="119819" name="Text Box 11">
              <a:extLst>
                <a:ext uri="{FF2B5EF4-FFF2-40B4-BE49-F238E27FC236}">
                  <a16:creationId xmlns:a16="http://schemas.microsoft.com/office/drawing/2014/main" id="{0CA1D326-F88D-CA96-53F3-0C36403DD3EA}"/>
                </a:ext>
              </a:extLst>
            </p:cNvPr>
            <p:cNvSpPr txBox="1">
              <a:spLocks noChangeArrowheads="1"/>
            </p:cNvSpPr>
            <p:nvPr/>
          </p:nvSpPr>
          <p:spPr bwMode="auto">
            <a:xfrm>
              <a:off x="-112" y="2094"/>
              <a:ext cx="1192" cy="427"/>
            </a:xfrm>
            <a:prstGeom prst="rect">
              <a:avLst/>
            </a:prstGeom>
            <a:noFill/>
            <a:ln w="9525">
              <a:noFill/>
              <a:miter lim="800000"/>
              <a:headEnd/>
              <a:tailEnd/>
            </a:ln>
            <a:effectLst/>
          </p:spPr>
          <p:txBody>
            <a:bodyPr wrap="none">
              <a:spAutoFit/>
            </a:bodyPr>
            <a:lstStyle/>
            <a:p>
              <a:pPr algn="ctr">
                <a:defRPr/>
              </a:pPr>
              <a:r>
                <a:rPr lang="es-CL" sz="3000" noProof="0" dirty="0">
                  <a:solidFill>
                    <a:schemeClr val="tx2"/>
                  </a:solidFill>
                  <a:latin typeface="+mj-lt"/>
                </a:rPr>
                <a:t>2 carbonos en el </a:t>
              </a:r>
            </a:p>
            <a:p>
              <a:pPr algn="ctr">
                <a:defRPr/>
              </a:pPr>
              <a:r>
                <a:rPr lang="es-CL" sz="3000" noProof="0" dirty="0">
                  <a:solidFill>
                    <a:schemeClr val="tx2"/>
                  </a:solidFill>
                  <a:latin typeface="+mj-lt"/>
                </a:rPr>
                <a:t>lado izquierdo</a:t>
              </a:r>
            </a:p>
          </p:txBody>
        </p:sp>
      </p:grpSp>
      <p:grpSp>
        <p:nvGrpSpPr>
          <p:cNvPr id="4" name="Group 12">
            <a:extLst>
              <a:ext uri="{FF2B5EF4-FFF2-40B4-BE49-F238E27FC236}">
                <a16:creationId xmlns:a16="http://schemas.microsoft.com/office/drawing/2014/main" id="{3C3B4D2C-6529-E2EE-3628-3D17016B6383}"/>
              </a:ext>
            </a:extLst>
          </p:cNvPr>
          <p:cNvGrpSpPr>
            <a:grpSpLocks/>
          </p:cNvGrpSpPr>
          <p:nvPr/>
        </p:nvGrpSpPr>
        <p:grpSpPr bwMode="auto">
          <a:xfrm>
            <a:off x="6338889" y="3559971"/>
            <a:ext cx="3548063" cy="1888332"/>
            <a:chOff x="1274" y="1680"/>
            <a:chExt cx="1490" cy="793"/>
          </a:xfrm>
        </p:grpSpPr>
        <p:sp>
          <p:nvSpPr>
            <p:cNvPr id="119821" name="Line 13">
              <a:extLst>
                <a:ext uri="{FF2B5EF4-FFF2-40B4-BE49-F238E27FC236}">
                  <a16:creationId xmlns:a16="http://schemas.microsoft.com/office/drawing/2014/main" id="{51C061AB-7715-33BE-1A34-96AA5B571094}"/>
                </a:ext>
              </a:extLst>
            </p:cNvPr>
            <p:cNvSpPr>
              <a:spLocks noChangeShapeType="1"/>
            </p:cNvSpPr>
            <p:nvPr/>
          </p:nvSpPr>
          <p:spPr bwMode="auto">
            <a:xfrm flipV="1">
              <a:off x="1968" y="1680"/>
              <a:ext cx="0" cy="288"/>
            </a:xfrm>
            <a:prstGeom prst="line">
              <a:avLst/>
            </a:prstGeom>
            <a:noFill/>
            <a:ln w="19050">
              <a:solidFill>
                <a:schemeClr val="accent2"/>
              </a:solidFill>
              <a:round/>
              <a:headEnd/>
              <a:tailEnd type="triangle" w="med" len="med"/>
            </a:ln>
            <a:effectLst/>
          </p:spPr>
          <p:txBody>
            <a:bodyPr/>
            <a:lstStyle/>
            <a:p>
              <a:pPr algn="ctr" eaLnBrk="1" hangingPunct="1">
                <a:defRPr/>
              </a:pPr>
              <a:endParaRPr lang="es-CL" sz="2700" noProof="0" dirty="0">
                <a:solidFill>
                  <a:schemeClr val="tx2"/>
                </a:solidFill>
                <a:latin typeface="+mj-lt"/>
              </a:endParaRPr>
            </a:p>
          </p:txBody>
        </p:sp>
        <p:sp>
          <p:nvSpPr>
            <p:cNvPr id="119822" name="Text Box 14">
              <a:extLst>
                <a:ext uri="{FF2B5EF4-FFF2-40B4-BE49-F238E27FC236}">
                  <a16:creationId xmlns:a16="http://schemas.microsoft.com/office/drawing/2014/main" id="{F70297C3-1BC3-B020-956D-6ED873EC8ACB}"/>
                </a:ext>
              </a:extLst>
            </p:cNvPr>
            <p:cNvSpPr txBox="1">
              <a:spLocks noChangeArrowheads="1"/>
            </p:cNvSpPr>
            <p:nvPr/>
          </p:nvSpPr>
          <p:spPr bwMode="auto">
            <a:xfrm>
              <a:off x="1274" y="2046"/>
              <a:ext cx="1490" cy="427"/>
            </a:xfrm>
            <a:prstGeom prst="rect">
              <a:avLst/>
            </a:prstGeom>
            <a:noFill/>
            <a:ln w="9525">
              <a:noFill/>
              <a:miter lim="800000"/>
              <a:headEnd/>
              <a:tailEnd/>
            </a:ln>
            <a:effectLst/>
          </p:spPr>
          <p:txBody>
            <a:bodyPr wrap="none">
              <a:spAutoFit/>
            </a:bodyPr>
            <a:lstStyle/>
            <a:p>
              <a:pPr algn="ctr">
                <a:defRPr/>
              </a:pPr>
              <a:r>
                <a:rPr lang="es-CL" sz="3000" noProof="0" dirty="0">
                  <a:solidFill>
                    <a:schemeClr val="tx2"/>
                  </a:solidFill>
                  <a:latin typeface="+mj-lt"/>
                </a:rPr>
                <a:t>        1 carbono en </a:t>
              </a:r>
            </a:p>
            <a:p>
              <a:pPr algn="ctr">
                <a:defRPr/>
              </a:pPr>
              <a:r>
                <a:rPr lang="es-CL" sz="3000" noProof="0" dirty="0">
                  <a:solidFill>
                    <a:schemeClr val="tx2"/>
                  </a:solidFill>
                  <a:latin typeface="+mj-lt"/>
                </a:rPr>
                <a:t>           el lado derecho</a:t>
              </a:r>
            </a:p>
          </p:txBody>
        </p:sp>
      </p:grpSp>
      <p:sp>
        <p:nvSpPr>
          <p:cNvPr id="119823" name="Text Box 15">
            <a:extLst>
              <a:ext uri="{FF2B5EF4-FFF2-40B4-BE49-F238E27FC236}">
                <a16:creationId xmlns:a16="http://schemas.microsoft.com/office/drawing/2014/main" id="{383D9FBC-5D2D-8709-BB39-1687252256B0}"/>
              </a:ext>
            </a:extLst>
          </p:cNvPr>
          <p:cNvSpPr txBox="1">
            <a:spLocks noChangeArrowheads="1"/>
          </p:cNvSpPr>
          <p:nvPr/>
        </p:nvSpPr>
        <p:spPr bwMode="auto">
          <a:xfrm>
            <a:off x="11146052" y="5700713"/>
            <a:ext cx="3553985" cy="553998"/>
          </a:xfrm>
          <a:prstGeom prst="rect">
            <a:avLst/>
          </a:prstGeom>
          <a:noFill/>
          <a:ln w="9525">
            <a:noFill/>
            <a:miter lim="800000"/>
            <a:headEnd/>
            <a:tailEnd/>
          </a:ln>
          <a:effectLst/>
        </p:spPr>
        <p:txBody>
          <a:bodyPr wrap="none">
            <a:spAutoFit/>
          </a:bodyPr>
          <a:lstStyle/>
          <a:p>
            <a:pPr algn="ctr">
              <a:defRPr/>
            </a:pPr>
            <a:r>
              <a:rPr lang="es-CL" sz="3000" noProof="0" dirty="0">
                <a:solidFill>
                  <a:schemeClr val="tx2"/>
                </a:solidFill>
                <a:latin typeface="+mj-lt"/>
              </a:rPr>
              <a:t>multiplique CO</a:t>
            </a:r>
            <a:r>
              <a:rPr lang="es-CL" sz="3000" baseline="-25000" noProof="0" dirty="0">
                <a:solidFill>
                  <a:schemeClr val="tx2"/>
                </a:solidFill>
                <a:latin typeface="+mj-lt"/>
              </a:rPr>
              <a:t>2</a:t>
            </a:r>
            <a:r>
              <a:rPr lang="es-CL" sz="3000" noProof="0" dirty="0">
                <a:solidFill>
                  <a:schemeClr val="tx2"/>
                </a:solidFill>
                <a:latin typeface="+mj-lt"/>
              </a:rPr>
              <a:t> por 2</a:t>
            </a:r>
          </a:p>
        </p:txBody>
      </p:sp>
      <p:grpSp>
        <p:nvGrpSpPr>
          <p:cNvPr id="5" name="Group 16">
            <a:extLst>
              <a:ext uri="{FF2B5EF4-FFF2-40B4-BE49-F238E27FC236}">
                <a16:creationId xmlns:a16="http://schemas.microsoft.com/office/drawing/2014/main" id="{70DD76DE-2192-C76C-A2D2-8258250FE346}"/>
              </a:ext>
            </a:extLst>
          </p:cNvPr>
          <p:cNvGrpSpPr>
            <a:grpSpLocks/>
          </p:cNvGrpSpPr>
          <p:nvPr/>
        </p:nvGrpSpPr>
        <p:grpSpPr bwMode="auto">
          <a:xfrm>
            <a:off x="3583783" y="5724532"/>
            <a:ext cx="5776914" cy="557214"/>
            <a:chOff x="1509" y="2098"/>
            <a:chExt cx="2426" cy="234"/>
          </a:xfrm>
        </p:grpSpPr>
        <p:sp>
          <p:nvSpPr>
            <p:cNvPr id="119825" name="Text Box 17">
              <a:extLst>
                <a:ext uri="{FF2B5EF4-FFF2-40B4-BE49-F238E27FC236}">
                  <a16:creationId xmlns:a16="http://schemas.microsoft.com/office/drawing/2014/main" id="{A4DC71D0-B4A2-61DB-7A9B-8EF7B9C5C3D3}"/>
                </a:ext>
              </a:extLst>
            </p:cNvPr>
            <p:cNvSpPr txBox="1">
              <a:spLocks noChangeArrowheads="1"/>
            </p:cNvSpPr>
            <p:nvPr/>
          </p:nvSpPr>
          <p:spPr bwMode="auto">
            <a:xfrm>
              <a:off x="1509" y="2098"/>
              <a:ext cx="689" cy="233"/>
            </a:xfrm>
            <a:prstGeom prst="rect">
              <a:avLst/>
            </a:prstGeom>
            <a:noFill/>
            <a:ln w="9525">
              <a:noFill/>
              <a:miter lim="800000"/>
              <a:headEnd/>
              <a:tailEnd/>
            </a:ln>
            <a:effectLst/>
          </p:spPr>
          <p:txBody>
            <a:bodyPr wrap="none">
              <a:spAutoFit/>
            </a:bodyPr>
            <a:lstStyle/>
            <a:p>
              <a:pPr algn="ctr">
                <a:defRPr/>
              </a:pPr>
              <a:r>
                <a:rPr lang="es-CL" sz="3000" noProof="0" dirty="0">
                  <a:solidFill>
                    <a:schemeClr val="tx2"/>
                  </a:solidFill>
                  <a:latin typeface="+mj-lt"/>
                </a:rPr>
                <a:t>C</a:t>
              </a:r>
              <a:r>
                <a:rPr lang="es-CL" sz="3000" baseline="-25000" noProof="0" dirty="0">
                  <a:solidFill>
                    <a:schemeClr val="tx2"/>
                  </a:solidFill>
                  <a:latin typeface="+mj-lt"/>
                </a:rPr>
                <a:t>2</a:t>
              </a:r>
              <a:r>
                <a:rPr lang="es-CL" sz="3000" noProof="0" dirty="0">
                  <a:solidFill>
                    <a:schemeClr val="tx2"/>
                  </a:solidFill>
                  <a:latin typeface="+mj-lt"/>
                </a:rPr>
                <a:t>H</a:t>
              </a:r>
              <a:r>
                <a:rPr lang="es-CL" sz="3000" baseline="-25000" noProof="0" dirty="0">
                  <a:solidFill>
                    <a:schemeClr val="tx2"/>
                  </a:solidFill>
                  <a:latin typeface="+mj-lt"/>
                </a:rPr>
                <a:t>6</a:t>
              </a:r>
              <a:r>
                <a:rPr lang="es-CL" sz="3000" noProof="0" dirty="0">
                  <a:solidFill>
                    <a:schemeClr val="tx2"/>
                  </a:solidFill>
                  <a:latin typeface="+mj-lt"/>
                </a:rPr>
                <a:t> + O</a:t>
              </a:r>
              <a:r>
                <a:rPr lang="es-CL" sz="3000" baseline="-25000" noProof="0" dirty="0">
                  <a:solidFill>
                    <a:schemeClr val="tx2"/>
                  </a:solidFill>
                  <a:latin typeface="+mj-lt"/>
                </a:rPr>
                <a:t>2</a:t>
              </a:r>
              <a:endParaRPr lang="es-CL" sz="3000" noProof="0" dirty="0">
                <a:solidFill>
                  <a:schemeClr val="tx2"/>
                </a:solidFill>
                <a:latin typeface="+mj-lt"/>
              </a:endParaRPr>
            </a:p>
          </p:txBody>
        </p:sp>
        <p:sp>
          <p:nvSpPr>
            <p:cNvPr id="119826" name="Line 18">
              <a:extLst>
                <a:ext uri="{FF2B5EF4-FFF2-40B4-BE49-F238E27FC236}">
                  <a16:creationId xmlns:a16="http://schemas.microsoft.com/office/drawing/2014/main" id="{69FFFDB9-B66A-7FE7-7A68-E1019DC9F56D}"/>
                </a:ext>
              </a:extLst>
            </p:cNvPr>
            <p:cNvSpPr>
              <a:spLocks noChangeShapeType="1"/>
            </p:cNvSpPr>
            <p:nvPr/>
          </p:nvSpPr>
          <p:spPr bwMode="auto">
            <a:xfrm>
              <a:off x="2484" y="2212"/>
              <a:ext cx="480" cy="0"/>
            </a:xfrm>
            <a:prstGeom prst="line">
              <a:avLst/>
            </a:prstGeom>
            <a:noFill/>
            <a:ln w="38100">
              <a:solidFill>
                <a:schemeClr val="accent2"/>
              </a:solidFill>
              <a:round/>
              <a:headEnd/>
              <a:tailEnd type="triangle" w="med" len="med"/>
            </a:ln>
            <a:effectLst/>
          </p:spPr>
          <p:txBody>
            <a:bodyPr wrap="none" anchor="ctr"/>
            <a:lstStyle/>
            <a:p>
              <a:pPr algn="ctr" eaLnBrk="1" hangingPunct="1">
                <a:defRPr/>
              </a:pPr>
              <a:endParaRPr lang="es-CL" sz="2700" noProof="0" dirty="0">
                <a:solidFill>
                  <a:schemeClr val="tx2"/>
                </a:solidFill>
                <a:latin typeface="+mj-lt"/>
              </a:endParaRPr>
            </a:p>
          </p:txBody>
        </p:sp>
        <p:sp>
          <p:nvSpPr>
            <p:cNvPr id="119827" name="Text Box 19">
              <a:extLst>
                <a:ext uri="{FF2B5EF4-FFF2-40B4-BE49-F238E27FC236}">
                  <a16:creationId xmlns:a16="http://schemas.microsoft.com/office/drawing/2014/main" id="{08BD8925-55DC-1B3B-00C7-8CE22C753DFF}"/>
                </a:ext>
              </a:extLst>
            </p:cNvPr>
            <p:cNvSpPr txBox="1">
              <a:spLocks noChangeArrowheads="1"/>
            </p:cNvSpPr>
            <p:nvPr/>
          </p:nvSpPr>
          <p:spPr bwMode="auto">
            <a:xfrm>
              <a:off x="3113" y="2099"/>
              <a:ext cx="822" cy="233"/>
            </a:xfrm>
            <a:prstGeom prst="rect">
              <a:avLst/>
            </a:prstGeom>
            <a:noFill/>
            <a:ln w="9525">
              <a:noFill/>
              <a:miter lim="800000"/>
              <a:headEnd/>
              <a:tailEnd/>
            </a:ln>
            <a:effectLst/>
          </p:spPr>
          <p:txBody>
            <a:bodyPr wrap="none">
              <a:spAutoFit/>
            </a:bodyPr>
            <a:lstStyle/>
            <a:p>
              <a:pPr algn="ctr">
                <a:defRPr/>
              </a:pPr>
              <a:r>
                <a:rPr lang="es-CL" sz="3000" noProof="0" dirty="0">
                  <a:solidFill>
                    <a:schemeClr val="tx2"/>
                  </a:solidFill>
                  <a:latin typeface="+mj-lt"/>
                </a:rPr>
                <a:t>2CO</a:t>
              </a:r>
              <a:r>
                <a:rPr lang="es-CL" sz="3000" baseline="-25000" noProof="0" dirty="0">
                  <a:solidFill>
                    <a:schemeClr val="tx2"/>
                  </a:solidFill>
                  <a:latin typeface="+mj-lt"/>
                </a:rPr>
                <a:t>2</a:t>
              </a:r>
              <a:r>
                <a:rPr lang="es-CL" sz="3000" noProof="0" dirty="0">
                  <a:solidFill>
                    <a:schemeClr val="tx2"/>
                  </a:solidFill>
                  <a:latin typeface="+mj-lt"/>
                </a:rPr>
                <a:t> + H</a:t>
              </a:r>
              <a:r>
                <a:rPr lang="es-CL" sz="3000" baseline="-25000" noProof="0" dirty="0">
                  <a:solidFill>
                    <a:schemeClr val="tx2"/>
                  </a:solidFill>
                  <a:latin typeface="+mj-lt"/>
                </a:rPr>
                <a:t>2</a:t>
              </a:r>
              <a:r>
                <a:rPr lang="es-CL" sz="3000" noProof="0" dirty="0">
                  <a:solidFill>
                    <a:schemeClr val="tx2"/>
                  </a:solidFill>
                  <a:latin typeface="+mj-lt"/>
                </a:rPr>
                <a:t>O</a:t>
              </a:r>
            </a:p>
          </p:txBody>
        </p:sp>
      </p:grpSp>
      <p:grpSp>
        <p:nvGrpSpPr>
          <p:cNvPr id="6" name="Group 20">
            <a:extLst>
              <a:ext uri="{FF2B5EF4-FFF2-40B4-BE49-F238E27FC236}">
                <a16:creationId xmlns:a16="http://schemas.microsoft.com/office/drawing/2014/main" id="{FA1AF917-8BF8-E700-08B3-93EFD3B9CB8E}"/>
              </a:ext>
            </a:extLst>
          </p:cNvPr>
          <p:cNvGrpSpPr>
            <a:grpSpLocks/>
          </p:cNvGrpSpPr>
          <p:nvPr/>
        </p:nvGrpSpPr>
        <p:grpSpPr bwMode="auto">
          <a:xfrm>
            <a:off x="2707483" y="6348414"/>
            <a:ext cx="2764632" cy="1888332"/>
            <a:chOff x="-104" y="1728"/>
            <a:chExt cx="1161" cy="793"/>
          </a:xfrm>
        </p:grpSpPr>
        <p:sp>
          <p:nvSpPr>
            <p:cNvPr id="119829" name="Line 21">
              <a:extLst>
                <a:ext uri="{FF2B5EF4-FFF2-40B4-BE49-F238E27FC236}">
                  <a16:creationId xmlns:a16="http://schemas.microsoft.com/office/drawing/2014/main" id="{610D2225-FB39-03AF-D317-F1F3F68D6D70}"/>
                </a:ext>
              </a:extLst>
            </p:cNvPr>
            <p:cNvSpPr>
              <a:spLocks noChangeShapeType="1"/>
            </p:cNvSpPr>
            <p:nvPr/>
          </p:nvSpPr>
          <p:spPr bwMode="auto">
            <a:xfrm flipV="1">
              <a:off x="472" y="1728"/>
              <a:ext cx="0" cy="288"/>
            </a:xfrm>
            <a:prstGeom prst="line">
              <a:avLst/>
            </a:prstGeom>
            <a:noFill/>
            <a:ln w="19050">
              <a:solidFill>
                <a:schemeClr val="accent2"/>
              </a:solidFill>
              <a:round/>
              <a:headEnd/>
              <a:tailEnd type="triangle" w="med" len="med"/>
            </a:ln>
            <a:effectLst/>
          </p:spPr>
          <p:txBody>
            <a:bodyPr/>
            <a:lstStyle/>
            <a:p>
              <a:pPr algn="ctr" eaLnBrk="1" hangingPunct="1">
                <a:defRPr/>
              </a:pPr>
              <a:endParaRPr lang="es-CL" sz="2700" noProof="0" dirty="0">
                <a:solidFill>
                  <a:schemeClr val="tx2"/>
                </a:solidFill>
                <a:latin typeface="+mj-lt"/>
              </a:endParaRPr>
            </a:p>
          </p:txBody>
        </p:sp>
        <p:sp>
          <p:nvSpPr>
            <p:cNvPr id="119830" name="Text Box 22">
              <a:extLst>
                <a:ext uri="{FF2B5EF4-FFF2-40B4-BE49-F238E27FC236}">
                  <a16:creationId xmlns:a16="http://schemas.microsoft.com/office/drawing/2014/main" id="{B05A8975-E21F-D48D-A884-8554065E3F17}"/>
                </a:ext>
              </a:extLst>
            </p:cNvPr>
            <p:cNvSpPr txBox="1">
              <a:spLocks noChangeArrowheads="1"/>
            </p:cNvSpPr>
            <p:nvPr/>
          </p:nvSpPr>
          <p:spPr bwMode="auto">
            <a:xfrm>
              <a:off x="-104" y="2094"/>
              <a:ext cx="1161" cy="427"/>
            </a:xfrm>
            <a:prstGeom prst="rect">
              <a:avLst/>
            </a:prstGeom>
            <a:noFill/>
            <a:ln w="9525">
              <a:noFill/>
              <a:miter lim="800000"/>
              <a:headEnd/>
              <a:tailEnd/>
            </a:ln>
            <a:effectLst/>
          </p:spPr>
          <p:txBody>
            <a:bodyPr wrap="none">
              <a:spAutoFit/>
            </a:bodyPr>
            <a:lstStyle/>
            <a:p>
              <a:pPr algn="ctr">
                <a:defRPr/>
              </a:pPr>
              <a:r>
                <a:rPr lang="es-CL" sz="3000" noProof="0" dirty="0">
                  <a:solidFill>
                    <a:schemeClr val="tx2"/>
                  </a:solidFill>
                  <a:latin typeface="+mj-lt"/>
                </a:rPr>
                <a:t>6 hidrógenos en</a:t>
              </a:r>
            </a:p>
            <a:p>
              <a:pPr algn="ctr">
                <a:defRPr/>
              </a:pPr>
              <a:r>
                <a:rPr lang="es-CL" sz="3000" noProof="0" dirty="0">
                  <a:solidFill>
                    <a:schemeClr val="tx2"/>
                  </a:solidFill>
                  <a:latin typeface="+mj-lt"/>
                </a:rPr>
                <a:t>el lado izquierdo</a:t>
              </a:r>
            </a:p>
          </p:txBody>
        </p:sp>
      </p:grpSp>
      <p:grpSp>
        <p:nvGrpSpPr>
          <p:cNvPr id="7" name="Group 23">
            <a:extLst>
              <a:ext uri="{FF2B5EF4-FFF2-40B4-BE49-F238E27FC236}">
                <a16:creationId xmlns:a16="http://schemas.microsoft.com/office/drawing/2014/main" id="{D51B3890-6580-4488-529A-0F3044B0A38D}"/>
              </a:ext>
            </a:extLst>
          </p:cNvPr>
          <p:cNvGrpSpPr>
            <a:grpSpLocks/>
          </p:cNvGrpSpPr>
          <p:nvPr/>
        </p:nvGrpSpPr>
        <p:grpSpPr bwMode="auto">
          <a:xfrm>
            <a:off x="6922294" y="6369846"/>
            <a:ext cx="3824288" cy="1888332"/>
            <a:chOff x="-321" y="1728"/>
            <a:chExt cx="1606" cy="793"/>
          </a:xfrm>
        </p:grpSpPr>
        <p:sp>
          <p:nvSpPr>
            <p:cNvPr id="119832" name="Line 24">
              <a:extLst>
                <a:ext uri="{FF2B5EF4-FFF2-40B4-BE49-F238E27FC236}">
                  <a16:creationId xmlns:a16="http://schemas.microsoft.com/office/drawing/2014/main" id="{976FFB8E-54FB-85DB-DDE5-1A7B2235967F}"/>
                </a:ext>
              </a:extLst>
            </p:cNvPr>
            <p:cNvSpPr>
              <a:spLocks noChangeShapeType="1"/>
            </p:cNvSpPr>
            <p:nvPr/>
          </p:nvSpPr>
          <p:spPr bwMode="auto">
            <a:xfrm flipV="1">
              <a:off x="472" y="1728"/>
              <a:ext cx="0" cy="288"/>
            </a:xfrm>
            <a:prstGeom prst="line">
              <a:avLst/>
            </a:prstGeom>
            <a:noFill/>
            <a:ln w="19050">
              <a:solidFill>
                <a:schemeClr val="accent2"/>
              </a:solidFill>
              <a:round/>
              <a:headEnd/>
              <a:tailEnd type="triangle" w="med" len="med"/>
            </a:ln>
            <a:effectLst/>
          </p:spPr>
          <p:txBody>
            <a:bodyPr/>
            <a:lstStyle/>
            <a:p>
              <a:pPr algn="ctr" eaLnBrk="1" hangingPunct="1">
                <a:defRPr/>
              </a:pPr>
              <a:endParaRPr lang="es-CL" sz="2700" noProof="0" dirty="0">
                <a:solidFill>
                  <a:schemeClr val="tx2"/>
                </a:solidFill>
                <a:latin typeface="+mj-lt"/>
              </a:endParaRPr>
            </a:p>
          </p:txBody>
        </p:sp>
        <p:sp>
          <p:nvSpPr>
            <p:cNvPr id="119833" name="Text Box 25">
              <a:extLst>
                <a:ext uri="{FF2B5EF4-FFF2-40B4-BE49-F238E27FC236}">
                  <a16:creationId xmlns:a16="http://schemas.microsoft.com/office/drawing/2014/main" id="{E8E10579-B041-1137-AB17-265F615C9562}"/>
                </a:ext>
              </a:extLst>
            </p:cNvPr>
            <p:cNvSpPr txBox="1">
              <a:spLocks noChangeArrowheads="1"/>
            </p:cNvSpPr>
            <p:nvPr/>
          </p:nvSpPr>
          <p:spPr bwMode="auto">
            <a:xfrm>
              <a:off x="-321" y="2094"/>
              <a:ext cx="1606" cy="427"/>
            </a:xfrm>
            <a:prstGeom prst="rect">
              <a:avLst/>
            </a:prstGeom>
            <a:noFill/>
            <a:ln w="9525">
              <a:noFill/>
              <a:miter lim="800000"/>
              <a:headEnd/>
              <a:tailEnd/>
            </a:ln>
            <a:effectLst/>
          </p:spPr>
          <p:txBody>
            <a:bodyPr wrap="none">
              <a:spAutoFit/>
            </a:bodyPr>
            <a:lstStyle/>
            <a:p>
              <a:pPr algn="ctr">
                <a:defRPr/>
              </a:pPr>
              <a:r>
                <a:rPr lang="es-CL" sz="3000" noProof="0" dirty="0">
                  <a:solidFill>
                    <a:schemeClr val="tx2"/>
                  </a:solidFill>
                  <a:latin typeface="+mj-lt"/>
                </a:rPr>
                <a:t>2 hidrógenos en el lado</a:t>
              </a:r>
            </a:p>
            <a:p>
              <a:pPr algn="ctr">
                <a:defRPr/>
              </a:pPr>
              <a:r>
                <a:rPr lang="es-CL" sz="3000" noProof="0" dirty="0">
                  <a:solidFill>
                    <a:schemeClr val="tx2"/>
                  </a:solidFill>
                  <a:latin typeface="+mj-lt"/>
                </a:rPr>
                <a:t>derecho</a:t>
              </a:r>
            </a:p>
          </p:txBody>
        </p:sp>
      </p:grpSp>
      <p:sp>
        <p:nvSpPr>
          <p:cNvPr id="119834" name="Text Box 26">
            <a:extLst>
              <a:ext uri="{FF2B5EF4-FFF2-40B4-BE49-F238E27FC236}">
                <a16:creationId xmlns:a16="http://schemas.microsoft.com/office/drawing/2014/main" id="{D170311F-4863-B64D-E4AA-D9D2FED71B61}"/>
              </a:ext>
            </a:extLst>
          </p:cNvPr>
          <p:cNvSpPr txBox="1">
            <a:spLocks noChangeArrowheads="1"/>
          </p:cNvSpPr>
          <p:nvPr/>
        </p:nvSpPr>
        <p:spPr bwMode="auto">
          <a:xfrm>
            <a:off x="11032660" y="8617745"/>
            <a:ext cx="3592650" cy="553998"/>
          </a:xfrm>
          <a:prstGeom prst="rect">
            <a:avLst/>
          </a:prstGeom>
          <a:noFill/>
          <a:ln w="9525">
            <a:noFill/>
            <a:miter lim="800000"/>
            <a:headEnd/>
            <a:tailEnd/>
          </a:ln>
          <a:effectLst/>
        </p:spPr>
        <p:txBody>
          <a:bodyPr wrap="none">
            <a:spAutoFit/>
          </a:bodyPr>
          <a:lstStyle/>
          <a:p>
            <a:pPr algn="ctr">
              <a:defRPr/>
            </a:pPr>
            <a:r>
              <a:rPr lang="es-CL" sz="3000" noProof="0" dirty="0">
                <a:solidFill>
                  <a:schemeClr val="tx2"/>
                </a:solidFill>
                <a:latin typeface="+mj-lt"/>
              </a:rPr>
              <a:t>multiplique H</a:t>
            </a:r>
            <a:r>
              <a:rPr lang="es-CL" sz="3000" baseline="-25000" noProof="0" dirty="0">
                <a:solidFill>
                  <a:schemeClr val="tx2"/>
                </a:solidFill>
                <a:latin typeface="+mj-lt"/>
              </a:rPr>
              <a:t>2</a:t>
            </a:r>
            <a:r>
              <a:rPr lang="es-CL" sz="3000" noProof="0" dirty="0">
                <a:solidFill>
                  <a:schemeClr val="tx2"/>
                </a:solidFill>
                <a:latin typeface="+mj-lt"/>
              </a:rPr>
              <a:t>O por 3</a:t>
            </a:r>
          </a:p>
        </p:txBody>
      </p:sp>
      <p:grpSp>
        <p:nvGrpSpPr>
          <p:cNvPr id="8" name="Group 27">
            <a:extLst>
              <a:ext uri="{FF2B5EF4-FFF2-40B4-BE49-F238E27FC236}">
                <a16:creationId xmlns:a16="http://schemas.microsoft.com/office/drawing/2014/main" id="{898C7A71-B474-3688-D610-D6E3F0FC4852}"/>
              </a:ext>
            </a:extLst>
          </p:cNvPr>
          <p:cNvGrpSpPr>
            <a:grpSpLocks/>
          </p:cNvGrpSpPr>
          <p:nvPr/>
        </p:nvGrpSpPr>
        <p:grpSpPr bwMode="auto">
          <a:xfrm>
            <a:off x="3609975" y="8617738"/>
            <a:ext cx="5981699" cy="557211"/>
            <a:chOff x="1509" y="2098"/>
            <a:chExt cx="2512" cy="234"/>
          </a:xfrm>
        </p:grpSpPr>
        <p:sp>
          <p:nvSpPr>
            <p:cNvPr id="119836" name="Text Box 28">
              <a:extLst>
                <a:ext uri="{FF2B5EF4-FFF2-40B4-BE49-F238E27FC236}">
                  <a16:creationId xmlns:a16="http://schemas.microsoft.com/office/drawing/2014/main" id="{867749E0-5150-841D-3EE4-E8B28F6BD3A7}"/>
                </a:ext>
              </a:extLst>
            </p:cNvPr>
            <p:cNvSpPr txBox="1">
              <a:spLocks noChangeArrowheads="1"/>
            </p:cNvSpPr>
            <p:nvPr/>
          </p:nvSpPr>
          <p:spPr bwMode="auto">
            <a:xfrm>
              <a:off x="1509" y="2098"/>
              <a:ext cx="689" cy="233"/>
            </a:xfrm>
            <a:prstGeom prst="rect">
              <a:avLst/>
            </a:prstGeom>
            <a:noFill/>
            <a:ln w="9525">
              <a:noFill/>
              <a:miter lim="800000"/>
              <a:headEnd/>
              <a:tailEnd/>
            </a:ln>
            <a:effectLst/>
          </p:spPr>
          <p:txBody>
            <a:bodyPr wrap="none">
              <a:spAutoFit/>
            </a:bodyPr>
            <a:lstStyle/>
            <a:p>
              <a:pPr algn="ctr">
                <a:defRPr/>
              </a:pPr>
              <a:r>
                <a:rPr lang="es-CL" sz="3000" noProof="0" dirty="0">
                  <a:solidFill>
                    <a:schemeClr val="tx2"/>
                  </a:solidFill>
                  <a:latin typeface="+mj-lt"/>
                </a:rPr>
                <a:t>C</a:t>
              </a:r>
              <a:r>
                <a:rPr lang="es-CL" sz="3000" baseline="-25000" noProof="0" dirty="0">
                  <a:solidFill>
                    <a:schemeClr val="tx2"/>
                  </a:solidFill>
                  <a:latin typeface="+mj-lt"/>
                </a:rPr>
                <a:t>2</a:t>
              </a:r>
              <a:r>
                <a:rPr lang="es-CL" sz="3000" noProof="0" dirty="0">
                  <a:solidFill>
                    <a:schemeClr val="tx2"/>
                  </a:solidFill>
                  <a:latin typeface="+mj-lt"/>
                </a:rPr>
                <a:t>H</a:t>
              </a:r>
              <a:r>
                <a:rPr lang="es-CL" sz="3000" baseline="-25000" noProof="0" dirty="0">
                  <a:solidFill>
                    <a:schemeClr val="tx2"/>
                  </a:solidFill>
                  <a:latin typeface="+mj-lt"/>
                </a:rPr>
                <a:t>6</a:t>
              </a:r>
              <a:r>
                <a:rPr lang="es-CL" sz="3000" noProof="0" dirty="0">
                  <a:solidFill>
                    <a:schemeClr val="tx2"/>
                  </a:solidFill>
                  <a:latin typeface="+mj-lt"/>
                </a:rPr>
                <a:t> + O</a:t>
              </a:r>
              <a:r>
                <a:rPr lang="es-CL" sz="3000" baseline="-25000" noProof="0" dirty="0">
                  <a:solidFill>
                    <a:schemeClr val="tx2"/>
                  </a:solidFill>
                  <a:latin typeface="+mj-lt"/>
                </a:rPr>
                <a:t>2</a:t>
              </a:r>
              <a:endParaRPr lang="es-CL" sz="3000" noProof="0" dirty="0">
                <a:solidFill>
                  <a:schemeClr val="tx2"/>
                </a:solidFill>
                <a:latin typeface="+mj-lt"/>
              </a:endParaRPr>
            </a:p>
          </p:txBody>
        </p:sp>
        <p:sp>
          <p:nvSpPr>
            <p:cNvPr id="119837" name="Line 29">
              <a:extLst>
                <a:ext uri="{FF2B5EF4-FFF2-40B4-BE49-F238E27FC236}">
                  <a16:creationId xmlns:a16="http://schemas.microsoft.com/office/drawing/2014/main" id="{B8A217F0-CF31-C49F-AF33-37BA8901FAC4}"/>
                </a:ext>
              </a:extLst>
            </p:cNvPr>
            <p:cNvSpPr>
              <a:spLocks noChangeShapeType="1"/>
            </p:cNvSpPr>
            <p:nvPr/>
          </p:nvSpPr>
          <p:spPr bwMode="auto">
            <a:xfrm>
              <a:off x="2484" y="2212"/>
              <a:ext cx="480" cy="0"/>
            </a:xfrm>
            <a:prstGeom prst="line">
              <a:avLst/>
            </a:prstGeom>
            <a:noFill/>
            <a:ln w="38100">
              <a:solidFill>
                <a:schemeClr val="accent2"/>
              </a:solidFill>
              <a:round/>
              <a:headEnd/>
              <a:tailEnd type="triangle" w="med" len="med"/>
            </a:ln>
            <a:effectLst/>
          </p:spPr>
          <p:txBody>
            <a:bodyPr wrap="none" anchor="ctr"/>
            <a:lstStyle/>
            <a:p>
              <a:pPr algn="ctr" eaLnBrk="1" hangingPunct="1">
                <a:defRPr/>
              </a:pPr>
              <a:endParaRPr lang="es-CL" sz="2700" noProof="0" dirty="0">
                <a:solidFill>
                  <a:schemeClr val="tx2"/>
                </a:solidFill>
                <a:latin typeface="+mj-lt"/>
              </a:endParaRPr>
            </a:p>
          </p:txBody>
        </p:sp>
        <p:sp>
          <p:nvSpPr>
            <p:cNvPr id="119838" name="Text Box 30">
              <a:extLst>
                <a:ext uri="{FF2B5EF4-FFF2-40B4-BE49-F238E27FC236}">
                  <a16:creationId xmlns:a16="http://schemas.microsoft.com/office/drawing/2014/main" id="{7234D7F9-5615-A7E7-2435-029B64D39FBC}"/>
                </a:ext>
              </a:extLst>
            </p:cNvPr>
            <p:cNvSpPr txBox="1">
              <a:spLocks noChangeArrowheads="1"/>
            </p:cNvSpPr>
            <p:nvPr/>
          </p:nvSpPr>
          <p:spPr bwMode="auto">
            <a:xfrm>
              <a:off x="3117" y="2099"/>
              <a:ext cx="904" cy="233"/>
            </a:xfrm>
            <a:prstGeom prst="rect">
              <a:avLst/>
            </a:prstGeom>
            <a:noFill/>
            <a:ln w="9525">
              <a:noFill/>
              <a:miter lim="800000"/>
              <a:headEnd/>
              <a:tailEnd/>
            </a:ln>
            <a:effectLst/>
          </p:spPr>
          <p:txBody>
            <a:bodyPr wrap="none">
              <a:spAutoFit/>
            </a:bodyPr>
            <a:lstStyle/>
            <a:p>
              <a:pPr algn="ctr">
                <a:defRPr/>
              </a:pPr>
              <a:r>
                <a:rPr lang="es-CL" sz="3000" noProof="0" dirty="0">
                  <a:solidFill>
                    <a:schemeClr val="tx2"/>
                  </a:solidFill>
                  <a:latin typeface="+mj-lt"/>
                </a:rPr>
                <a:t>2CO</a:t>
              </a:r>
              <a:r>
                <a:rPr lang="es-CL" sz="3000" baseline="-25000" noProof="0" dirty="0">
                  <a:solidFill>
                    <a:schemeClr val="tx2"/>
                  </a:solidFill>
                  <a:latin typeface="+mj-lt"/>
                </a:rPr>
                <a:t>2</a:t>
              </a:r>
              <a:r>
                <a:rPr lang="es-CL" sz="3000" noProof="0" dirty="0">
                  <a:solidFill>
                    <a:schemeClr val="tx2"/>
                  </a:solidFill>
                  <a:latin typeface="+mj-lt"/>
                </a:rPr>
                <a:t> + 3H</a:t>
              </a:r>
              <a:r>
                <a:rPr lang="es-CL" sz="3000" baseline="-25000" noProof="0" dirty="0">
                  <a:solidFill>
                    <a:schemeClr val="tx2"/>
                  </a:solidFill>
                  <a:latin typeface="+mj-lt"/>
                </a:rPr>
                <a:t>2</a:t>
              </a:r>
              <a:r>
                <a:rPr lang="es-CL" sz="3000" noProof="0" dirty="0">
                  <a:solidFill>
                    <a:schemeClr val="tx2"/>
                  </a:solidFill>
                  <a:latin typeface="+mj-lt"/>
                </a:rPr>
                <a:t>O</a:t>
              </a:r>
            </a:p>
          </p:txBody>
        </p:sp>
      </p:grpSp>
      <p:sp>
        <p:nvSpPr>
          <p:cNvPr id="33" name="Rectangle 2">
            <a:extLst>
              <a:ext uri="{FF2B5EF4-FFF2-40B4-BE49-F238E27FC236}">
                <a16:creationId xmlns:a16="http://schemas.microsoft.com/office/drawing/2014/main" id="{99ADADB4-34D8-3333-3F05-848ACBBACAF9}"/>
              </a:ext>
            </a:extLst>
          </p:cNvPr>
          <p:cNvSpPr txBox="1">
            <a:spLocks noChangeArrowheads="1"/>
          </p:cNvSpPr>
          <p:nvPr/>
        </p:nvSpPr>
        <p:spPr bwMode="auto">
          <a:xfrm>
            <a:off x="2500313" y="642938"/>
            <a:ext cx="12387263" cy="750095"/>
          </a:xfrm>
          <a:prstGeom prst="rect">
            <a:avLst/>
          </a:prstGeom>
          <a:noFill/>
          <a:ln w="9525">
            <a:noFill/>
            <a:miter lim="800000"/>
            <a:headEnd/>
            <a:tailEnd/>
          </a:ln>
          <a:effectLst/>
        </p:spPr>
        <p:txBody>
          <a:bodyPr anchor="ctr"/>
          <a:lstStyle/>
          <a:p>
            <a:pPr eaLnBrk="1" hangingPunct="1">
              <a:defRPr/>
            </a:pPr>
            <a:r>
              <a:rPr lang="es-CL" sz="4200" b="1" kern="0" noProof="0" dirty="0">
                <a:solidFill>
                  <a:schemeClr val="tx2"/>
                </a:solidFill>
                <a:latin typeface="+mj-lt"/>
                <a:ea typeface="+mj-ea"/>
                <a:cs typeface="+mj-cs"/>
              </a:rPr>
              <a:t>Balanceo de ecuaciones</a:t>
            </a:r>
          </a:p>
        </p:txBody>
      </p:sp>
      <p:pic>
        <p:nvPicPr>
          <p:cNvPr id="9233" name="Imagen 8">
            <a:extLst>
              <a:ext uri="{FF2B5EF4-FFF2-40B4-BE49-F238E27FC236}">
                <a16:creationId xmlns:a16="http://schemas.microsoft.com/office/drawing/2014/main" id="{D46FD9D2-E688-5153-9960-45D810D6A7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15801" y="283370"/>
            <a:ext cx="3300413" cy="1033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119816"/>
                                        </p:tgtEl>
                                        <p:attrNameLst>
                                          <p:attrName>style.visibility</p:attrName>
                                        </p:attrNameLst>
                                      </p:cBhvr>
                                      <p:to>
                                        <p:strVal val="visible"/>
                                      </p:to>
                                    </p:set>
                                    <p:anim calcmode="lin" valueType="num">
                                      <p:cBhvr additive="base">
                                        <p:cTn id="13" dur="500" fill="hold"/>
                                        <p:tgtEl>
                                          <p:spTgt spid="119816"/>
                                        </p:tgtEl>
                                        <p:attrNameLst>
                                          <p:attrName>ppt_x</p:attrName>
                                        </p:attrNameLst>
                                      </p:cBhvr>
                                      <p:tavLst>
                                        <p:tav tm="0">
                                          <p:val>
                                            <p:strVal val="1+#ppt_w/2"/>
                                          </p:val>
                                        </p:tav>
                                        <p:tav tm="100000">
                                          <p:val>
                                            <p:strVal val="#ppt_x"/>
                                          </p:val>
                                        </p:tav>
                                      </p:tavLst>
                                    </p:anim>
                                    <p:anim calcmode="lin" valueType="num">
                                      <p:cBhvr additive="base">
                                        <p:cTn id="14" dur="500" fill="hold"/>
                                        <p:tgtEl>
                                          <p:spTgt spid="119816"/>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ppt_x"/>
                                          </p:val>
                                        </p:tav>
                                        <p:tav tm="100000">
                                          <p:val>
                                            <p:strVal val="#ppt_x"/>
                                          </p:val>
                                        </p:tav>
                                      </p:tavLst>
                                    </p:anim>
                                    <p:anim calcmode="lin" valueType="num">
                                      <p:cBhvr additive="base">
                                        <p:cTn id="2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119823"/>
                                        </p:tgtEl>
                                        <p:attrNameLst>
                                          <p:attrName>style.visibility</p:attrName>
                                        </p:attrNameLst>
                                      </p:cBhvr>
                                      <p:to>
                                        <p:strVal val="visible"/>
                                      </p:to>
                                    </p:set>
                                    <p:anim calcmode="lin" valueType="num">
                                      <p:cBhvr additive="base">
                                        <p:cTn id="31" dur="500" fill="hold"/>
                                        <p:tgtEl>
                                          <p:spTgt spid="119823"/>
                                        </p:tgtEl>
                                        <p:attrNameLst>
                                          <p:attrName>ppt_x</p:attrName>
                                        </p:attrNameLst>
                                      </p:cBhvr>
                                      <p:tavLst>
                                        <p:tav tm="0">
                                          <p:val>
                                            <p:strVal val="1+#ppt_w/2"/>
                                          </p:val>
                                        </p:tav>
                                        <p:tav tm="100000">
                                          <p:val>
                                            <p:strVal val="#ppt_x"/>
                                          </p:val>
                                        </p:tav>
                                      </p:tavLst>
                                    </p:anim>
                                    <p:anim calcmode="lin" valueType="num">
                                      <p:cBhvr additive="base">
                                        <p:cTn id="32" dur="500" fill="hold"/>
                                        <p:tgtEl>
                                          <p:spTgt spid="119823"/>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nodeType="clickEffect">
                                  <p:stCondLst>
                                    <p:cond delay="0"/>
                                  </p:stCondLst>
                                  <p:childTnLst>
                                    <p:set>
                                      <p:cBhvr>
                                        <p:cTn id="36" dur="1" fill="hold">
                                          <p:stCondLst>
                                            <p:cond delay="0"/>
                                          </p:stCondLst>
                                        </p:cTn>
                                        <p:tgtEl>
                                          <p:spTgt spid="5"/>
                                        </p:tgtEl>
                                        <p:attrNameLst>
                                          <p:attrName>style.visibility</p:attrName>
                                        </p:attrNameLst>
                                      </p:cBhvr>
                                      <p:to>
                                        <p:strVal val="visible"/>
                                      </p:to>
                                    </p:set>
                                    <p:anim calcmode="lin" valueType="num">
                                      <p:cBhvr additive="base">
                                        <p:cTn id="37" dur="500" fill="hold"/>
                                        <p:tgtEl>
                                          <p:spTgt spid="5"/>
                                        </p:tgtEl>
                                        <p:attrNameLst>
                                          <p:attrName>ppt_x</p:attrName>
                                        </p:attrNameLst>
                                      </p:cBhvr>
                                      <p:tavLst>
                                        <p:tav tm="0">
                                          <p:val>
                                            <p:strVal val="0-#ppt_w/2"/>
                                          </p:val>
                                        </p:tav>
                                        <p:tav tm="100000">
                                          <p:val>
                                            <p:strVal val="#ppt_x"/>
                                          </p:val>
                                        </p:tav>
                                      </p:tavLst>
                                    </p:anim>
                                    <p:anim calcmode="lin" valueType="num">
                                      <p:cBhvr additive="base">
                                        <p:cTn id="3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nodeType="clickEffect">
                                  <p:stCondLst>
                                    <p:cond delay="0"/>
                                  </p:stCondLst>
                                  <p:childTnLst>
                                    <p:set>
                                      <p:cBhvr>
                                        <p:cTn id="42" dur="1" fill="hold">
                                          <p:stCondLst>
                                            <p:cond delay="0"/>
                                          </p:stCondLst>
                                        </p:cTn>
                                        <p:tgtEl>
                                          <p:spTgt spid="6"/>
                                        </p:tgtEl>
                                        <p:attrNameLst>
                                          <p:attrName>style.visibility</p:attrName>
                                        </p:attrNameLst>
                                      </p:cBhvr>
                                      <p:to>
                                        <p:strVal val="visible"/>
                                      </p:to>
                                    </p:set>
                                    <p:anim calcmode="lin" valueType="num">
                                      <p:cBhvr additive="base">
                                        <p:cTn id="43" dur="500" fill="hold"/>
                                        <p:tgtEl>
                                          <p:spTgt spid="6"/>
                                        </p:tgtEl>
                                        <p:attrNameLst>
                                          <p:attrName>ppt_x</p:attrName>
                                        </p:attrNameLst>
                                      </p:cBhvr>
                                      <p:tavLst>
                                        <p:tav tm="0">
                                          <p:val>
                                            <p:strVal val="#ppt_x"/>
                                          </p:val>
                                        </p:tav>
                                        <p:tav tm="100000">
                                          <p:val>
                                            <p:strVal val="#ppt_x"/>
                                          </p:val>
                                        </p:tav>
                                      </p:tavLst>
                                    </p:anim>
                                    <p:anim calcmode="lin" valueType="num">
                                      <p:cBhvr additive="base">
                                        <p:cTn id="4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nodeType="clickEffect">
                                  <p:stCondLst>
                                    <p:cond delay="0"/>
                                  </p:stCondLst>
                                  <p:childTnLst>
                                    <p:set>
                                      <p:cBhvr>
                                        <p:cTn id="48" dur="1" fill="hold">
                                          <p:stCondLst>
                                            <p:cond delay="0"/>
                                          </p:stCondLst>
                                        </p:cTn>
                                        <p:tgtEl>
                                          <p:spTgt spid="7"/>
                                        </p:tgtEl>
                                        <p:attrNameLst>
                                          <p:attrName>style.visibility</p:attrName>
                                        </p:attrNameLst>
                                      </p:cBhvr>
                                      <p:to>
                                        <p:strVal val="visible"/>
                                      </p:to>
                                    </p:set>
                                    <p:anim calcmode="lin" valueType="num">
                                      <p:cBhvr additive="base">
                                        <p:cTn id="49" dur="500" fill="hold"/>
                                        <p:tgtEl>
                                          <p:spTgt spid="7"/>
                                        </p:tgtEl>
                                        <p:attrNameLst>
                                          <p:attrName>ppt_x</p:attrName>
                                        </p:attrNameLst>
                                      </p:cBhvr>
                                      <p:tavLst>
                                        <p:tav tm="0">
                                          <p:val>
                                            <p:strVal val="#ppt_x"/>
                                          </p:val>
                                        </p:tav>
                                        <p:tav tm="100000">
                                          <p:val>
                                            <p:strVal val="#ppt_x"/>
                                          </p:val>
                                        </p:tav>
                                      </p:tavLst>
                                    </p:anim>
                                    <p:anim calcmode="lin" valueType="num">
                                      <p:cBhvr additive="base">
                                        <p:cTn id="5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2" fill="hold" grpId="0" nodeType="clickEffect">
                                  <p:stCondLst>
                                    <p:cond delay="0"/>
                                  </p:stCondLst>
                                  <p:childTnLst>
                                    <p:set>
                                      <p:cBhvr>
                                        <p:cTn id="54" dur="1" fill="hold">
                                          <p:stCondLst>
                                            <p:cond delay="0"/>
                                          </p:stCondLst>
                                        </p:cTn>
                                        <p:tgtEl>
                                          <p:spTgt spid="119834"/>
                                        </p:tgtEl>
                                        <p:attrNameLst>
                                          <p:attrName>style.visibility</p:attrName>
                                        </p:attrNameLst>
                                      </p:cBhvr>
                                      <p:to>
                                        <p:strVal val="visible"/>
                                      </p:to>
                                    </p:set>
                                    <p:anim calcmode="lin" valueType="num">
                                      <p:cBhvr additive="base">
                                        <p:cTn id="55" dur="500" fill="hold"/>
                                        <p:tgtEl>
                                          <p:spTgt spid="119834"/>
                                        </p:tgtEl>
                                        <p:attrNameLst>
                                          <p:attrName>ppt_x</p:attrName>
                                        </p:attrNameLst>
                                      </p:cBhvr>
                                      <p:tavLst>
                                        <p:tav tm="0">
                                          <p:val>
                                            <p:strVal val="1+#ppt_w/2"/>
                                          </p:val>
                                        </p:tav>
                                        <p:tav tm="100000">
                                          <p:val>
                                            <p:strVal val="#ppt_x"/>
                                          </p:val>
                                        </p:tav>
                                      </p:tavLst>
                                    </p:anim>
                                    <p:anim calcmode="lin" valueType="num">
                                      <p:cBhvr additive="base">
                                        <p:cTn id="56" dur="500" fill="hold"/>
                                        <p:tgtEl>
                                          <p:spTgt spid="119834"/>
                                        </p:tgtEl>
                                        <p:attrNameLst>
                                          <p:attrName>ppt_y</p:attrName>
                                        </p:attrNameLst>
                                      </p:cBhvr>
                                      <p:tavLst>
                                        <p:tav tm="0">
                                          <p:val>
                                            <p:strVal val="#ppt_y"/>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8" fill="hold" nodeType="clickEffect">
                                  <p:stCondLst>
                                    <p:cond delay="0"/>
                                  </p:stCondLst>
                                  <p:childTnLst>
                                    <p:set>
                                      <p:cBhvr>
                                        <p:cTn id="60" dur="1" fill="hold">
                                          <p:stCondLst>
                                            <p:cond delay="0"/>
                                          </p:stCondLst>
                                        </p:cTn>
                                        <p:tgtEl>
                                          <p:spTgt spid="8"/>
                                        </p:tgtEl>
                                        <p:attrNameLst>
                                          <p:attrName>style.visibility</p:attrName>
                                        </p:attrNameLst>
                                      </p:cBhvr>
                                      <p:to>
                                        <p:strVal val="visible"/>
                                      </p:to>
                                    </p:set>
                                    <p:anim calcmode="lin" valueType="num">
                                      <p:cBhvr additive="base">
                                        <p:cTn id="61" dur="500" fill="hold"/>
                                        <p:tgtEl>
                                          <p:spTgt spid="8"/>
                                        </p:tgtEl>
                                        <p:attrNameLst>
                                          <p:attrName>ppt_x</p:attrName>
                                        </p:attrNameLst>
                                      </p:cBhvr>
                                      <p:tavLst>
                                        <p:tav tm="0">
                                          <p:val>
                                            <p:strVal val="0-#ppt_w/2"/>
                                          </p:val>
                                        </p:tav>
                                        <p:tav tm="100000">
                                          <p:val>
                                            <p:strVal val="#ppt_x"/>
                                          </p:val>
                                        </p:tav>
                                      </p:tavLst>
                                    </p:anim>
                                    <p:anim calcmode="lin" valueType="num">
                                      <p:cBhvr additive="base">
                                        <p:cTn id="62"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9816" grpId="0" autoUpdateAnimBg="0"/>
      <p:bldP spid="119823" grpId="0" autoUpdateAnimBg="0"/>
      <p:bldP spid="119834" grpId="0"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2">
            <a:extLst>
              <a:ext uri="{FF2B5EF4-FFF2-40B4-BE49-F238E27FC236}">
                <a16:creationId xmlns:a16="http://schemas.microsoft.com/office/drawing/2014/main" id="{E746B4A2-D5E3-66AF-1043-D461CCC0B081}"/>
              </a:ext>
            </a:extLst>
          </p:cNvPr>
          <p:cNvSpPr txBox="1">
            <a:spLocks noChangeArrowheads="1"/>
          </p:cNvSpPr>
          <p:nvPr/>
        </p:nvSpPr>
        <p:spPr bwMode="auto">
          <a:xfrm>
            <a:off x="2605088" y="1695451"/>
            <a:ext cx="12825413"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buFontTx/>
              <a:buNone/>
            </a:pPr>
            <a:r>
              <a:rPr lang="es-CL" sz="3000" noProof="0" dirty="0">
                <a:solidFill>
                  <a:schemeClr val="tx2"/>
                </a:solidFill>
                <a:latin typeface="Tahoma" panose="020B0604030504040204" pitchFamily="34" charset="0"/>
              </a:rPr>
              <a:t>Balancee los elementos que aparecen en dos o más reactivos o productos</a:t>
            </a:r>
          </a:p>
        </p:txBody>
      </p:sp>
      <p:grpSp>
        <p:nvGrpSpPr>
          <p:cNvPr id="2" name="Group 3">
            <a:extLst>
              <a:ext uri="{FF2B5EF4-FFF2-40B4-BE49-F238E27FC236}">
                <a16:creationId xmlns:a16="http://schemas.microsoft.com/office/drawing/2014/main" id="{0B442DED-A29D-4237-BEEB-8E1F119C7559}"/>
              </a:ext>
            </a:extLst>
          </p:cNvPr>
          <p:cNvGrpSpPr>
            <a:grpSpLocks/>
          </p:cNvGrpSpPr>
          <p:nvPr/>
        </p:nvGrpSpPr>
        <p:grpSpPr bwMode="auto">
          <a:xfrm>
            <a:off x="3350420" y="3048002"/>
            <a:ext cx="2064544" cy="2347913"/>
            <a:chOff x="41" y="1728"/>
            <a:chExt cx="867" cy="986"/>
          </a:xfrm>
        </p:grpSpPr>
        <p:sp>
          <p:nvSpPr>
            <p:cNvPr id="10279" name="Line 4">
              <a:extLst>
                <a:ext uri="{FF2B5EF4-FFF2-40B4-BE49-F238E27FC236}">
                  <a16:creationId xmlns:a16="http://schemas.microsoft.com/office/drawing/2014/main" id="{61646C2A-5367-1D4C-F450-522D35A77F78}"/>
                </a:ext>
              </a:extLst>
            </p:cNvPr>
            <p:cNvSpPr>
              <a:spLocks noChangeShapeType="1"/>
            </p:cNvSpPr>
            <p:nvPr/>
          </p:nvSpPr>
          <p:spPr bwMode="auto">
            <a:xfrm flipV="1">
              <a:off x="472" y="1728"/>
              <a:ext cx="0" cy="288"/>
            </a:xfrm>
            <a:prstGeom prst="line">
              <a:avLst/>
            </a:prstGeom>
            <a:noFill/>
            <a:ln w="19050">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s-CL" sz="2700" noProof="0" dirty="0">
                <a:solidFill>
                  <a:schemeClr val="tx2"/>
                </a:solidFill>
              </a:endParaRPr>
            </a:p>
          </p:txBody>
        </p:sp>
        <p:sp>
          <p:nvSpPr>
            <p:cNvPr id="10280" name="Text Box 5">
              <a:extLst>
                <a:ext uri="{FF2B5EF4-FFF2-40B4-BE49-F238E27FC236}">
                  <a16:creationId xmlns:a16="http://schemas.microsoft.com/office/drawing/2014/main" id="{02C1AA73-BF13-1BB8-7CE0-FDEF5A42E804}"/>
                </a:ext>
              </a:extLst>
            </p:cNvPr>
            <p:cNvSpPr txBox="1">
              <a:spLocks noChangeArrowheads="1"/>
            </p:cNvSpPr>
            <p:nvPr/>
          </p:nvSpPr>
          <p:spPr bwMode="auto">
            <a:xfrm>
              <a:off x="41" y="2094"/>
              <a:ext cx="867" cy="6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s-CL" sz="3000" noProof="0" dirty="0">
                  <a:solidFill>
                    <a:schemeClr val="tx2"/>
                  </a:solidFill>
                </a:rPr>
                <a:t>2 oxígenos</a:t>
              </a:r>
            </a:p>
            <a:p>
              <a:pPr algn="ctr">
                <a:spcBef>
                  <a:spcPct val="0"/>
                </a:spcBef>
                <a:buFontTx/>
                <a:buNone/>
              </a:pPr>
              <a:r>
                <a:rPr lang="es-CL" sz="3000" noProof="0" dirty="0">
                  <a:solidFill>
                    <a:schemeClr val="tx2"/>
                  </a:solidFill>
                </a:rPr>
                <a:t>en el lado </a:t>
              </a:r>
            </a:p>
            <a:p>
              <a:pPr algn="ctr">
                <a:spcBef>
                  <a:spcPct val="0"/>
                </a:spcBef>
                <a:buFontTx/>
                <a:buNone/>
              </a:pPr>
              <a:r>
                <a:rPr lang="es-CL" sz="3000" noProof="0" dirty="0">
                  <a:solidFill>
                    <a:schemeClr val="tx2"/>
                  </a:solidFill>
                </a:rPr>
                <a:t>izquierdo</a:t>
              </a:r>
            </a:p>
          </p:txBody>
        </p:sp>
      </p:grpSp>
      <p:grpSp>
        <p:nvGrpSpPr>
          <p:cNvPr id="3" name="Group 6">
            <a:extLst>
              <a:ext uri="{FF2B5EF4-FFF2-40B4-BE49-F238E27FC236}">
                <a16:creationId xmlns:a16="http://schemas.microsoft.com/office/drawing/2014/main" id="{4F9F8EF6-5818-D3AF-753C-0DAB3A2C1141}"/>
              </a:ext>
            </a:extLst>
          </p:cNvPr>
          <p:cNvGrpSpPr>
            <a:grpSpLocks/>
          </p:cNvGrpSpPr>
          <p:nvPr/>
        </p:nvGrpSpPr>
        <p:grpSpPr bwMode="auto">
          <a:xfrm>
            <a:off x="6396039" y="3052764"/>
            <a:ext cx="2064544" cy="1888332"/>
            <a:chOff x="1538" y="1680"/>
            <a:chExt cx="867" cy="793"/>
          </a:xfrm>
        </p:grpSpPr>
        <p:sp>
          <p:nvSpPr>
            <p:cNvPr id="10277" name="Line 7">
              <a:extLst>
                <a:ext uri="{FF2B5EF4-FFF2-40B4-BE49-F238E27FC236}">
                  <a16:creationId xmlns:a16="http://schemas.microsoft.com/office/drawing/2014/main" id="{691D7C12-A05B-4B99-9FB5-0B8236006050}"/>
                </a:ext>
              </a:extLst>
            </p:cNvPr>
            <p:cNvSpPr>
              <a:spLocks noChangeShapeType="1"/>
            </p:cNvSpPr>
            <p:nvPr/>
          </p:nvSpPr>
          <p:spPr bwMode="auto">
            <a:xfrm flipV="1">
              <a:off x="1968" y="1680"/>
              <a:ext cx="0" cy="288"/>
            </a:xfrm>
            <a:prstGeom prst="line">
              <a:avLst/>
            </a:prstGeom>
            <a:noFill/>
            <a:ln w="19050">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s-CL" sz="2700" noProof="0" dirty="0">
                <a:solidFill>
                  <a:schemeClr val="tx2"/>
                </a:solidFill>
              </a:endParaRPr>
            </a:p>
          </p:txBody>
        </p:sp>
        <p:sp>
          <p:nvSpPr>
            <p:cNvPr id="10278" name="Text Box 8">
              <a:extLst>
                <a:ext uri="{FF2B5EF4-FFF2-40B4-BE49-F238E27FC236}">
                  <a16:creationId xmlns:a16="http://schemas.microsoft.com/office/drawing/2014/main" id="{049BF044-D598-7DC9-33FF-D5F28F49F4E1}"/>
                </a:ext>
              </a:extLst>
            </p:cNvPr>
            <p:cNvSpPr txBox="1">
              <a:spLocks noChangeArrowheads="1"/>
            </p:cNvSpPr>
            <p:nvPr/>
          </p:nvSpPr>
          <p:spPr bwMode="auto">
            <a:xfrm>
              <a:off x="1538" y="2046"/>
              <a:ext cx="867" cy="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s-CL" sz="3000" noProof="0" dirty="0">
                  <a:solidFill>
                    <a:schemeClr val="tx2"/>
                  </a:solidFill>
                </a:rPr>
                <a:t>4 oxígenos</a:t>
              </a:r>
            </a:p>
            <a:p>
              <a:pPr algn="ctr">
                <a:spcBef>
                  <a:spcPct val="0"/>
                </a:spcBef>
                <a:buFontTx/>
                <a:buNone/>
              </a:pPr>
              <a:r>
                <a:rPr lang="es-CL" sz="3000" noProof="0" dirty="0">
                  <a:solidFill>
                    <a:schemeClr val="tx2"/>
                  </a:solidFill>
                </a:rPr>
                <a:t>(2x2)</a:t>
              </a:r>
            </a:p>
          </p:txBody>
        </p:sp>
      </p:grpSp>
      <p:grpSp>
        <p:nvGrpSpPr>
          <p:cNvPr id="4" name="Group 9">
            <a:extLst>
              <a:ext uri="{FF2B5EF4-FFF2-40B4-BE49-F238E27FC236}">
                <a16:creationId xmlns:a16="http://schemas.microsoft.com/office/drawing/2014/main" id="{99A17380-C72C-3657-CF36-3761708B6E67}"/>
              </a:ext>
            </a:extLst>
          </p:cNvPr>
          <p:cNvGrpSpPr>
            <a:grpSpLocks/>
          </p:cNvGrpSpPr>
          <p:nvPr/>
        </p:nvGrpSpPr>
        <p:grpSpPr bwMode="auto">
          <a:xfrm>
            <a:off x="2888458" y="2364575"/>
            <a:ext cx="6815139" cy="557211"/>
            <a:chOff x="1453" y="2098"/>
            <a:chExt cx="2862" cy="234"/>
          </a:xfrm>
        </p:grpSpPr>
        <p:sp>
          <p:nvSpPr>
            <p:cNvPr id="10274" name="Text Box 10">
              <a:extLst>
                <a:ext uri="{FF2B5EF4-FFF2-40B4-BE49-F238E27FC236}">
                  <a16:creationId xmlns:a16="http://schemas.microsoft.com/office/drawing/2014/main" id="{C0F6E4F0-9520-13BC-3E5B-E78FA567FE34}"/>
                </a:ext>
              </a:extLst>
            </p:cNvPr>
            <p:cNvSpPr txBox="1">
              <a:spLocks noChangeArrowheads="1"/>
            </p:cNvSpPr>
            <p:nvPr/>
          </p:nvSpPr>
          <p:spPr bwMode="auto">
            <a:xfrm>
              <a:off x="1453" y="2098"/>
              <a:ext cx="801"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s-CL" sz="3000" noProof="0" dirty="0">
                  <a:solidFill>
                    <a:schemeClr val="tx2"/>
                  </a:solidFill>
                </a:rPr>
                <a:t>C</a:t>
              </a:r>
              <a:r>
                <a:rPr lang="es-CL" sz="3000" baseline="-25000" noProof="0" dirty="0">
                  <a:solidFill>
                    <a:schemeClr val="tx2"/>
                  </a:solidFill>
                </a:rPr>
                <a:t>2</a:t>
              </a:r>
              <a:r>
                <a:rPr lang="es-CL" sz="3000" noProof="0" dirty="0">
                  <a:solidFill>
                    <a:schemeClr val="tx2"/>
                  </a:solidFill>
                </a:rPr>
                <a:t>H</a:t>
              </a:r>
              <a:r>
                <a:rPr lang="es-CL" sz="3000" baseline="-25000" noProof="0" dirty="0">
                  <a:solidFill>
                    <a:schemeClr val="tx2"/>
                  </a:solidFill>
                </a:rPr>
                <a:t>6</a:t>
              </a:r>
              <a:r>
                <a:rPr lang="es-CL" sz="3000" noProof="0" dirty="0">
                  <a:solidFill>
                    <a:schemeClr val="tx2"/>
                  </a:solidFill>
                </a:rPr>
                <a:t> + O</a:t>
              </a:r>
              <a:r>
                <a:rPr lang="es-CL" sz="3000" baseline="-25000" noProof="0" dirty="0">
                  <a:solidFill>
                    <a:schemeClr val="tx2"/>
                  </a:solidFill>
                </a:rPr>
                <a:t>2</a:t>
              </a:r>
              <a:endParaRPr lang="es-CL" sz="3000" noProof="0" dirty="0">
                <a:solidFill>
                  <a:schemeClr val="tx2"/>
                </a:solidFill>
              </a:endParaRPr>
            </a:p>
          </p:txBody>
        </p:sp>
        <p:sp>
          <p:nvSpPr>
            <p:cNvPr id="10275" name="Line 11">
              <a:extLst>
                <a:ext uri="{FF2B5EF4-FFF2-40B4-BE49-F238E27FC236}">
                  <a16:creationId xmlns:a16="http://schemas.microsoft.com/office/drawing/2014/main" id="{B60258C1-52B0-7B5A-A876-06635B1984BB}"/>
                </a:ext>
              </a:extLst>
            </p:cNvPr>
            <p:cNvSpPr>
              <a:spLocks noChangeShapeType="1"/>
            </p:cNvSpPr>
            <p:nvPr/>
          </p:nvSpPr>
          <p:spPr bwMode="auto">
            <a:xfrm>
              <a:off x="2484" y="2212"/>
              <a:ext cx="480" cy="0"/>
            </a:xfrm>
            <a:prstGeom prst="line">
              <a:avLst/>
            </a:prstGeom>
            <a:noFill/>
            <a:ln w="38100">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s-CL" sz="2700" noProof="0" dirty="0">
                <a:solidFill>
                  <a:schemeClr val="tx2"/>
                </a:solidFill>
              </a:endParaRPr>
            </a:p>
          </p:txBody>
        </p:sp>
        <p:sp>
          <p:nvSpPr>
            <p:cNvPr id="10276" name="Text Box 12">
              <a:extLst>
                <a:ext uri="{FF2B5EF4-FFF2-40B4-BE49-F238E27FC236}">
                  <a16:creationId xmlns:a16="http://schemas.microsoft.com/office/drawing/2014/main" id="{0A0A0AD9-FFAA-BA3D-ED81-E50F6E6139B8}"/>
                </a:ext>
              </a:extLst>
            </p:cNvPr>
            <p:cNvSpPr txBox="1">
              <a:spLocks noChangeArrowheads="1"/>
            </p:cNvSpPr>
            <p:nvPr/>
          </p:nvSpPr>
          <p:spPr bwMode="auto">
            <a:xfrm>
              <a:off x="3044" y="2099"/>
              <a:ext cx="1271"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s-CL" sz="3000" noProof="0" dirty="0">
                  <a:solidFill>
                    <a:schemeClr val="tx2"/>
                  </a:solidFill>
                </a:rPr>
                <a:t>2CO</a:t>
              </a:r>
              <a:r>
                <a:rPr lang="es-CL" sz="3000" baseline="-25000" noProof="0" dirty="0">
                  <a:solidFill>
                    <a:schemeClr val="tx2"/>
                  </a:solidFill>
                </a:rPr>
                <a:t>2</a:t>
              </a:r>
              <a:r>
                <a:rPr lang="es-CL" sz="3000" noProof="0" dirty="0">
                  <a:solidFill>
                    <a:schemeClr val="tx2"/>
                  </a:solidFill>
                </a:rPr>
                <a:t>   +    3H</a:t>
              </a:r>
              <a:r>
                <a:rPr lang="es-CL" sz="3000" baseline="-25000" noProof="0" dirty="0">
                  <a:solidFill>
                    <a:schemeClr val="tx2"/>
                  </a:solidFill>
                </a:rPr>
                <a:t>2</a:t>
              </a:r>
              <a:r>
                <a:rPr lang="es-CL" sz="3000" noProof="0" dirty="0">
                  <a:solidFill>
                    <a:schemeClr val="tx2"/>
                  </a:solidFill>
                </a:rPr>
                <a:t>O</a:t>
              </a:r>
            </a:p>
          </p:txBody>
        </p:sp>
      </p:grpSp>
      <p:grpSp>
        <p:nvGrpSpPr>
          <p:cNvPr id="5" name="Group 13">
            <a:extLst>
              <a:ext uri="{FF2B5EF4-FFF2-40B4-BE49-F238E27FC236}">
                <a16:creationId xmlns:a16="http://schemas.microsoft.com/office/drawing/2014/main" id="{953701A2-1D80-771D-F456-02679F6AC176}"/>
              </a:ext>
            </a:extLst>
          </p:cNvPr>
          <p:cNvGrpSpPr>
            <a:grpSpLocks/>
          </p:cNvGrpSpPr>
          <p:nvPr/>
        </p:nvGrpSpPr>
        <p:grpSpPr bwMode="auto">
          <a:xfrm>
            <a:off x="7848602" y="3086101"/>
            <a:ext cx="3148014" cy="1874044"/>
            <a:chOff x="2336" y="1728"/>
            <a:chExt cx="1322" cy="787"/>
          </a:xfrm>
        </p:grpSpPr>
        <p:sp>
          <p:nvSpPr>
            <p:cNvPr id="10272" name="Line 14">
              <a:extLst>
                <a:ext uri="{FF2B5EF4-FFF2-40B4-BE49-F238E27FC236}">
                  <a16:creationId xmlns:a16="http://schemas.microsoft.com/office/drawing/2014/main" id="{6C2B5385-20A5-47FF-1924-0CDEAD864FDB}"/>
                </a:ext>
              </a:extLst>
            </p:cNvPr>
            <p:cNvSpPr>
              <a:spLocks noChangeShapeType="1"/>
            </p:cNvSpPr>
            <p:nvPr/>
          </p:nvSpPr>
          <p:spPr bwMode="auto">
            <a:xfrm flipV="1">
              <a:off x="2992" y="1728"/>
              <a:ext cx="0" cy="288"/>
            </a:xfrm>
            <a:prstGeom prst="line">
              <a:avLst/>
            </a:prstGeom>
            <a:noFill/>
            <a:ln w="19050">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s-CL" sz="2700" noProof="0" dirty="0">
                <a:solidFill>
                  <a:schemeClr val="tx2"/>
                </a:solidFill>
              </a:endParaRPr>
            </a:p>
          </p:txBody>
        </p:sp>
        <p:sp>
          <p:nvSpPr>
            <p:cNvPr id="10273" name="Text Box 15">
              <a:extLst>
                <a:ext uri="{FF2B5EF4-FFF2-40B4-BE49-F238E27FC236}">
                  <a16:creationId xmlns:a16="http://schemas.microsoft.com/office/drawing/2014/main" id="{760C224D-8D9B-E56D-836E-5B32FE035E39}"/>
                </a:ext>
              </a:extLst>
            </p:cNvPr>
            <p:cNvSpPr txBox="1">
              <a:spLocks noChangeArrowheads="1"/>
            </p:cNvSpPr>
            <p:nvPr/>
          </p:nvSpPr>
          <p:spPr bwMode="auto">
            <a:xfrm>
              <a:off x="2336" y="2088"/>
              <a:ext cx="1322" cy="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s-CL" sz="3000" noProof="0" dirty="0">
                  <a:solidFill>
                    <a:schemeClr val="tx2"/>
                  </a:solidFill>
                </a:rPr>
                <a:t>      + 3 oxígenos </a:t>
              </a:r>
            </a:p>
            <a:p>
              <a:pPr algn="ctr">
                <a:spcBef>
                  <a:spcPct val="0"/>
                </a:spcBef>
                <a:buFontTx/>
                <a:buNone/>
              </a:pPr>
              <a:r>
                <a:rPr lang="es-CL" sz="3000" noProof="0" dirty="0">
                  <a:solidFill>
                    <a:schemeClr val="tx2"/>
                  </a:solidFill>
                </a:rPr>
                <a:t>(3x1)</a:t>
              </a:r>
            </a:p>
          </p:txBody>
        </p:sp>
      </p:grpSp>
      <p:sp>
        <p:nvSpPr>
          <p:cNvPr id="128016" name="Text Box 16">
            <a:extLst>
              <a:ext uri="{FF2B5EF4-FFF2-40B4-BE49-F238E27FC236}">
                <a16:creationId xmlns:a16="http://schemas.microsoft.com/office/drawing/2014/main" id="{D1F0900B-91E4-7B2E-E53E-39CAD977572C}"/>
              </a:ext>
            </a:extLst>
          </p:cNvPr>
          <p:cNvSpPr txBox="1">
            <a:spLocks noChangeArrowheads="1"/>
          </p:cNvSpPr>
          <p:nvPr/>
        </p:nvSpPr>
        <p:spPr bwMode="auto">
          <a:xfrm>
            <a:off x="11117237" y="5831682"/>
            <a:ext cx="3337772"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s-CL" sz="3000" noProof="0" dirty="0">
                <a:solidFill>
                  <a:schemeClr val="tx2"/>
                </a:solidFill>
              </a:rPr>
              <a:t>Multiplique O</a:t>
            </a:r>
            <a:r>
              <a:rPr lang="es-CL" sz="3000" baseline="-25000" noProof="0" dirty="0">
                <a:solidFill>
                  <a:schemeClr val="tx2"/>
                </a:solidFill>
              </a:rPr>
              <a:t>2</a:t>
            </a:r>
            <a:r>
              <a:rPr lang="es-CL" sz="3000" noProof="0" dirty="0">
                <a:solidFill>
                  <a:schemeClr val="tx2"/>
                </a:solidFill>
              </a:rPr>
              <a:t> por </a:t>
            </a:r>
          </a:p>
        </p:txBody>
      </p:sp>
      <p:grpSp>
        <p:nvGrpSpPr>
          <p:cNvPr id="6" name="Group 17">
            <a:extLst>
              <a:ext uri="{FF2B5EF4-FFF2-40B4-BE49-F238E27FC236}">
                <a16:creationId xmlns:a16="http://schemas.microsoft.com/office/drawing/2014/main" id="{4AD8C5F7-FAB9-36FF-B0AD-D5AD4C5457D2}"/>
              </a:ext>
            </a:extLst>
          </p:cNvPr>
          <p:cNvGrpSpPr>
            <a:grpSpLocks/>
          </p:cNvGrpSpPr>
          <p:nvPr/>
        </p:nvGrpSpPr>
        <p:grpSpPr bwMode="auto">
          <a:xfrm>
            <a:off x="14544657" y="5717377"/>
            <a:ext cx="790574" cy="966548"/>
            <a:chOff x="4320" y="3297"/>
            <a:chExt cx="240" cy="451"/>
          </a:xfrm>
        </p:grpSpPr>
        <p:sp>
          <p:nvSpPr>
            <p:cNvPr id="10269" name="Text Box 18">
              <a:extLst>
                <a:ext uri="{FF2B5EF4-FFF2-40B4-BE49-F238E27FC236}">
                  <a16:creationId xmlns:a16="http://schemas.microsoft.com/office/drawing/2014/main" id="{3ED14E59-F6C9-241E-C538-B6477A7A2461}"/>
                </a:ext>
              </a:extLst>
            </p:cNvPr>
            <p:cNvSpPr txBox="1">
              <a:spLocks noChangeArrowheads="1"/>
            </p:cNvSpPr>
            <p:nvPr/>
          </p:nvSpPr>
          <p:spPr bwMode="auto">
            <a:xfrm>
              <a:off x="4341" y="3297"/>
              <a:ext cx="121" cy="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s-CL" sz="3000" noProof="0" dirty="0">
                  <a:solidFill>
                    <a:schemeClr val="tx2"/>
                  </a:solidFill>
                </a:rPr>
                <a:t>7</a:t>
              </a:r>
            </a:p>
          </p:txBody>
        </p:sp>
        <p:sp>
          <p:nvSpPr>
            <p:cNvPr id="10270" name="Line 19">
              <a:extLst>
                <a:ext uri="{FF2B5EF4-FFF2-40B4-BE49-F238E27FC236}">
                  <a16:creationId xmlns:a16="http://schemas.microsoft.com/office/drawing/2014/main" id="{6A0A687E-3618-603F-2E18-A38060A25CD4}"/>
                </a:ext>
              </a:extLst>
            </p:cNvPr>
            <p:cNvSpPr>
              <a:spLocks noChangeShapeType="1"/>
            </p:cNvSpPr>
            <p:nvPr/>
          </p:nvSpPr>
          <p:spPr bwMode="auto">
            <a:xfrm>
              <a:off x="4320" y="3504"/>
              <a:ext cx="240" cy="0"/>
            </a:xfrm>
            <a:prstGeom prst="line">
              <a:avLst/>
            </a:prstGeom>
            <a:noFill/>
            <a:ln w="19050">
              <a:solidFill>
                <a:srgbClr val="FF0000"/>
              </a:solidFill>
              <a:round/>
              <a:headEnd/>
              <a:tailEnd/>
            </a:ln>
            <a:extLst>
              <a:ext uri="{909E8E84-426E-40DD-AFC4-6F175D3DCCD1}">
                <a14:hiddenFill xmlns:a14="http://schemas.microsoft.com/office/drawing/2010/main">
                  <a:noFill/>
                </a14:hiddenFill>
              </a:ext>
            </a:extLst>
          </p:spPr>
          <p:txBody>
            <a:bodyPr/>
            <a:lstStyle/>
            <a:p>
              <a:endParaRPr lang="es-CL" sz="2700" noProof="0" dirty="0">
                <a:solidFill>
                  <a:schemeClr val="tx2"/>
                </a:solidFill>
              </a:endParaRPr>
            </a:p>
          </p:txBody>
        </p:sp>
        <p:sp>
          <p:nvSpPr>
            <p:cNvPr id="10271" name="Text Box 20">
              <a:extLst>
                <a:ext uri="{FF2B5EF4-FFF2-40B4-BE49-F238E27FC236}">
                  <a16:creationId xmlns:a16="http://schemas.microsoft.com/office/drawing/2014/main" id="{7772BC91-CF5D-2E79-D24E-B2D52B64F07D}"/>
                </a:ext>
              </a:extLst>
            </p:cNvPr>
            <p:cNvSpPr txBox="1">
              <a:spLocks noChangeArrowheads="1"/>
            </p:cNvSpPr>
            <p:nvPr/>
          </p:nvSpPr>
          <p:spPr bwMode="auto">
            <a:xfrm>
              <a:off x="4341" y="3489"/>
              <a:ext cx="121" cy="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s-CL" sz="3000" noProof="0" dirty="0">
                  <a:solidFill>
                    <a:schemeClr val="tx2"/>
                  </a:solidFill>
                </a:rPr>
                <a:t>2</a:t>
              </a:r>
            </a:p>
          </p:txBody>
        </p:sp>
      </p:grpSp>
      <p:sp>
        <p:nvSpPr>
          <p:cNvPr id="128021" name="Text Box 21">
            <a:extLst>
              <a:ext uri="{FF2B5EF4-FFF2-40B4-BE49-F238E27FC236}">
                <a16:creationId xmlns:a16="http://schemas.microsoft.com/office/drawing/2014/main" id="{0D4D5273-B082-E0D7-1C17-DCC6A998D15F}"/>
              </a:ext>
            </a:extLst>
          </p:cNvPr>
          <p:cNvSpPr txBox="1">
            <a:spLocks noChangeArrowheads="1"/>
          </p:cNvSpPr>
          <p:nvPr/>
        </p:nvSpPr>
        <p:spPr bwMode="auto">
          <a:xfrm>
            <a:off x="11444981" y="3943351"/>
            <a:ext cx="3342582"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a:spcBef>
                <a:spcPct val="0"/>
              </a:spcBef>
              <a:buFontTx/>
              <a:buNone/>
            </a:pPr>
            <a:r>
              <a:rPr lang="es-CL" sz="3000" noProof="0" dirty="0">
                <a:solidFill>
                  <a:schemeClr val="tx2"/>
                </a:solidFill>
              </a:rPr>
              <a:t>= 7 oxígenos</a:t>
            </a:r>
          </a:p>
          <a:p>
            <a:pPr algn="r">
              <a:spcBef>
                <a:spcPct val="0"/>
              </a:spcBef>
              <a:buFontTx/>
              <a:buNone/>
            </a:pPr>
            <a:r>
              <a:rPr lang="es-CL" sz="3000" noProof="0" dirty="0">
                <a:solidFill>
                  <a:schemeClr val="tx2"/>
                </a:solidFill>
              </a:rPr>
              <a:t>en el lado derecho</a:t>
            </a:r>
          </a:p>
        </p:txBody>
      </p:sp>
      <p:grpSp>
        <p:nvGrpSpPr>
          <p:cNvPr id="7" name="Group 22">
            <a:extLst>
              <a:ext uri="{FF2B5EF4-FFF2-40B4-BE49-F238E27FC236}">
                <a16:creationId xmlns:a16="http://schemas.microsoft.com/office/drawing/2014/main" id="{E0C922E6-9018-0A45-6FB8-57E1B5FBC52D}"/>
              </a:ext>
            </a:extLst>
          </p:cNvPr>
          <p:cNvGrpSpPr>
            <a:grpSpLocks/>
          </p:cNvGrpSpPr>
          <p:nvPr/>
        </p:nvGrpSpPr>
        <p:grpSpPr bwMode="auto">
          <a:xfrm>
            <a:off x="3321844" y="5645950"/>
            <a:ext cx="7110412" cy="1012032"/>
            <a:chOff x="244" y="2726"/>
            <a:chExt cx="2986" cy="425"/>
          </a:xfrm>
        </p:grpSpPr>
        <p:sp>
          <p:nvSpPr>
            <p:cNvPr id="10262" name="Text Box 23">
              <a:extLst>
                <a:ext uri="{FF2B5EF4-FFF2-40B4-BE49-F238E27FC236}">
                  <a16:creationId xmlns:a16="http://schemas.microsoft.com/office/drawing/2014/main" id="{1132E063-4A3E-1A61-D730-2EF9589675E4}"/>
                </a:ext>
              </a:extLst>
            </p:cNvPr>
            <p:cNvSpPr txBox="1">
              <a:spLocks noChangeArrowheads="1"/>
            </p:cNvSpPr>
            <p:nvPr/>
          </p:nvSpPr>
          <p:spPr bwMode="auto">
            <a:xfrm>
              <a:off x="244" y="2813"/>
              <a:ext cx="1577"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s-CL" sz="3000" noProof="0" dirty="0">
                  <a:solidFill>
                    <a:schemeClr val="tx2"/>
                  </a:solidFill>
                </a:rPr>
                <a:t>C</a:t>
              </a:r>
              <a:r>
                <a:rPr lang="es-CL" sz="3000" baseline="-25000" noProof="0" dirty="0">
                  <a:solidFill>
                    <a:schemeClr val="tx2"/>
                  </a:solidFill>
                </a:rPr>
                <a:t>2</a:t>
              </a:r>
              <a:r>
                <a:rPr lang="es-CL" sz="3000" noProof="0" dirty="0">
                  <a:solidFill>
                    <a:schemeClr val="tx2"/>
                  </a:solidFill>
                </a:rPr>
                <a:t>H</a:t>
              </a:r>
              <a:r>
                <a:rPr lang="es-CL" sz="3000" baseline="-25000" noProof="0" dirty="0">
                  <a:solidFill>
                    <a:schemeClr val="tx2"/>
                  </a:solidFill>
                </a:rPr>
                <a:t>6</a:t>
              </a:r>
              <a:r>
                <a:rPr lang="es-CL" sz="3000" noProof="0" dirty="0">
                  <a:solidFill>
                    <a:schemeClr val="tx2"/>
                  </a:solidFill>
                </a:rPr>
                <a:t> +           O</a:t>
              </a:r>
              <a:r>
                <a:rPr lang="es-CL" sz="3000" baseline="-25000" noProof="0" dirty="0">
                  <a:solidFill>
                    <a:schemeClr val="tx2"/>
                  </a:solidFill>
                </a:rPr>
                <a:t>2           </a:t>
              </a:r>
              <a:endParaRPr lang="es-CL" sz="3000" noProof="0" dirty="0">
                <a:solidFill>
                  <a:schemeClr val="tx2"/>
                </a:solidFill>
              </a:endParaRPr>
            </a:p>
          </p:txBody>
        </p:sp>
        <p:sp>
          <p:nvSpPr>
            <p:cNvPr id="10263" name="Line 24">
              <a:extLst>
                <a:ext uri="{FF2B5EF4-FFF2-40B4-BE49-F238E27FC236}">
                  <a16:creationId xmlns:a16="http://schemas.microsoft.com/office/drawing/2014/main" id="{308A0220-2A6B-AC9B-63AE-1F0728E29B9F}"/>
                </a:ext>
              </a:extLst>
            </p:cNvPr>
            <p:cNvSpPr>
              <a:spLocks noChangeShapeType="1"/>
            </p:cNvSpPr>
            <p:nvPr/>
          </p:nvSpPr>
          <p:spPr bwMode="auto">
            <a:xfrm>
              <a:off x="1488" y="2927"/>
              <a:ext cx="480" cy="0"/>
            </a:xfrm>
            <a:prstGeom prst="line">
              <a:avLst/>
            </a:prstGeom>
            <a:noFill/>
            <a:ln w="38100">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s-CL" sz="2700" noProof="0" dirty="0">
                <a:solidFill>
                  <a:schemeClr val="tx2"/>
                </a:solidFill>
              </a:endParaRPr>
            </a:p>
          </p:txBody>
        </p:sp>
        <p:sp>
          <p:nvSpPr>
            <p:cNvPr id="10264" name="Text Box 25">
              <a:extLst>
                <a:ext uri="{FF2B5EF4-FFF2-40B4-BE49-F238E27FC236}">
                  <a16:creationId xmlns:a16="http://schemas.microsoft.com/office/drawing/2014/main" id="{816DBFCC-1C7C-82A3-D8A7-3AD97E973980}"/>
                </a:ext>
              </a:extLst>
            </p:cNvPr>
            <p:cNvSpPr txBox="1">
              <a:spLocks noChangeArrowheads="1"/>
            </p:cNvSpPr>
            <p:nvPr/>
          </p:nvSpPr>
          <p:spPr bwMode="auto">
            <a:xfrm>
              <a:off x="2049" y="2814"/>
              <a:ext cx="1181"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s-CL" sz="3000" noProof="0" dirty="0">
                  <a:solidFill>
                    <a:schemeClr val="tx2"/>
                  </a:solidFill>
                </a:rPr>
                <a:t>   2CO</a:t>
              </a:r>
              <a:r>
                <a:rPr lang="es-CL" sz="3000" baseline="-25000" noProof="0" dirty="0">
                  <a:solidFill>
                    <a:schemeClr val="tx2"/>
                  </a:solidFill>
                </a:rPr>
                <a:t>2</a:t>
              </a:r>
              <a:r>
                <a:rPr lang="es-CL" sz="3000" noProof="0" dirty="0">
                  <a:solidFill>
                    <a:schemeClr val="tx2"/>
                  </a:solidFill>
                </a:rPr>
                <a:t> + 3H</a:t>
              </a:r>
              <a:r>
                <a:rPr lang="es-CL" sz="3000" baseline="-25000" noProof="0" dirty="0">
                  <a:solidFill>
                    <a:schemeClr val="tx2"/>
                  </a:solidFill>
                </a:rPr>
                <a:t>2</a:t>
              </a:r>
              <a:r>
                <a:rPr lang="es-CL" sz="3000" noProof="0" dirty="0">
                  <a:solidFill>
                    <a:schemeClr val="tx2"/>
                  </a:solidFill>
                </a:rPr>
                <a:t>O</a:t>
              </a:r>
            </a:p>
          </p:txBody>
        </p:sp>
        <p:grpSp>
          <p:nvGrpSpPr>
            <p:cNvPr id="10265" name="Group 26">
              <a:extLst>
                <a:ext uri="{FF2B5EF4-FFF2-40B4-BE49-F238E27FC236}">
                  <a16:creationId xmlns:a16="http://schemas.microsoft.com/office/drawing/2014/main" id="{D5947BB2-852B-C1C4-B57E-CDBB03BC508A}"/>
                </a:ext>
              </a:extLst>
            </p:cNvPr>
            <p:cNvGrpSpPr>
              <a:grpSpLocks/>
            </p:cNvGrpSpPr>
            <p:nvPr/>
          </p:nvGrpSpPr>
          <p:grpSpPr bwMode="auto">
            <a:xfrm>
              <a:off x="960" y="2726"/>
              <a:ext cx="240" cy="425"/>
              <a:chOff x="4320" y="3294"/>
              <a:chExt cx="240" cy="425"/>
            </a:xfrm>
          </p:grpSpPr>
          <p:sp>
            <p:nvSpPr>
              <p:cNvPr id="10266" name="Text Box 27">
                <a:extLst>
                  <a:ext uri="{FF2B5EF4-FFF2-40B4-BE49-F238E27FC236}">
                    <a16:creationId xmlns:a16="http://schemas.microsoft.com/office/drawing/2014/main" id="{647921B4-4FF1-75BD-1EB2-55BA7BFE251A}"/>
                  </a:ext>
                </a:extLst>
              </p:cNvPr>
              <p:cNvSpPr txBox="1">
                <a:spLocks noChangeArrowheads="1"/>
              </p:cNvSpPr>
              <p:nvPr/>
            </p:nvSpPr>
            <p:spPr bwMode="auto">
              <a:xfrm>
                <a:off x="4347" y="3294"/>
                <a:ext cx="167"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s-CL" sz="3000" noProof="0" dirty="0">
                    <a:solidFill>
                      <a:schemeClr val="tx2"/>
                    </a:solidFill>
                  </a:rPr>
                  <a:t>7</a:t>
                </a:r>
              </a:p>
            </p:txBody>
          </p:sp>
          <p:sp>
            <p:nvSpPr>
              <p:cNvPr id="10267" name="Line 28">
                <a:extLst>
                  <a:ext uri="{FF2B5EF4-FFF2-40B4-BE49-F238E27FC236}">
                    <a16:creationId xmlns:a16="http://schemas.microsoft.com/office/drawing/2014/main" id="{B12FFD8B-DAB9-91B7-35E1-83F2D6F0EEBE}"/>
                  </a:ext>
                </a:extLst>
              </p:cNvPr>
              <p:cNvSpPr>
                <a:spLocks noChangeShapeType="1"/>
              </p:cNvSpPr>
              <p:nvPr/>
            </p:nvSpPr>
            <p:spPr bwMode="auto">
              <a:xfrm>
                <a:off x="4320" y="3504"/>
                <a:ext cx="240" cy="0"/>
              </a:xfrm>
              <a:prstGeom prst="line">
                <a:avLst/>
              </a:prstGeom>
              <a:noFill/>
              <a:ln w="19050">
                <a:solidFill>
                  <a:srgbClr val="FF0000"/>
                </a:solidFill>
                <a:round/>
                <a:headEnd/>
                <a:tailEnd/>
              </a:ln>
              <a:extLst>
                <a:ext uri="{909E8E84-426E-40DD-AFC4-6F175D3DCCD1}">
                  <a14:hiddenFill xmlns:a14="http://schemas.microsoft.com/office/drawing/2010/main">
                    <a:noFill/>
                  </a14:hiddenFill>
                </a:ext>
              </a:extLst>
            </p:spPr>
            <p:txBody>
              <a:bodyPr/>
              <a:lstStyle/>
              <a:p>
                <a:endParaRPr lang="es-CL" sz="2700" noProof="0" dirty="0">
                  <a:solidFill>
                    <a:schemeClr val="tx2"/>
                  </a:solidFill>
                </a:endParaRPr>
              </a:p>
            </p:txBody>
          </p:sp>
          <p:sp>
            <p:nvSpPr>
              <p:cNvPr id="10268" name="Text Box 29">
                <a:extLst>
                  <a:ext uri="{FF2B5EF4-FFF2-40B4-BE49-F238E27FC236}">
                    <a16:creationId xmlns:a16="http://schemas.microsoft.com/office/drawing/2014/main" id="{ACA96908-D643-A466-00AF-7F8288C09AA3}"/>
                  </a:ext>
                </a:extLst>
              </p:cNvPr>
              <p:cNvSpPr txBox="1">
                <a:spLocks noChangeArrowheads="1"/>
              </p:cNvSpPr>
              <p:nvPr/>
            </p:nvSpPr>
            <p:spPr bwMode="auto">
              <a:xfrm>
                <a:off x="4347" y="3486"/>
                <a:ext cx="167"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s-CL" sz="3000" noProof="0" dirty="0">
                    <a:solidFill>
                      <a:schemeClr val="tx2"/>
                    </a:solidFill>
                  </a:rPr>
                  <a:t>2</a:t>
                </a:r>
              </a:p>
            </p:txBody>
          </p:sp>
        </p:grpSp>
      </p:grpSp>
      <p:sp>
        <p:nvSpPr>
          <p:cNvPr id="128030" name="Text Box 30">
            <a:extLst>
              <a:ext uri="{FF2B5EF4-FFF2-40B4-BE49-F238E27FC236}">
                <a16:creationId xmlns:a16="http://schemas.microsoft.com/office/drawing/2014/main" id="{3CA7B0BC-E9E2-7064-E33D-6990008233E8}"/>
              </a:ext>
            </a:extLst>
          </p:cNvPr>
          <p:cNvSpPr txBox="1">
            <a:spLocks noChangeArrowheads="1"/>
          </p:cNvSpPr>
          <p:nvPr/>
        </p:nvSpPr>
        <p:spPr bwMode="auto">
          <a:xfrm>
            <a:off x="11098893" y="6943725"/>
            <a:ext cx="3684021"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s-CL" sz="3000" noProof="0" dirty="0">
                <a:solidFill>
                  <a:schemeClr val="tx2"/>
                </a:solidFill>
              </a:rPr>
              <a:t>Quite la fracción </a:t>
            </a:r>
          </a:p>
          <a:p>
            <a:pPr algn="ctr">
              <a:spcBef>
                <a:spcPct val="0"/>
              </a:spcBef>
              <a:buFontTx/>
              <a:buNone/>
            </a:pPr>
            <a:r>
              <a:rPr lang="es-CL" sz="3000" noProof="0" dirty="0">
                <a:solidFill>
                  <a:schemeClr val="tx2"/>
                </a:solidFill>
              </a:rPr>
              <a:t>multiplicando ambos</a:t>
            </a:r>
          </a:p>
          <a:p>
            <a:pPr algn="ctr">
              <a:spcBef>
                <a:spcPct val="0"/>
              </a:spcBef>
              <a:buFontTx/>
              <a:buNone/>
            </a:pPr>
            <a:r>
              <a:rPr lang="es-CL" sz="3000" noProof="0" dirty="0">
                <a:solidFill>
                  <a:schemeClr val="tx2"/>
                </a:solidFill>
              </a:rPr>
              <a:t>lados por 2 </a:t>
            </a:r>
          </a:p>
        </p:txBody>
      </p:sp>
      <p:grpSp>
        <p:nvGrpSpPr>
          <p:cNvPr id="9" name="Group 31">
            <a:extLst>
              <a:ext uri="{FF2B5EF4-FFF2-40B4-BE49-F238E27FC236}">
                <a16:creationId xmlns:a16="http://schemas.microsoft.com/office/drawing/2014/main" id="{05927C6D-8BE4-88A3-9DCD-FF6AF8048757}"/>
              </a:ext>
            </a:extLst>
          </p:cNvPr>
          <p:cNvGrpSpPr>
            <a:grpSpLocks/>
          </p:cNvGrpSpPr>
          <p:nvPr/>
        </p:nvGrpSpPr>
        <p:grpSpPr bwMode="auto">
          <a:xfrm>
            <a:off x="3326606" y="7372362"/>
            <a:ext cx="6788945" cy="557214"/>
            <a:chOff x="253" y="3293"/>
            <a:chExt cx="2851" cy="234"/>
          </a:xfrm>
        </p:grpSpPr>
        <p:sp>
          <p:nvSpPr>
            <p:cNvPr id="10259" name="Text Box 32">
              <a:extLst>
                <a:ext uri="{FF2B5EF4-FFF2-40B4-BE49-F238E27FC236}">
                  <a16:creationId xmlns:a16="http://schemas.microsoft.com/office/drawing/2014/main" id="{40308A51-3806-1DFE-3827-308C907402F2}"/>
                </a:ext>
              </a:extLst>
            </p:cNvPr>
            <p:cNvSpPr txBox="1">
              <a:spLocks noChangeArrowheads="1"/>
            </p:cNvSpPr>
            <p:nvPr/>
          </p:nvSpPr>
          <p:spPr bwMode="auto">
            <a:xfrm>
              <a:off x="253" y="3293"/>
              <a:ext cx="980"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s-CL" sz="3000" noProof="0" dirty="0">
                  <a:solidFill>
                    <a:schemeClr val="tx2"/>
                  </a:solidFill>
                </a:rPr>
                <a:t>2C</a:t>
              </a:r>
              <a:r>
                <a:rPr lang="es-CL" sz="3000" baseline="-25000" noProof="0" dirty="0">
                  <a:solidFill>
                    <a:schemeClr val="tx2"/>
                  </a:solidFill>
                </a:rPr>
                <a:t>2</a:t>
              </a:r>
              <a:r>
                <a:rPr lang="es-CL" sz="3000" noProof="0" dirty="0">
                  <a:solidFill>
                    <a:schemeClr val="tx2"/>
                  </a:solidFill>
                </a:rPr>
                <a:t>H</a:t>
              </a:r>
              <a:r>
                <a:rPr lang="es-CL" sz="3000" baseline="-25000" noProof="0" dirty="0">
                  <a:solidFill>
                    <a:schemeClr val="tx2"/>
                  </a:solidFill>
                </a:rPr>
                <a:t>6</a:t>
              </a:r>
              <a:r>
                <a:rPr lang="es-CL" sz="3000" noProof="0" dirty="0">
                  <a:solidFill>
                    <a:schemeClr val="tx2"/>
                  </a:solidFill>
                </a:rPr>
                <a:t> + 7O</a:t>
              </a:r>
              <a:r>
                <a:rPr lang="es-CL" sz="3000" baseline="-25000" noProof="0" dirty="0">
                  <a:solidFill>
                    <a:schemeClr val="tx2"/>
                  </a:solidFill>
                </a:rPr>
                <a:t>2</a:t>
              </a:r>
              <a:endParaRPr lang="es-CL" sz="3000" noProof="0" dirty="0">
                <a:solidFill>
                  <a:schemeClr val="tx2"/>
                </a:solidFill>
              </a:endParaRPr>
            </a:p>
          </p:txBody>
        </p:sp>
        <p:sp>
          <p:nvSpPr>
            <p:cNvPr id="10260" name="Line 33">
              <a:extLst>
                <a:ext uri="{FF2B5EF4-FFF2-40B4-BE49-F238E27FC236}">
                  <a16:creationId xmlns:a16="http://schemas.microsoft.com/office/drawing/2014/main" id="{69FE9597-7B36-7816-281E-C0B79BC07480}"/>
                </a:ext>
              </a:extLst>
            </p:cNvPr>
            <p:cNvSpPr>
              <a:spLocks noChangeShapeType="1"/>
            </p:cNvSpPr>
            <p:nvPr/>
          </p:nvSpPr>
          <p:spPr bwMode="auto">
            <a:xfrm>
              <a:off x="1496" y="3407"/>
              <a:ext cx="480" cy="0"/>
            </a:xfrm>
            <a:prstGeom prst="line">
              <a:avLst/>
            </a:prstGeom>
            <a:noFill/>
            <a:ln w="38100">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s-CL" sz="2700" noProof="0" dirty="0">
                <a:solidFill>
                  <a:schemeClr val="tx2"/>
                </a:solidFill>
              </a:endParaRPr>
            </a:p>
          </p:txBody>
        </p:sp>
        <p:sp>
          <p:nvSpPr>
            <p:cNvPr id="10261" name="Text Box 34">
              <a:extLst>
                <a:ext uri="{FF2B5EF4-FFF2-40B4-BE49-F238E27FC236}">
                  <a16:creationId xmlns:a16="http://schemas.microsoft.com/office/drawing/2014/main" id="{3AB0A836-545A-6AE9-0FDD-70972211D2DE}"/>
                </a:ext>
              </a:extLst>
            </p:cNvPr>
            <p:cNvSpPr txBox="1">
              <a:spLocks noChangeArrowheads="1"/>
            </p:cNvSpPr>
            <p:nvPr/>
          </p:nvSpPr>
          <p:spPr bwMode="auto">
            <a:xfrm>
              <a:off x="2058" y="3294"/>
              <a:ext cx="1046"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s-CL" sz="3000" noProof="0" dirty="0">
                  <a:solidFill>
                    <a:schemeClr val="tx2"/>
                  </a:solidFill>
                </a:rPr>
                <a:t>4CO</a:t>
              </a:r>
              <a:r>
                <a:rPr lang="es-CL" sz="3000" baseline="-25000" noProof="0" dirty="0">
                  <a:solidFill>
                    <a:schemeClr val="tx2"/>
                  </a:solidFill>
                </a:rPr>
                <a:t>2</a:t>
              </a:r>
              <a:r>
                <a:rPr lang="es-CL" sz="3000" noProof="0" dirty="0">
                  <a:solidFill>
                    <a:schemeClr val="tx2"/>
                  </a:solidFill>
                </a:rPr>
                <a:t> + 6H</a:t>
              </a:r>
              <a:r>
                <a:rPr lang="es-CL" sz="3000" baseline="-25000" noProof="0" dirty="0">
                  <a:solidFill>
                    <a:schemeClr val="tx2"/>
                  </a:solidFill>
                </a:rPr>
                <a:t>2</a:t>
              </a:r>
              <a:r>
                <a:rPr lang="es-CL" sz="3000" noProof="0" dirty="0">
                  <a:solidFill>
                    <a:schemeClr val="tx2"/>
                  </a:solidFill>
                </a:rPr>
                <a:t>O</a:t>
              </a:r>
            </a:p>
          </p:txBody>
        </p:sp>
      </p:grpSp>
      <p:sp>
        <p:nvSpPr>
          <p:cNvPr id="128035" name="Text Box 35">
            <a:extLst>
              <a:ext uri="{FF2B5EF4-FFF2-40B4-BE49-F238E27FC236}">
                <a16:creationId xmlns:a16="http://schemas.microsoft.com/office/drawing/2014/main" id="{DEA885CB-16E1-818D-6311-125C37B7F468}"/>
              </a:ext>
            </a:extLst>
          </p:cNvPr>
          <p:cNvSpPr txBox="1">
            <a:spLocks noChangeArrowheads="1"/>
          </p:cNvSpPr>
          <p:nvPr/>
        </p:nvSpPr>
        <p:spPr bwMode="auto">
          <a:xfrm>
            <a:off x="2605088" y="8805863"/>
            <a:ext cx="12825413"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buFontTx/>
              <a:buNone/>
            </a:pPr>
            <a:r>
              <a:rPr lang="es-CL" sz="3000" noProof="0" dirty="0">
                <a:solidFill>
                  <a:schemeClr val="tx2"/>
                </a:solidFill>
                <a:latin typeface="Tahoma" panose="020B0604030504040204" pitchFamily="34" charset="0"/>
              </a:rPr>
              <a:t>Revise que tenga el mismo número de cada tipo de átomos en ambos lados de la ecuación</a:t>
            </a:r>
          </a:p>
        </p:txBody>
      </p:sp>
      <p:sp>
        <p:nvSpPr>
          <p:cNvPr id="39" name="Rectangle 2">
            <a:extLst>
              <a:ext uri="{FF2B5EF4-FFF2-40B4-BE49-F238E27FC236}">
                <a16:creationId xmlns:a16="http://schemas.microsoft.com/office/drawing/2014/main" id="{EB60AFC7-D7A6-4E13-7A1F-45C315BF0F45}"/>
              </a:ext>
            </a:extLst>
          </p:cNvPr>
          <p:cNvSpPr txBox="1">
            <a:spLocks noChangeArrowheads="1"/>
          </p:cNvSpPr>
          <p:nvPr/>
        </p:nvSpPr>
        <p:spPr bwMode="auto">
          <a:xfrm>
            <a:off x="2500313" y="642938"/>
            <a:ext cx="12387263" cy="750095"/>
          </a:xfrm>
          <a:prstGeom prst="rect">
            <a:avLst/>
          </a:prstGeom>
          <a:noFill/>
          <a:ln w="9525">
            <a:noFill/>
            <a:miter lim="800000"/>
            <a:headEnd/>
            <a:tailEnd/>
          </a:ln>
          <a:effectLst/>
        </p:spPr>
        <p:txBody>
          <a:bodyPr anchor="ctr"/>
          <a:lstStyle/>
          <a:p>
            <a:pPr eaLnBrk="1" hangingPunct="1">
              <a:defRPr/>
            </a:pPr>
            <a:r>
              <a:rPr lang="es-CL" sz="4200" b="1" kern="0" noProof="0" dirty="0">
                <a:solidFill>
                  <a:schemeClr val="accent4">
                    <a:lumMod val="10000"/>
                  </a:schemeClr>
                </a:solidFill>
                <a:latin typeface="+mj-lt"/>
                <a:ea typeface="+mj-ea"/>
                <a:cs typeface="+mj-cs"/>
              </a:rPr>
              <a:t>Balanceo de ecuaciones</a:t>
            </a:r>
          </a:p>
        </p:txBody>
      </p:sp>
      <p:pic>
        <p:nvPicPr>
          <p:cNvPr id="10258" name="Imagen 7">
            <a:extLst>
              <a:ext uri="{FF2B5EF4-FFF2-40B4-BE49-F238E27FC236}">
                <a16:creationId xmlns:a16="http://schemas.microsoft.com/office/drawing/2014/main" id="{773AA2A8-AA6D-6702-EBF8-15E0804554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39613" y="226220"/>
            <a:ext cx="3300413" cy="1033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0-#ppt_w/2"/>
                                          </p:val>
                                        </p:tav>
                                        <p:tav tm="100000">
                                          <p:val>
                                            <p:strVal val="#ppt_x"/>
                                          </p:val>
                                        </p:tav>
                                      </p:tavLst>
                                    </p:anim>
                                    <p:anim calcmode="lin" valueType="num">
                                      <p:cBhvr additive="base">
                                        <p:cTn id="14"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128021"/>
                                        </p:tgtEl>
                                        <p:attrNameLst>
                                          <p:attrName>style.visibility</p:attrName>
                                        </p:attrNameLst>
                                      </p:cBhvr>
                                      <p:to>
                                        <p:strVal val="visible"/>
                                      </p:to>
                                    </p:set>
                                    <p:anim calcmode="lin" valueType="num">
                                      <p:cBhvr additive="base">
                                        <p:cTn id="31" dur="500" fill="hold"/>
                                        <p:tgtEl>
                                          <p:spTgt spid="128021"/>
                                        </p:tgtEl>
                                        <p:attrNameLst>
                                          <p:attrName>ppt_x</p:attrName>
                                        </p:attrNameLst>
                                      </p:cBhvr>
                                      <p:tavLst>
                                        <p:tav tm="0">
                                          <p:val>
                                            <p:strVal val="1+#ppt_w/2"/>
                                          </p:val>
                                        </p:tav>
                                        <p:tav tm="100000">
                                          <p:val>
                                            <p:strVal val="#ppt_x"/>
                                          </p:val>
                                        </p:tav>
                                      </p:tavLst>
                                    </p:anim>
                                    <p:anim calcmode="lin" valueType="num">
                                      <p:cBhvr additive="base">
                                        <p:cTn id="32" dur="500" fill="hold"/>
                                        <p:tgtEl>
                                          <p:spTgt spid="128021"/>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128016"/>
                                        </p:tgtEl>
                                        <p:attrNameLst>
                                          <p:attrName>style.visibility</p:attrName>
                                        </p:attrNameLst>
                                      </p:cBhvr>
                                      <p:to>
                                        <p:strVal val="visible"/>
                                      </p:to>
                                    </p:set>
                                    <p:anim calcmode="lin" valueType="num">
                                      <p:cBhvr additive="base">
                                        <p:cTn id="37" dur="500" fill="hold"/>
                                        <p:tgtEl>
                                          <p:spTgt spid="128016"/>
                                        </p:tgtEl>
                                        <p:attrNameLst>
                                          <p:attrName>ppt_x</p:attrName>
                                        </p:attrNameLst>
                                      </p:cBhvr>
                                      <p:tavLst>
                                        <p:tav tm="0">
                                          <p:val>
                                            <p:strVal val="1+#ppt_w/2"/>
                                          </p:val>
                                        </p:tav>
                                        <p:tav tm="100000">
                                          <p:val>
                                            <p:strVal val="#ppt_x"/>
                                          </p:val>
                                        </p:tav>
                                      </p:tavLst>
                                    </p:anim>
                                    <p:anim calcmode="lin" valueType="num">
                                      <p:cBhvr additive="base">
                                        <p:cTn id="38" dur="500" fill="hold"/>
                                        <p:tgtEl>
                                          <p:spTgt spid="128016"/>
                                        </p:tgtEl>
                                        <p:attrNameLst>
                                          <p:attrName>ppt_y</p:attrName>
                                        </p:attrNameLst>
                                      </p:cBhvr>
                                      <p:tavLst>
                                        <p:tav tm="0">
                                          <p:val>
                                            <p:strVal val="#ppt_y"/>
                                          </p:val>
                                        </p:tav>
                                        <p:tav tm="100000">
                                          <p:val>
                                            <p:strVal val="#ppt_y"/>
                                          </p:val>
                                        </p:tav>
                                      </p:tavLst>
                                    </p:anim>
                                  </p:childTnLst>
                                </p:cTn>
                              </p:par>
                              <p:par>
                                <p:cTn id="39" presetID="2" presetClass="entr" presetSubtype="2" fill="hold" nodeType="withEffect">
                                  <p:stCondLst>
                                    <p:cond delay="0"/>
                                  </p:stCondLst>
                                  <p:childTnLst>
                                    <p:set>
                                      <p:cBhvr>
                                        <p:cTn id="40" dur="1" fill="hold">
                                          <p:stCondLst>
                                            <p:cond delay="0"/>
                                          </p:stCondLst>
                                        </p:cTn>
                                        <p:tgtEl>
                                          <p:spTgt spid="6"/>
                                        </p:tgtEl>
                                        <p:attrNameLst>
                                          <p:attrName>style.visibility</p:attrName>
                                        </p:attrNameLst>
                                      </p:cBhvr>
                                      <p:to>
                                        <p:strVal val="visible"/>
                                      </p:to>
                                    </p:set>
                                    <p:anim calcmode="lin" valueType="num">
                                      <p:cBhvr additive="base">
                                        <p:cTn id="41" dur="500" fill="hold"/>
                                        <p:tgtEl>
                                          <p:spTgt spid="6"/>
                                        </p:tgtEl>
                                        <p:attrNameLst>
                                          <p:attrName>ppt_x</p:attrName>
                                        </p:attrNameLst>
                                      </p:cBhvr>
                                      <p:tavLst>
                                        <p:tav tm="0">
                                          <p:val>
                                            <p:strVal val="1+#ppt_w/2"/>
                                          </p:val>
                                        </p:tav>
                                        <p:tav tm="100000">
                                          <p:val>
                                            <p:strVal val="#ppt_x"/>
                                          </p:val>
                                        </p:tav>
                                      </p:tavLst>
                                    </p:anim>
                                    <p:anim calcmode="lin" valueType="num">
                                      <p:cBhvr additive="base">
                                        <p:cTn id="42"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43" fill="hold" nodeType="clickPar">
                      <p:stCondLst>
                        <p:cond delay="indefinite"/>
                      </p:stCondLst>
                      <p:childTnLst>
                        <p:par>
                          <p:cTn id="44" fill="hold" nodeType="withGroup">
                            <p:stCondLst>
                              <p:cond delay="0"/>
                            </p:stCondLst>
                            <p:childTnLst>
                              <p:par>
                                <p:cTn id="45" presetID="2" presetClass="entr" presetSubtype="8" fill="hold" nodeType="clickEffect">
                                  <p:stCondLst>
                                    <p:cond delay="0"/>
                                  </p:stCondLst>
                                  <p:childTnLst>
                                    <p:set>
                                      <p:cBhvr>
                                        <p:cTn id="46" dur="1" fill="hold">
                                          <p:stCondLst>
                                            <p:cond delay="0"/>
                                          </p:stCondLst>
                                        </p:cTn>
                                        <p:tgtEl>
                                          <p:spTgt spid="7"/>
                                        </p:tgtEl>
                                        <p:attrNameLst>
                                          <p:attrName>style.visibility</p:attrName>
                                        </p:attrNameLst>
                                      </p:cBhvr>
                                      <p:to>
                                        <p:strVal val="visible"/>
                                      </p:to>
                                    </p:set>
                                    <p:anim calcmode="lin" valueType="num">
                                      <p:cBhvr additive="base">
                                        <p:cTn id="47" dur="500" fill="hold"/>
                                        <p:tgtEl>
                                          <p:spTgt spid="7"/>
                                        </p:tgtEl>
                                        <p:attrNameLst>
                                          <p:attrName>ppt_x</p:attrName>
                                        </p:attrNameLst>
                                      </p:cBhvr>
                                      <p:tavLst>
                                        <p:tav tm="0">
                                          <p:val>
                                            <p:strVal val="0-#ppt_w/2"/>
                                          </p:val>
                                        </p:tav>
                                        <p:tav tm="100000">
                                          <p:val>
                                            <p:strVal val="#ppt_x"/>
                                          </p:val>
                                        </p:tav>
                                      </p:tavLst>
                                    </p:anim>
                                    <p:anim calcmode="lin" valueType="num">
                                      <p:cBhvr additive="base">
                                        <p:cTn id="4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49" fill="hold" nodeType="clickPar">
                      <p:stCondLst>
                        <p:cond delay="indefinite"/>
                      </p:stCondLst>
                      <p:childTnLst>
                        <p:par>
                          <p:cTn id="50" fill="hold" nodeType="withGroup">
                            <p:stCondLst>
                              <p:cond delay="0"/>
                            </p:stCondLst>
                            <p:childTnLst>
                              <p:par>
                                <p:cTn id="51" presetID="2" presetClass="entr" presetSubtype="2" fill="hold" grpId="0" nodeType="clickEffect">
                                  <p:stCondLst>
                                    <p:cond delay="0"/>
                                  </p:stCondLst>
                                  <p:childTnLst>
                                    <p:set>
                                      <p:cBhvr>
                                        <p:cTn id="52" dur="1" fill="hold">
                                          <p:stCondLst>
                                            <p:cond delay="0"/>
                                          </p:stCondLst>
                                        </p:cTn>
                                        <p:tgtEl>
                                          <p:spTgt spid="128030"/>
                                        </p:tgtEl>
                                        <p:attrNameLst>
                                          <p:attrName>style.visibility</p:attrName>
                                        </p:attrNameLst>
                                      </p:cBhvr>
                                      <p:to>
                                        <p:strVal val="visible"/>
                                      </p:to>
                                    </p:set>
                                    <p:anim calcmode="lin" valueType="num">
                                      <p:cBhvr additive="base">
                                        <p:cTn id="53" dur="500" fill="hold"/>
                                        <p:tgtEl>
                                          <p:spTgt spid="128030"/>
                                        </p:tgtEl>
                                        <p:attrNameLst>
                                          <p:attrName>ppt_x</p:attrName>
                                        </p:attrNameLst>
                                      </p:cBhvr>
                                      <p:tavLst>
                                        <p:tav tm="0">
                                          <p:val>
                                            <p:strVal val="1+#ppt_w/2"/>
                                          </p:val>
                                        </p:tav>
                                        <p:tav tm="100000">
                                          <p:val>
                                            <p:strVal val="#ppt_x"/>
                                          </p:val>
                                        </p:tav>
                                      </p:tavLst>
                                    </p:anim>
                                    <p:anim calcmode="lin" valueType="num">
                                      <p:cBhvr additive="base">
                                        <p:cTn id="54" dur="500" fill="hold"/>
                                        <p:tgtEl>
                                          <p:spTgt spid="128030"/>
                                        </p:tgtEl>
                                        <p:attrNameLst>
                                          <p:attrName>ppt_y</p:attrName>
                                        </p:attrNameLst>
                                      </p:cBhvr>
                                      <p:tavLst>
                                        <p:tav tm="0">
                                          <p:val>
                                            <p:strVal val="#ppt_y"/>
                                          </p:val>
                                        </p:tav>
                                        <p:tav tm="100000">
                                          <p:val>
                                            <p:strVal val="#ppt_y"/>
                                          </p:val>
                                        </p:tav>
                                      </p:tavLst>
                                    </p:anim>
                                  </p:childTnLst>
                                </p:cTn>
                              </p:par>
                            </p:childTnLst>
                          </p:cTn>
                        </p:par>
                      </p:childTnLst>
                    </p:cTn>
                  </p:par>
                  <p:par>
                    <p:cTn id="55" fill="hold" nodeType="clickPar">
                      <p:stCondLst>
                        <p:cond delay="indefinite"/>
                      </p:stCondLst>
                      <p:childTnLst>
                        <p:par>
                          <p:cTn id="56" fill="hold" nodeType="withGroup">
                            <p:stCondLst>
                              <p:cond delay="0"/>
                            </p:stCondLst>
                            <p:childTnLst>
                              <p:par>
                                <p:cTn id="57" presetID="2" presetClass="entr" presetSubtype="8" fill="hold" nodeType="clickEffect">
                                  <p:stCondLst>
                                    <p:cond delay="0"/>
                                  </p:stCondLst>
                                  <p:childTnLst>
                                    <p:set>
                                      <p:cBhvr>
                                        <p:cTn id="58" dur="1" fill="hold">
                                          <p:stCondLst>
                                            <p:cond delay="0"/>
                                          </p:stCondLst>
                                        </p:cTn>
                                        <p:tgtEl>
                                          <p:spTgt spid="9"/>
                                        </p:tgtEl>
                                        <p:attrNameLst>
                                          <p:attrName>style.visibility</p:attrName>
                                        </p:attrNameLst>
                                      </p:cBhvr>
                                      <p:to>
                                        <p:strVal val="visible"/>
                                      </p:to>
                                    </p:set>
                                    <p:anim calcmode="lin" valueType="num">
                                      <p:cBhvr additive="base">
                                        <p:cTn id="59" dur="500" fill="hold"/>
                                        <p:tgtEl>
                                          <p:spTgt spid="9"/>
                                        </p:tgtEl>
                                        <p:attrNameLst>
                                          <p:attrName>ppt_x</p:attrName>
                                        </p:attrNameLst>
                                      </p:cBhvr>
                                      <p:tavLst>
                                        <p:tav tm="0">
                                          <p:val>
                                            <p:strVal val="0-#ppt_w/2"/>
                                          </p:val>
                                        </p:tav>
                                        <p:tav tm="100000">
                                          <p:val>
                                            <p:strVal val="#ppt_x"/>
                                          </p:val>
                                        </p:tav>
                                      </p:tavLst>
                                    </p:anim>
                                    <p:anim calcmode="lin" valueType="num">
                                      <p:cBhvr additive="base">
                                        <p:cTn id="60"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61" fill="hold" nodeType="clickPar">
                      <p:stCondLst>
                        <p:cond delay="indefinite"/>
                      </p:stCondLst>
                      <p:childTnLst>
                        <p:par>
                          <p:cTn id="62" fill="hold" nodeType="withGroup">
                            <p:stCondLst>
                              <p:cond delay="0"/>
                            </p:stCondLst>
                            <p:childTnLst>
                              <p:par>
                                <p:cTn id="63" presetID="23" presetClass="entr" presetSubtype="16" fill="hold" grpId="0" nodeType="clickEffect">
                                  <p:stCondLst>
                                    <p:cond delay="0"/>
                                  </p:stCondLst>
                                  <p:childTnLst>
                                    <p:set>
                                      <p:cBhvr>
                                        <p:cTn id="64" dur="1" fill="hold">
                                          <p:stCondLst>
                                            <p:cond delay="0"/>
                                          </p:stCondLst>
                                        </p:cTn>
                                        <p:tgtEl>
                                          <p:spTgt spid="128035"/>
                                        </p:tgtEl>
                                        <p:attrNameLst>
                                          <p:attrName>style.visibility</p:attrName>
                                        </p:attrNameLst>
                                      </p:cBhvr>
                                      <p:to>
                                        <p:strVal val="visible"/>
                                      </p:to>
                                    </p:set>
                                    <p:anim calcmode="lin" valueType="num">
                                      <p:cBhvr>
                                        <p:cTn id="65" dur="500" fill="hold"/>
                                        <p:tgtEl>
                                          <p:spTgt spid="128035"/>
                                        </p:tgtEl>
                                        <p:attrNameLst>
                                          <p:attrName>ppt_w</p:attrName>
                                        </p:attrNameLst>
                                      </p:cBhvr>
                                      <p:tavLst>
                                        <p:tav tm="0">
                                          <p:val>
                                            <p:fltVal val="0"/>
                                          </p:val>
                                        </p:tav>
                                        <p:tav tm="100000">
                                          <p:val>
                                            <p:strVal val="#ppt_w"/>
                                          </p:val>
                                        </p:tav>
                                      </p:tavLst>
                                    </p:anim>
                                    <p:anim calcmode="lin" valueType="num">
                                      <p:cBhvr>
                                        <p:cTn id="66" dur="500" fill="hold"/>
                                        <p:tgtEl>
                                          <p:spTgt spid="12803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8016" grpId="0"/>
      <p:bldP spid="128021" grpId="0" autoUpdateAnimBg="0"/>
      <p:bldP spid="128030" grpId="0" autoUpdateAnimBg="0"/>
      <p:bldP spid="128035" grpId="0"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noProof="0" dirty="0"/>
          </a:p>
        </p:txBody>
      </p:sp>
      <p:sp>
        <p:nvSpPr>
          <p:cNvPr id="10" name="Freeform: Shape 9">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564234" y="-380505"/>
            <a:ext cx="2741457" cy="2065483"/>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noProof="0" dirty="0"/>
          </a:p>
        </p:txBody>
      </p:sp>
      <p:sp>
        <p:nvSpPr>
          <p:cNvPr id="12" name="Rectangle 11">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337461" y="633219"/>
            <a:ext cx="968052" cy="968052"/>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noProof="0" dirty="0"/>
          </a:p>
        </p:txBody>
      </p:sp>
      <p:sp>
        <p:nvSpPr>
          <p:cNvPr id="14" name="Rectangle 13">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5065223" y="982710"/>
            <a:ext cx="1031208" cy="103120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noProof="0" dirty="0"/>
          </a:p>
        </p:txBody>
      </p:sp>
      <p:sp>
        <p:nvSpPr>
          <p:cNvPr id="16" name="Freeform: Shape 15">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4034964" y="0"/>
            <a:ext cx="4253036" cy="2221255"/>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L" noProof="0" dirty="0"/>
          </a:p>
        </p:txBody>
      </p:sp>
      <p:sp>
        <p:nvSpPr>
          <p:cNvPr id="18" name="Isosceles Triangle 17">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964516" y="9173251"/>
            <a:ext cx="2241769" cy="111374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noProof="0" dirty="0"/>
          </a:p>
        </p:txBody>
      </p:sp>
      <p:pic>
        <p:nvPicPr>
          <p:cNvPr id="3" name="Imagen 2" descr="Texto&#10;&#10;El contenido generado por IA puede ser incorrecto.">
            <a:extLst>
              <a:ext uri="{FF2B5EF4-FFF2-40B4-BE49-F238E27FC236}">
                <a16:creationId xmlns:a16="http://schemas.microsoft.com/office/drawing/2014/main" id="{0348DEC3-CBD6-0A07-147C-39E9FB914BCC}"/>
              </a:ext>
            </a:extLst>
          </p:cNvPr>
          <p:cNvPicPr>
            <a:picLocks noChangeAspect="1"/>
          </p:cNvPicPr>
          <p:nvPr/>
        </p:nvPicPr>
        <p:blipFill>
          <a:blip r:embed="rId2"/>
          <a:srcRect b="22645"/>
          <a:stretch/>
        </p:blipFill>
        <p:spPr>
          <a:xfrm>
            <a:off x="3682391" y="1866900"/>
            <a:ext cx="11169261" cy="8208051"/>
          </a:xfrm>
          <a:prstGeom prst="rect">
            <a:avLst/>
          </a:prstGeom>
          <a:ln>
            <a:noFill/>
          </a:ln>
        </p:spPr>
      </p:pic>
      <p:sp>
        <p:nvSpPr>
          <p:cNvPr id="20" name="Isosceles Triangle 19">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406120" y="9679714"/>
            <a:ext cx="1222354" cy="607286"/>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noProof="0" dirty="0"/>
          </a:p>
        </p:txBody>
      </p:sp>
      <p:sp>
        <p:nvSpPr>
          <p:cNvPr id="2" name="TextBox 43">
            <a:extLst>
              <a:ext uri="{FF2B5EF4-FFF2-40B4-BE49-F238E27FC236}">
                <a16:creationId xmlns:a16="http://schemas.microsoft.com/office/drawing/2014/main" id="{5E54FEA6-9F4A-029E-06E1-CEA77B5DA0D4}"/>
              </a:ext>
            </a:extLst>
          </p:cNvPr>
          <p:cNvSpPr txBox="1"/>
          <p:nvPr/>
        </p:nvSpPr>
        <p:spPr>
          <a:xfrm>
            <a:off x="2782587" y="528632"/>
            <a:ext cx="12609169" cy="791499"/>
          </a:xfrm>
          <a:prstGeom prst="rect">
            <a:avLst/>
          </a:prstGeom>
        </p:spPr>
        <p:txBody>
          <a:bodyPr wrap="square" lIns="0" tIns="0" rIns="0" bIns="0" rtlCol="0" anchor="t">
            <a:spAutoFit/>
          </a:bodyPr>
          <a:lstStyle/>
          <a:p>
            <a:pPr marL="0" lvl="0" indent="0" algn="ctr">
              <a:lnSpc>
                <a:spcPts val="6891"/>
              </a:lnSpc>
              <a:spcBef>
                <a:spcPct val="0"/>
              </a:spcBef>
            </a:pPr>
            <a:r>
              <a:rPr lang="es-CL" sz="5400" noProof="0" dirty="0">
                <a:latin typeface="Scripter"/>
                <a:ea typeface="Scripter"/>
                <a:cs typeface="Scripter"/>
                <a:sym typeface="Scripter"/>
              </a:rPr>
              <a:t> Balanceo de ecuaciones químicas </a:t>
            </a:r>
          </a:p>
        </p:txBody>
      </p:sp>
    </p:spTree>
    <p:extLst>
      <p:ext uri="{BB962C8B-B14F-4D97-AF65-F5344CB8AC3E}">
        <p14:creationId xmlns:p14="http://schemas.microsoft.com/office/powerpoint/2010/main" val="30222802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oral">
  <a:themeElements>
    <a:clrScheme name="Custom 156">
      <a:dk1>
        <a:srgbClr val="414042"/>
      </a:dk1>
      <a:lt1>
        <a:sysClr val="window" lastClr="FFFFFF"/>
      </a:lt1>
      <a:dk2>
        <a:srgbClr val="E57373"/>
      </a:dk2>
      <a:lt2>
        <a:srgbClr val="E57373"/>
      </a:lt2>
      <a:accent1>
        <a:srgbClr val="E57373"/>
      </a:accent1>
      <a:accent2>
        <a:srgbClr val="6D6E71"/>
      </a:accent2>
      <a:accent3>
        <a:srgbClr val="F28B82"/>
      </a:accent3>
      <a:accent4>
        <a:srgbClr val="414042"/>
      </a:accent4>
      <a:accent5>
        <a:srgbClr val="B0B1B5"/>
      </a:accent5>
      <a:accent6>
        <a:srgbClr val="D32F2F"/>
      </a:accent6>
      <a:hlink>
        <a:srgbClr val="0563C1"/>
      </a:hlink>
      <a:folHlink>
        <a:srgbClr val="954F72"/>
      </a:folHlink>
    </a:clrScheme>
    <a:fontScheme name="Custom 126">
      <a:majorFont>
        <a:latin typeface="Arial Black"/>
        <a:ea typeface=""/>
        <a:cs typeface=""/>
      </a:majorFont>
      <a:minorFont>
        <a:latin typeface="Calibr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webextensions/_rels/taskpanes.xml.rels><?xml version="1.0" encoding="UTF-8" standalone="yes"?>
<Relationships xmlns="http://schemas.openxmlformats.org/package/2006/relationships"><Relationship Id="rId2" Type="http://schemas.microsoft.com/office/2011/relationships/webextension" Target="webextension2.xml"/><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438" row="2">
    <wetp:webextensionref xmlns:r="http://schemas.openxmlformats.org/officeDocument/2006/relationships" r:id="rId1"/>
  </wetp:taskpane>
  <wetp:taskpane dockstate="right" visibility="0" width="438" row="3">
    <wetp:webextensionref xmlns:r="http://schemas.openxmlformats.org/officeDocument/2006/relationships" r:id="rId2"/>
  </wetp:taskpane>
</wetp:taskpanes>
</file>

<file path=ppt/webextensions/webextension1.xml><?xml version="1.0" encoding="utf-8"?>
<we:webextension xmlns:we="http://schemas.microsoft.com/office/webextensions/webextension/2010/11" id="{C17D6F85-4306-41E4-A9A1-BDEA48E4612F}">
  <we:reference id="wa200005566" version="3.0.0.3" store="es-ES" storeType="OMEX"/>
  <we:alternateReferences>
    <we:reference id="wa200005566" version="3.0.0.3" store="wa200005566" storeType="OMEX"/>
  </we:alternateReferences>
  <we:properties>
    <we:property name="theme" value="{&quot;name&quot;:&quot;Coral&quot;,&quot;color&quot;:&quot;#EF4444&quot;,&quot;colorPalette&quot;:[],&quot;previewImages&quot;:[&quot;https://cpp.appsdowonders.com/assets/SlideTitle-coral.png&quot;,&quot;https://cpp.appsdowonders.com/assets/coral-1-Text-Box-T20-V1.png&quot;,&quot;https://cpp.appsdowonders.com/assets/coral-3-Text-Box-T22-V1.png&quot;,&quot;https://cpp.appsdowonders.com/assets/SlideTable-coral.png&quot;,&quot;https://cpp.appsdowonders.com/assets/SlideTimeline-coral.png&quot;],&quot;isDefault&quot;:true,&quot;index&quot;:0}"/>
  </we:properties>
  <we:bindings/>
  <we:snapshot xmlns:r="http://schemas.openxmlformats.org/officeDocument/2006/relationships"/>
</we:webextension>
</file>

<file path=ppt/webextensions/webextension2.xml><?xml version="1.0" encoding="utf-8"?>
<we:webextension xmlns:we="http://schemas.microsoft.com/office/webextensions/webextension/2010/11" id="{7F359A7F-2CD3-4B98-8447-F847EA9C0249}">
  <we:reference id="wa200006038" version="1.0.0.4" store="es-ES" storeType="OMEX"/>
  <we:alternateReferences>
    <we:reference id="wa200006038" version="1.0.0.4" store="wa200006038" storeType="OMEX"/>
  </we:alternateReferences>
  <we:properties>
    <we:property name="pptx_export_from_biorender" value="false"/>
    <we:property name="has-user-completed-add" value="true"/>
  </we:properties>
  <we:bindings/>
  <we:snapshot xmlns:r="http://schemas.openxmlformats.org/officeDocument/2006/relationships"/>
  <we:extLst>
    <a:ext xmlns:a="http://schemas.openxmlformats.org/drawingml/2006/main" uri="{0858819E-0033-43BF-8937-05EC82904868}">
      <we:backgroundApp state="1" runtimeId="Taskpane.Url"/>
    </a:ext>
  </we:extLst>
</we:webextension>
</file>

<file path=docProps/app.xml><?xml version="1.0" encoding="utf-8"?>
<Properties xmlns="http://schemas.openxmlformats.org/officeDocument/2006/extended-properties" xmlns:vt="http://schemas.openxmlformats.org/officeDocument/2006/docPropsVTypes">
  <TotalTime>9534</TotalTime>
  <Words>1057</Words>
  <Application>Microsoft Office PowerPoint</Application>
  <PresentationFormat>Personalizado</PresentationFormat>
  <Paragraphs>139</Paragraphs>
  <Slides>28</Slides>
  <Notes>1</Notes>
  <HiddenSlides>0</HiddenSlides>
  <MMClips>0</MMClips>
  <ScaleCrop>false</ScaleCrop>
  <HeadingPairs>
    <vt:vector size="6" baseType="variant">
      <vt:variant>
        <vt:lpstr>Fuentes usadas</vt:lpstr>
      </vt:variant>
      <vt:variant>
        <vt:i4>12</vt:i4>
      </vt:variant>
      <vt:variant>
        <vt:lpstr>Tema</vt:lpstr>
      </vt:variant>
      <vt:variant>
        <vt:i4>2</vt:i4>
      </vt:variant>
      <vt:variant>
        <vt:lpstr>Títulos de diapositiva</vt:lpstr>
      </vt:variant>
      <vt:variant>
        <vt:i4>28</vt:i4>
      </vt:variant>
    </vt:vector>
  </HeadingPairs>
  <TitlesOfParts>
    <vt:vector size="42" baseType="lpstr">
      <vt:lpstr>Handelson Three</vt:lpstr>
      <vt:lpstr>Cakerolli</vt:lpstr>
      <vt:lpstr>Scripter</vt:lpstr>
      <vt:lpstr>Wingdings</vt:lpstr>
      <vt:lpstr>Rahong Semi-Bold Italics</vt:lpstr>
      <vt:lpstr>Arial Black</vt:lpstr>
      <vt:lpstr>Calibri</vt:lpstr>
      <vt:lpstr>Open Sans Bold</vt:lpstr>
      <vt:lpstr>Roboto</vt:lpstr>
      <vt:lpstr>Arial</vt:lpstr>
      <vt:lpstr>Open Sans</vt:lpstr>
      <vt:lpstr>Tahoma</vt:lpstr>
      <vt:lpstr>Office Theme</vt:lpstr>
      <vt:lpstr>Coral</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Propuesta Proyecto Científico Química Infantil Ilustrado Azul Colorido</dc:title>
  <dc:creator>Natalia Valentina</dc:creator>
  <cp:lastModifiedBy>natalia valentina diaz fuenzalida</cp:lastModifiedBy>
  <cp:revision>25</cp:revision>
  <dcterms:created xsi:type="dcterms:W3CDTF">2006-08-16T00:00:00Z</dcterms:created>
  <dcterms:modified xsi:type="dcterms:W3CDTF">2025-06-04T15:30:10Z</dcterms:modified>
  <dc:identifier>DAGl9w_A_Uc</dc:identifier>
</cp:coreProperties>
</file>