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1"/>
  </p:notesMasterIdLst>
  <p:sldIdLst>
    <p:sldId id="256" r:id="rId3"/>
    <p:sldId id="257" r:id="rId4"/>
    <p:sldId id="288" r:id="rId5"/>
    <p:sldId id="303" r:id="rId6"/>
    <p:sldId id="433" r:id="rId7"/>
    <p:sldId id="262" r:id="rId8"/>
    <p:sldId id="440" r:id="rId9"/>
    <p:sldId id="267" r:id="rId10"/>
    <p:sldId id="414" r:id="rId11"/>
    <p:sldId id="425" r:id="rId12"/>
    <p:sldId id="417" r:id="rId13"/>
    <p:sldId id="441" r:id="rId14"/>
    <p:sldId id="418" r:id="rId15"/>
    <p:sldId id="419" r:id="rId16"/>
    <p:sldId id="420" r:id="rId17"/>
    <p:sldId id="422" r:id="rId18"/>
    <p:sldId id="421" r:id="rId19"/>
    <p:sldId id="427" r:id="rId20"/>
    <p:sldId id="428" r:id="rId21"/>
    <p:sldId id="430" r:id="rId22"/>
    <p:sldId id="431" r:id="rId23"/>
    <p:sldId id="432" r:id="rId24"/>
    <p:sldId id="434" r:id="rId25"/>
    <p:sldId id="412" r:id="rId26"/>
    <p:sldId id="294" r:id="rId27"/>
    <p:sldId id="295" r:id="rId28"/>
    <p:sldId id="443" r:id="rId29"/>
    <p:sldId id="444" r:id="rId30"/>
  </p:sldIdLst>
  <p:sldSz cx="18288000" cy="10287000"/>
  <p:notesSz cx="6858000" cy="9144000"/>
  <p:embeddedFontLst>
    <p:embeddedFont>
      <p:font typeface="Arial Black" panose="020B0A04020102020204" pitchFamily="34" charset="0"/>
      <p:bold r:id="rId32"/>
    </p:embeddedFont>
    <p:embeddedFont>
      <p:font typeface="Cakerolli" panose="020B0604020202020204" charset="-34"/>
      <p:regular r:id="rId33"/>
    </p:embeddedFont>
    <p:embeddedFont>
      <p:font typeface="Handelson Three" panose="020B0604020202020204" charset="0"/>
      <p:regular r:id="rId34"/>
    </p:embeddedFont>
    <p:embeddedFont>
      <p:font typeface="Open Sans" panose="020B0606030504020204" pitchFamily="34" charset="0"/>
      <p:regular r:id="rId35"/>
      <p:bold r:id="rId36"/>
      <p:italic r:id="rId37"/>
      <p:boldItalic r:id="rId38"/>
    </p:embeddedFont>
    <p:embeddedFont>
      <p:font typeface="Open Sans Bold" panose="020B0806030504020204" charset="0"/>
      <p:regular r:id="rId39"/>
    </p:embeddedFont>
    <p:embeddedFont>
      <p:font typeface="Rahong Semi-Bold Italics" panose="020B0604020202020204" charset="-34"/>
      <p:regular r:id="rId40"/>
    </p:embeddedFont>
    <p:embeddedFont>
      <p:font typeface="Roboto" panose="02000000000000000000" pitchFamily="2" charset="0"/>
      <p:regular r:id="rId41"/>
      <p:bold r:id="rId42"/>
      <p:italic r:id="rId43"/>
      <p:boldItalic r:id="rId44"/>
    </p:embeddedFont>
    <p:embeddedFont>
      <p:font typeface="Scripter" panose="020B0604020202020204" charset="0"/>
      <p:regular r:id="rId45"/>
    </p:embeddedFont>
    <p:embeddedFont>
      <p:font typeface="Tahoma" panose="020B0604030504040204" pitchFamily="34" charset="0"/>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4622" autoAdjust="0"/>
  </p:normalViewPr>
  <p:slideViewPr>
    <p:cSldViewPr>
      <p:cViewPr varScale="1">
        <p:scale>
          <a:sx n="53" d="100"/>
          <a:sy n="53" d="100"/>
        </p:scale>
        <p:origin x="86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Cuando dos cuerpos, que se encuentran a distinta temperatura, se ponen en contacto, se produce una transferencia de energía, en forma de calor, desde el cuerpo caliente (mayor temperatura) al frío (menor temperatura), esto ocurre hasta que las temperaturas de ambos cuerpos se igualan.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1"/>
            <a:ext cx="18288000" cy="46290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2" name="Picture Placeholder 11">
            <a:extLst>
              <a:ext uri="{FF2B5EF4-FFF2-40B4-BE49-F238E27FC236}">
                <a16:creationId xmlns:a16="http://schemas.microsoft.com/office/drawing/2014/main" id="{1C3C0C18-3CFA-482C-8E5E-2A541D4A1BFF}"/>
              </a:ext>
            </a:extLst>
          </p:cNvPr>
          <p:cNvSpPr>
            <a:spLocks noGrp="1"/>
          </p:cNvSpPr>
          <p:nvPr>
            <p:ph type="pic" sz="quarter" idx="10"/>
          </p:nvPr>
        </p:nvSpPr>
        <p:spPr>
          <a:xfrm>
            <a:off x="0" y="0"/>
            <a:ext cx="18288000" cy="4452813"/>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1097169" y="8038733"/>
            <a:ext cx="7611402" cy="1061724"/>
          </a:xfrm>
          <a:prstGeom prst="rect">
            <a:avLst/>
          </a:prstGeom>
        </p:spPr>
        <p:txBody>
          <a:bodyPr>
            <a:noAutofit/>
          </a:bodyPr>
          <a:lstStyle>
            <a:lvl1pPr marL="0" indent="0">
              <a:buNone/>
              <a:defRPr sz="27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1097170" y="5143502"/>
            <a:ext cx="16309769" cy="2629635"/>
          </a:xfrm>
        </p:spPr>
        <p:txBody>
          <a:bodyPr anchor="b">
            <a:noAutofit/>
          </a:bodyPr>
          <a:lstStyle>
            <a:lvl1pPr>
              <a:defRPr sz="81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41692765-6536-09AA-A0BF-2358E9E5BE5F}"/>
              </a:ext>
            </a:extLst>
          </p:cNvPr>
          <p:cNvCxnSpPr/>
          <p:nvPr userDrawn="1"/>
        </p:nvCxnSpPr>
        <p:spPr>
          <a:xfrm>
            <a:off x="881063" y="5143501"/>
            <a:ext cx="0" cy="2629637"/>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9344025" y="8038733"/>
            <a:ext cx="8062911" cy="1061724"/>
          </a:xfrm>
          <a:prstGeom prst="rect">
            <a:avLst/>
          </a:prstGeom>
        </p:spPr>
        <p:txBody>
          <a:bodyPr>
            <a:noAutofit/>
          </a:bodyPr>
          <a:lstStyle>
            <a:lvl1pPr marL="0" indent="0">
              <a:buNone/>
              <a:defRPr sz="27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9055894" y="3112176"/>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extLst>
      <p:ext uri="{BB962C8B-B14F-4D97-AF65-F5344CB8AC3E}">
        <p14:creationId xmlns:p14="http://schemas.microsoft.com/office/powerpoint/2010/main" val="32824733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01V2">
    <p:bg>
      <p:bgPr>
        <a:solidFill>
          <a:schemeClr val="bg2"/>
        </a:solidFill>
        <a:effectLst/>
      </p:bgPr>
    </p:bg>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1097169" y="6922418"/>
            <a:ext cx="7611402" cy="1061724"/>
          </a:xfrm>
          <a:prstGeom prst="rect">
            <a:avLst/>
          </a:prstGeom>
        </p:spPr>
        <p:txBody>
          <a:bodyPr>
            <a:noAutofit/>
          </a:bodyPr>
          <a:lstStyle>
            <a:lvl1pPr marL="0" indent="0">
              <a:buNone/>
              <a:defRPr sz="2700" b="0">
                <a:solidFill>
                  <a:schemeClr val="bg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1097170" y="2443163"/>
            <a:ext cx="16309769" cy="3702038"/>
          </a:xfrm>
        </p:spPr>
        <p:txBody>
          <a:bodyPr anchor="ctr">
            <a:noAutofit/>
          </a:bodyPr>
          <a:lstStyle>
            <a:lvl1pPr algn="l">
              <a:defRPr sz="810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9344025" y="6922418"/>
            <a:ext cx="8062911" cy="1061724"/>
          </a:xfrm>
          <a:prstGeom prst="rect">
            <a:avLst/>
          </a:prstGeom>
        </p:spPr>
        <p:txBody>
          <a:bodyPr>
            <a:noAutofit/>
          </a:bodyPr>
          <a:lstStyle>
            <a:lvl1pPr marL="0" indent="0">
              <a:buNone/>
              <a:defRPr sz="2700" b="0">
                <a:solidFill>
                  <a:schemeClr val="bg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cxnSp>
        <p:nvCxnSpPr>
          <p:cNvPr id="2" name="Straight Connector 1">
            <a:extLst>
              <a:ext uri="{FF2B5EF4-FFF2-40B4-BE49-F238E27FC236}">
                <a16:creationId xmlns:a16="http://schemas.microsoft.com/office/drawing/2014/main" id="{2346FEE9-501A-3130-038F-1856FF3A6460}"/>
              </a:ext>
            </a:extLst>
          </p:cNvPr>
          <p:cNvCxnSpPr>
            <a:cxnSpLocks/>
          </p:cNvCxnSpPr>
          <p:nvPr userDrawn="1"/>
        </p:nvCxnSpPr>
        <p:spPr>
          <a:xfrm>
            <a:off x="881063" y="3292481"/>
            <a:ext cx="0" cy="200340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1117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18288000" cy="628581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1097169" y="6922418"/>
            <a:ext cx="7611402" cy="1061724"/>
          </a:xfrm>
          <a:prstGeom prst="rect">
            <a:avLst/>
          </a:prstGeom>
        </p:spPr>
        <p:txBody>
          <a:bodyPr>
            <a:noAutofit/>
          </a:bodyPr>
          <a:lstStyle>
            <a:lvl1pPr marL="0" indent="0">
              <a:buNone/>
              <a:defRPr sz="27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1097170" y="876306"/>
            <a:ext cx="16309769" cy="4596693"/>
          </a:xfrm>
        </p:spPr>
        <p:txBody>
          <a:bodyPr anchor="b">
            <a:noAutofit/>
          </a:bodyPr>
          <a:lstStyle>
            <a:lvl1pPr algn="ctr">
              <a:defRPr sz="810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9344025" y="6922418"/>
            <a:ext cx="8062911" cy="1061724"/>
          </a:xfrm>
          <a:prstGeom prst="rect">
            <a:avLst/>
          </a:prstGeom>
        </p:spPr>
        <p:txBody>
          <a:bodyPr>
            <a:noAutofit/>
          </a:bodyPr>
          <a:lstStyle>
            <a:lvl1pPr marL="0" indent="0" algn="r">
              <a:buNone/>
              <a:defRPr sz="27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9055894" y="4945172"/>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243270129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6119813" y="-1"/>
            <a:ext cx="12168188" cy="9353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76" name="Picture Placeholder 11">
            <a:extLst>
              <a:ext uri="{FF2B5EF4-FFF2-40B4-BE49-F238E27FC236}">
                <a16:creationId xmlns:a16="http://schemas.microsoft.com/office/drawing/2014/main" id="{A8355845-DE26-7198-B2CF-7868C1CEAA3F}"/>
              </a:ext>
            </a:extLst>
          </p:cNvPr>
          <p:cNvSpPr>
            <a:spLocks noGrp="1"/>
          </p:cNvSpPr>
          <p:nvPr>
            <p:ph type="pic" sz="quarter" idx="10"/>
          </p:nvPr>
        </p:nvSpPr>
        <p:spPr>
          <a:xfrm>
            <a:off x="1052515" y="1676400"/>
            <a:ext cx="7907534" cy="6934200"/>
          </a:xfrm>
          <a:prstGeom prst="rect">
            <a:avLst/>
          </a:prstGeom>
          <a:solidFill>
            <a:schemeClr val="accent2">
              <a:lumMod val="20000"/>
              <a:lumOff val="80000"/>
            </a:schemeClr>
          </a:solidFill>
        </p:spPr>
        <p:txBody>
          <a:bodyPr anchor="ctr">
            <a:normAutofit/>
          </a:bodyPr>
          <a:lstStyle>
            <a:lvl1pPr marL="0" indent="0" algn="ctr">
              <a:buNone/>
              <a:defRPr sz="2000"/>
            </a:lvl1pPr>
          </a:lstStyle>
          <a:p>
            <a:endParaRPr lang="en-ID"/>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9841114" y="5731762"/>
            <a:ext cx="7565825" cy="485282"/>
          </a:xfrm>
          <a:prstGeom prst="rect">
            <a:avLst/>
          </a:prstGeom>
        </p:spPr>
        <p:txBody>
          <a:bodyPr tIns="0" bIns="0" anchor="t">
            <a:noAutofit/>
          </a:bodyPr>
          <a:lstStyle>
            <a:lvl1pPr marL="0" indent="0">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9841115" y="2228850"/>
            <a:ext cx="7565823" cy="2914650"/>
          </a:xfrm>
        </p:spPr>
        <p:txBody>
          <a:bodyPr anchor="b">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9625012" y="2228850"/>
            <a:ext cx="0" cy="291155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6A68FF5-D245-3670-D1FD-1CBCD14BC34E}"/>
              </a:ext>
            </a:extLst>
          </p:cNvPr>
          <p:cNvSpPr/>
          <p:nvPr userDrawn="1"/>
        </p:nvSpPr>
        <p:spPr>
          <a:xfrm rot="10800000">
            <a:off x="876301" y="3714752"/>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127038063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881063" y="2433635"/>
            <a:ext cx="17406938" cy="54197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1826420" y="6960529"/>
            <a:ext cx="15580518" cy="485282"/>
          </a:xfrm>
          <a:prstGeom prst="rect">
            <a:avLst/>
          </a:prstGeom>
        </p:spPr>
        <p:txBody>
          <a:bodyPr tIns="0" bIns="0" anchor="t">
            <a:noAutofit/>
          </a:bodyPr>
          <a:lstStyle>
            <a:lvl1pPr marL="0" indent="0">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1826420" y="3684627"/>
            <a:ext cx="15580518" cy="291465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1595438" y="3686175"/>
            <a:ext cx="0" cy="291155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22676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881064" y="2433635"/>
            <a:ext cx="16525875" cy="54197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1354932" y="6717641"/>
            <a:ext cx="15580518" cy="485282"/>
          </a:xfrm>
          <a:prstGeom prst="rect">
            <a:avLst/>
          </a:prstGeom>
        </p:spPr>
        <p:txBody>
          <a:bodyPr tIns="0" bIns="0" anchor="t">
            <a:noAutofit/>
          </a:bodyPr>
          <a:lstStyle>
            <a:lvl1pPr marL="0" indent="0" algn="ctr">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1354932" y="3441740"/>
            <a:ext cx="15580518" cy="2914650"/>
          </a:xfrm>
        </p:spPr>
        <p:txBody>
          <a:bodyPr anchor="ctr">
            <a:noAutofit/>
          </a:bodyPr>
          <a:lstStyle>
            <a:lvl1pPr algn="ctr">
              <a:defRPr>
                <a:solidFill>
                  <a:srgbClr val="FFFFFF"/>
                </a:solidFill>
              </a:defRPr>
            </a:lvl1pPr>
          </a:lstStyle>
          <a:p>
            <a:r>
              <a:rPr lang="en-US" dirty="0"/>
              <a:t>Click to edit Master title style</a:t>
            </a:r>
            <a:endParaRPr lang="en-ID" dirty="0"/>
          </a:p>
        </p:txBody>
      </p:sp>
      <p:sp>
        <p:nvSpPr>
          <p:cNvPr id="2" name="Rectangle 1">
            <a:extLst>
              <a:ext uri="{FF2B5EF4-FFF2-40B4-BE49-F238E27FC236}">
                <a16:creationId xmlns:a16="http://schemas.microsoft.com/office/drawing/2014/main" id="{F06A6EF3-CA9F-A84F-60F9-29E0269F7913}"/>
              </a:ext>
            </a:extLst>
          </p:cNvPr>
          <p:cNvSpPr/>
          <p:nvPr userDrawn="1"/>
        </p:nvSpPr>
        <p:spPr>
          <a:xfrm rot="5400000">
            <a:off x="9055894" y="6517136"/>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216271321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7629526" y="15506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1" y="-1"/>
            <a:ext cx="7629524" cy="9353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850378" y="1550670"/>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6" y="3514725"/>
            <a:ext cx="5346498" cy="3257550"/>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4141800"/>
            <a:ext cx="0" cy="200340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7629526" y="2472692"/>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7850378" y="2472692"/>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7629526" y="3394713"/>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7850378" y="3394713"/>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7629526" y="4316735"/>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7850378" y="4316735"/>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7" name="Text Placeholder 66">
            <a:extLst>
              <a:ext uri="{FF2B5EF4-FFF2-40B4-BE49-F238E27FC236}">
                <a16:creationId xmlns:a16="http://schemas.microsoft.com/office/drawing/2014/main" id="{DF3D4D0D-CC8E-E97F-3260-BD47F04F4BF1}"/>
              </a:ext>
            </a:extLst>
          </p:cNvPr>
          <p:cNvSpPr>
            <a:spLocks noGrp="1"/>
          </p:cNvSpPr>
          <p:nvPr>
            <p:ph type="body" sz="quarter" idx="47" hasCustomPrompt="1"/>
          </p:nvPr>
        </p:nvSpPr>
        <p:spPr>
          <a:xfrm>
            <a:off x="7629526" y="5238756"/>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8" name="Text Placeholder 29">
            <a:extLst>
              <a:ext uri="{FF2B5EF4-FFF2-40B4-BE49-F238E27FC236}">
                <a16:creationId xmlns:a16="http://schemas.microsoft.com/office/drawing/2014/main" id="{57EA9763-E16A-0112-AE6E-C8032ACF5328}"/>
              </a:ext>
            </a:extLst>
          </p:cNvPr>
          <p:cNvSpPr>
            <a:spLocks noGrp="1"/>
          </p:cNvSpPr>
          <p:nvPr>
            <p:ph type="body" sz="quarter" idx="48"/>
          </p:nvPr>
        </p:nvSpPr>
        <p:spPr>
          <a:xfrm>
            <a:off x="7850378" y="5238756"/>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9" name="Text Placeholder 68">
            <a:extLst>
              <a:ext uri="{FF2B5EF4-FFF2-40B4-BE49-F238E27FC236}">
                <a16:creationId xmlns:a16="http://schemas.microsoft.com/office/drawing/2014/main" id="{50030960-DEAA-31E8-F93C-19C0F3B11192}"/>
              </a:ext>
            </a:extLst>
          </p:cNvPr>
          <p:cNvSpPr>
            <a:spLocks noGrp="1"/>
          </p:cNvSpPr>
          <p:nvPr>
            <p:ph type="body" sz="quarter" idx="49" hasCustomPrompt="1"/>
          </p:nvPr>
        </p:nvSpPr>
        <p:spPr>
          <a:xfrm>
            <a:off x="7629526" y="6160778"/>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70" name="Text Placeholder 29">
            <a:extLst>
              <a:ext uri="{FF2B5EF4-FFF2-40B4-BE49-F238E27FC236}">
                <a16:creationId xmlns:a16="http://schemas.microsoft.com/office/drawing/2014/main" id="{335EAFCE-8F0D-D52C-3CCA-E88FAB2D5789}"/>
              </a:ext>
            </a:extLst>
          </p:cNvPr>
          <p:cNvSpPr>
            <a:spLocks noGrp="1"/>
          </p:cNvSpPr>
          <p:nvPr>
            <p:ph type="body" sz="quarter" idx="50"/>
          </p:nvPr>
        </p:nvSpPr>
        <p:spPr>
          <a:xfrm>
            <a:off x="7850378" y="6160778"/>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1" name="Text Placeholder 70">
            <a:extLst>
              <a:ext uri="{FF2B5EF4-FFF2-40B4-BE49-F238E27FC236}">
                <a16:creationId xmlns:a16="http://schemas.microsoft.com/office/drawing/2014/main" id="{6B6646DC-ED17-C9B8-7BAC-C865F4853153}"/>
              </a:ext>
            </a:extLst>
          </p:cNvPr>
          <p:cNvSpPr>
            <a:spLocks noGrp="1"/>
          </p:cNvSpPr>
          <p:nvPr>
            <p:ph type="body" sz="quarter" idx="51" hasCustomPrompt="1"/>
          </p:nvPr>
        </p:nvSpPr>
        <p:spPr>
          <a:xfrm>
            <a:off x="7629526" y="7082799"/>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72" name="Text Placeholder 29">
            <a:extLst>
              <a:ext uri="{FF2B5EF4-FFF2-40B4-BE49-F238E27FC236}">
                <a16:creationId xmlns:a16="http://schemas.microsoft.com/office/drawing/2014/main" id="{4D3773C6-9E41-7F11-9C11-83020A87CE2E}"/>
              </a:ext>
            </a:extLst>
          </p:cNvPr>
          <p:cNvSpPr>
            <a:spLocks noGrp="1"/>
          </p:cNvSpPr>
          <p:nvPr>
            <p:ph type="body" sz="quarter" idx="52"/>
          </p:nvPr>
        </p:nvSpPr>
        <p:spPr>
          <a:xfrm>
            <a:off x="7850378" y="7082799"/>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3" name="Text Placeholder 72">
            <a:extLst>
              <a:ext uri="{FF2B5EF4-FFF2-40B4-BE49-F238E27FC236}">
                <a16:creationId xmlns:a16="http://schemas.microsoft.com/office/drawing/2014/main" id="{6FEBD0ED-9E29-AAE1-53AD-36C907E671F8}"/>
              </a:ext>
            </a:extLst>
          </p:cNvPr>
          <p:cNvSpPr>
            <a:spLocks noGrp="1"/>
          </p:cNvSpPr>
          <p:nvPr>
            <p:ph type="body" sz="quarter" idx="53" hasCustomPrompt="1"/>
          </p:nvPr>
        </p:nvSpPr>
        <p:spPr>
          <a:xfrm>
            <a:off x="7629526" y="8004821"/>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74" name="Text Placeholder 29">
            <a:extLst>
              <a:ext uri="{FF2B5EF4-FFF2-40B4-BE49-F238E27FC236}">
                <a16:creationId xmlns:a16="http://schemas.microsoft.com/office/drawing/2014/main" id="{269CBBE2-6FC6-E558-760E-5D918AD813EA}"/>
              </a:ext>
            </a:extLst>
          </p:cNvPr>
          <p:cNvSpPr>
            <a:spLocks noGrp="1"/>
          </p:cNvSpPr>
          <p:nvPr>
            <p:ph type="body" sz="quarter" idx="54"/>
          </p:nvPr>
        </p:nvSpPr>
        <p:spPr>
          <a:xfrm>
            <a:off x="7850378" y="8004821"/>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89324542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60035A9-FF24-F5AF-5182-A3914CCC1030}"/>
              </a:ext>
            </a:extLst>
          </p:cNvPr>
          <p:cNvGrpSpPr/>
          <p:nvPr userDrawn="1"/>
        </p:nvGrpSpPr>
        <p:grpSpPr>
          <a:xfrm flipV="1">
            <a:off x="881063" y="5674280"/>
            <a:ext cx="16525875" cy="3679269"/>
            <a:chOff x="587375" y="3782853"/>
            <a:chExt cx="11017250" cy="2452846"/>
          </a:xfrm>
        </p:grpSpPr>
        <p:sp>
          <p:nvSpPr>
            <p:cNvPr id="8" name="Rectangle 7">
              <a:extLst>
                <a:ext uri="{FF2B5EF4-FFF2-40B4-BE49-F238E27FC236}">
                  <a16:creationId xmlns:a16="http://schemas.microsoft.com/office/drawing/2014/main" id="{9441AC7B-FDFF-B7EA-80AB-81299E4C8A1B}"/>
                </a:ext>
              </a:extLst>
            </p:cNvPr>
            <p:cNvSpPr/>
            <p:nvPr userDrawn="1"/>
          </p:nvSpPr>
          <p:spPr>
            <a:xfrm>
              <a:off x="587375" y="3782853"/>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0" name="Rectangle 9">
              <a:extLst>
                <a:ext uri="{FF2B5EF4-FFF2-40B4-BE49-F238E27FC236}">
                  <a16:creationId xmlns:a16="http://schemas.microsoft.com/office/drawing/2014/main" id="{3C278148-A0BB-C425-A419-556F60508034}"/>
                </a:ext>
              </a:extLst>
            </p:cNvPr>
            <p:cNvSpPr/>
            <p:nvPr userDrawn="1"/>
          </p:nvSpPr>
          <p:spPr>
            <a:xfrm rot="5400000">
              <a:off x="6037262" y="5224463"/>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grpSp>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7629526" y="129573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1" y="876300"/>
            <a:ext cx="7629524" cy="426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850378" y="1295730"/>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1381125"/>
            <a:ext cx="5520800" cy="3257550"/>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2008200"/>
            <a:ext cx="0" cy="200340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7629526" y="2217752"/>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7850378" y="2217752"/>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7629526" y="3139773"/>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7850378" y="3139773"/>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7629526" y="4061795"/>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7850378" y="4061795"/>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Picture Placeholder 11">
            <a:extLst>
              <a:ext uri="{FF2B5EF4-FFF2-40B4-BE49-F238E27FC236}">
                <a16:creationId xmlns:a16="http://schemas.microsoft.com/office/drawing/2014/main" id="{7FEAEC78-CBED-438F-1CFE-067AC96B97B5}"/>
              </a:ext>
            </a:extLst>
          </p:cNvPr>
          <p:cNvSpPr>
            <a:spLocks noGrp="1"/>
          </p:cNvSpPr>
          <p:nvPr>
            <p:ph type="pic" sz="quarter" idx="10"/>
          </p:nvPr>
        </p:nvSpPr>
        <p:spPr>
          <a:xfrm>
            <a:off x="1057275" y="5850492"/>
            <a:ext cx="16173450" cy="3500438"/>
          </a:xfrm>
          <a:prstGeom prst="rect">
            <a:avLst/>
          </a:prstGeom>
          <a:solidFill>
            <a:schemeClr val="accent2">
              <a:lumMod val="20000"/>
              <a:lumOff val="80000"/>
            </a:schemeClr>
          </a:solidFill>
        </p:spPr>
        <p:txBody>
          <a:bodyPr anchor="ctr">
            <a:normAutofit/>
          </a:bodyPr>
          <a:lstStyle>
            <a:lvl1pPr marL="0" indent="0" algn="ctr">
              <a:buNone/>
              <a:defRPr sz="2000"/>
            </a:lvl1pPr>
          </a:lstStyle>
          <a:p>
            <a:endParaRPr lang="en-ID"/>
          </a:p>
        </p:txBody>
      </p:sp>
    </p:spTree>
    <p:extLst>
      <p:ext uri="{BB962C8B-B14F-4D97-AF65-F5344CB8AC3E}">
        <p14:creationId xmlns:p14="http://schemas.microsoft.com/office/powerpoint/2010/main" val="1621049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6375817" y="3247403"/>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6596669" y="3148343"/>
            <a:ext cx="10810269"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6119814" y="890045"/>
            <a:ext cx="12168186" cy="19531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6596669" y="1045331"/>
            <a:ext cx="10810262" cy="1642596"/>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6380567" y="1045331"/>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6375817" y="4493255"/>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6596669" y="4394195"/>
            <a:ext cx="10810269"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6375817" y="5739107"/>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6596669" y="5640047"/>
            <a:ext cx="10810269"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6375817" y="6984959"/>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6596669" y="6885899"/>
            <a:ext cx="10810269"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6375817" y="8230811"/>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6596669" y="8131751"/>
            <a:ext cx="10810269"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51" name="Rectangle 50">
            <a:extLst>
              <a:ext uri="{FF2B5EF4-FFF2-40B4-BE49-F238E27FC236}">
                <a16:creationId xmlns:a16="http://schemas.microsoft.com/office/drawing/2014/main" id="{2CF29C0E-E389-C3AB-7738-A08CB4F74F41}"/>
              </a:ext>
            </a:extLst>
          </p:cNvPr>
          <p:cNvSpPr/>
          <p:nvPr userDrawn="1"/>
        </p:nvSpPr>
        <p:spPr>
          <a:xfrm>
            <a:off x="-1" y="876299"/>
            <a:ext cx="5494748" cy="81660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3" name="Picture Placeholder 11">
            <a:extLst>
              <a:ext uri="{FF2B5EF4-FFF2-40B4-BE49-F238E27FC236}">
                <a16:creationId xmlns:a16="http://schemas.microsoft.com/office/drawing/2014/main" id="{9B208A22-0813-6CAE-ECAB-29C5A41BE16F}"/>
              </a:ext>
            </a:extLst>
          </p:cNvPr>
          <p:cNvSpPr>
            <a:spLocks noGrp="1"/>
          </p:cNvSpPr>
          <p:nvPr>
            <p:ph type="pic" sz="quarter" idx="10"/>
          </p:nvPr>
        </p:nvSpPr>
        <p:spPr>
          <a:xfrm>
            <a:off x="-1" y="1052474"/>
            <a:ext cx="5318534" cy="781365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54" name="Rectangle 53">
            <a:extLst>
              <a:ext uri="{FF2B5EF4-FFF2-40B4-BE49-F238E27FC236}">
                <a16:creationId xmlns:a16="http://schemas.microsoft.com/office/drawing/2014/main" id="{21DA9EEE-E688-859F-C090-FAA63706DA41}"/>
              </a:ext>
            </a:extLst>
          </p:cNvPr>
          <p:cNvSpPr/>
          <p:nvPr userDrawn="1"/>
        </p:nvSpPr>
        <p:spPr>
          <a:xfrm>
            <a:off x="5318534" y="3714752"/>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extLst>
      <p:ext uri="{BB962C8B-B14F-4D97-AF65-F5344CB8AC3E}">
        <p14:creationId xmlns:p14="http://schemas.microsoft.com/office/powerpoint/2010/main" val="391525817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1357918" y="3136286"/>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1578770" y="3037226"/>
            <a:ext cx="1582816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881062" y="890045"/>
            <a:ext cx="17406938" cy="160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1357918" y="1017290"/>
            <a:ext cx="16049021" cy="134597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1141815" y="1017290"/>
            <a:ext cx="0" cy="1345979"/>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1357918" y="4382138"/>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1578770" y="4283078"/>
            <a:ext cx="1582816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1357918" y="562799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1578770" y="5528930"/>
            <a:ext cx="1582816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1357918" y="6873842"/>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1578770" y="6774782"/>
            <a:ext cx="1582816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1357918" y="8119694"/>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578770" y="8020634"/>
            <a:ext cx="1582816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5608863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881063" y="3069610"/>
            <a:ext cx="3007518" cy="4593252"/>
          </a:xfrm>
          <a:prstGeom prst="rect">
            <a:avLst/>
          </a:prstGeom>
          <a:ln w="38100">
            <a:solidFill>
              <a:schemeClr val="accent1"/>
            </a:solidFill>
          </a:ln>
        </p:spPr>
        <p:txBody>
          <a:bodyPr lIns="90000" tIns="288000" rIns="9144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4260651" y="3069610"/>
            <a:ext cx="3007518" cy="4593252"/>
          </a:xfrm>
          <a:prstGeom prst="rect">
            <a:avLst/>
          </a:prstGeom>
          <a:ln w="38100">
            <a:solidFill>
              <a:schemeClr val="accent1"/>
            </a:solidFill>
          </a:ln>
        </p:spPr>
        <p:txBody>
          <a:bodyPr lIns="90000" tIns="288000" rIns="9144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7640240" y="3069610"/>
            <a:ext cx="3007518" cy="4593252"/>
          </a:xfrm>
          <a:prstGeom prst="rect">
            <a:avLst/>
          </a:prstGeom>
          <a:ln w="38100">
            <a:solidFill>
              <a:schemeClr val="accent1"/>
            </a:solidFill>
          </a:ln>
        </p:spPr>
        <p:txBody>
          <a:bodyPr lIns="90000" tIns="288000" rIns="9144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11019830" y="3069610"/>
            <a:ext cx="3007518" cy="4593252"/>
          </a:xfrm>
          <a:prstGeom prst="rect">
            <a:avLst/>
          </a:prstGeom>
          <a:ln w="38100">
            <a:solidFill>
              <a:schemeClr val="accent1"/>
            </a:solidFill>
          </a:ln>
        </p:spPr>
        <p:txBody>
          <a:bodyPr lIns="90000" tIns="288000" rIns="9144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4399420" y="3069610"/>
            <a:ext cx="3007518" cy="4593252"/>
          </a:xfrm>
          <a:prstGeom prst="rect">
            <a:avLst/>
          </a:prstGeom>
          <a:ln w="38100">
            <a:solidFill>
              <a:schemeClr val="accent1"/>
            </a:solidFill>
          </a:ln>
        </p:spPr>
        <p:txBody>
          <a:bodyPr lIns="90000" tIns="288000" rIns="9144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rot="5400000">
            <a:off x="2336602" y="26327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rot="5400000">
            <a:off x="5716192" y="26327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rot="5400000">
            <a:off x="9095782" y="26327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rot="5400000">
            <a:off x="12475372" y="26327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rot="5400000">
            <a:off x="15854959" y="26327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2" name="Title 1">
            <a:extLst>
              <a:ext uri="{FF2B5EF4-FFF2-40B4-BE49-F238E27FC236}">
                <a16:creationId xmlns:a16="http://schemas.microsoft.com/office/drawing/2014/main" id="{0CDA916C-63A0-466A-BC69-A6BB9AE21DB7}"/>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3" name="Straight Connector 2">
            <a:extLst>
              <a:ext uri="{FF2B5EF4-FFF2-40B4-BE49-F238E27FC236}">
                <a16:creationId xmlns:a16="http://schemas.microsoft.com/office/drawing/2014/main" id="{82C06518-9E58-A831-AE4A-4EECA507A2D8}"/>
              </a:ext>
            </a:extLst>
          </p:cNvPr>
          <p:cNvCxnSpPr>
            <a:cxnSpLocks/>
          </p:cNvCxnSpPr>
          <p:nvPr userDrawn="1"/>
        </p:nvCxnSpPr>
        <p:spPr>
          <a:xfrm>
            <a:off x="881063" y="878535"/>
            <a:ext cx="0" cy="1064565"/>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7459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9144001" y="2178131"/>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3850893"/>
            <a:ext cx="7996236" cy="25784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876302" y="4055895"/>
            <a:ext cx="6638925" cy="2168478"/>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795332" y="4318836"/>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17F8224B-2972-D6CA-7891-5E3A39916B6A}"/>
              </a:ext>
            </a:extLst>
          </p:cNvPr>
          <p:cNvSpPr>
            <a:spLocks noGrp="1"/>
          </p:cNvSpPr>
          <p:nvPr>
            <p:ph type="body" sz="quarter" idx="39" hasCustomPrompt="1"/>
          </p:nvPr>
        </p:nvSpPr>
        <p:spPr>
          <a:xfrm>
            <a:off x="9376466" y="1989773"/>
            <a:ext cx="8042085" cy="485282"/>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Website</a:t>
            </a:r>
            <a:endParaRPr lang="en-ID" dirty="0"/>
          </a:p>
        </p:txBody>
      </p:sp>
      <p:sp>
        <p:nvSpPr>
          <p:cNvPr id="9" name="Text Placeholder 29">
            <a:extLst>
              <a:ext uri="{FF2B5EF4-FFF2-40B4-BE49-F238E27FC236}">
                <a16:creationId xmlns:a16="http://schemas.microsoft.com/office/drawing/2014/main" id="{0150F3D9-C5BA-2CF3-577A-20D417C84D5B}"/>
              </a:ext>
            </a:extLst>
          </p:cNvPr>
          <p:cNvSpPr>
            <a:spLocks noGrp="1"/>
          </p:cNvSpPr>
          <p:nvPr>
            <p:ph type="body" sz="quarter" idx="40"/>
          </p:nvPr>
        </p:nvSpPr>
        <p:spPr>
          <a:xfrm>
            <a:off x="9376466" y="2583052"/>
            <a:ext cx="8042085" cy="485282"/>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0" name="Text Placeholder 16">
            <a:extLst>
              <a:ext uri="{FF2B5EF4-FFF2-40B4-BE49-F238E27FC236}">
                <a16:creationId xmlns:a16="http://schemas.microsoft.com/office/drawing/2014/main" id="{8CDB50DB-14FB-8EC2-BBF8-9D39B761BAD8}"/>
              </a:ext>
            </a:extLst>
          </p:cNvPr>
          <p:cNvSpPr>
            <a:spLocks noGrp="1"/>
          </p:cNvSpPr>
          <p:nvPr>
            <p:ph type="body" sz="quarter" idx="42" hasCustomPrompt="1"/>
          </p:nvPr>
        </p:nvSpPr>
        <p:spPr>
          <a:xfrm>
            <a:off x="9144001" y="3913916"/>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12" name="Text Placeholder 29">
            <a:extLst>
              <a:ext uri="{FF2B5EF4-FFF2-40B4-BE49-F238E27FC236}">
                <a16:creationId xmlns:a16="http://schemas.microsoft.com/office/drawing/2014/main" id="{A3C8A60E-A492-680C-9A67-071F63EDE37B}"/>
              </a:ext>
            </a:extLst>
          </p:cNvPr>
          <p:cNvSpPr>
            <a:spLocks noGrp="1"/>
          </p:cNvSpPr>
          <p:nvPr>
            <p:ph type="body" sz="quarter" idx="43" hasCustomPrompt="1"/>
          </p:nvPr>
        </p:nvSpPr>
        <p:spPr>
          <a:xfrm>
            <a:off x="9376466" y="3725558"/>
            <a:ext cx="8042085" cy="485282"/>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Email</a:t>
            </a:r>
            <a:endParaRPr lang="en-ID" dirty="0"/>
          </a:p>
        </p:txBody>
      </p:sp>
      <p:sp>
        <p:nvSpPr>
          <p:cNvPr id="13" name="Text Placeholder 29">
            <a:extLst>
              <a:ext uri="{FF2B5EF4-FFF2-40B4-BE49-F238E27FC236}">
                <a16:creationId xmlns:a16="http://schemas.microsoft.com/office/drawing/2014/main" id="{54189725-F503-3346-0B77-41752024754B}"/>
              </a:ext>
            </a:extLst>
          </p:cNvPr>
          <p:cNvSpPr>
            <a:spLocks noGrp="1"/>
          </p:cNvSpPr>
          <p:nvPr>
            <p:ph type="body" sz="quarter" idx="44"/>
          </p:nvPr>
        </p:nvSpPr>
        <p:spPr>
          <a:xfrm>
            <a:off x="9376466" y="4318837"/>
            <a:ext cx="8042085" cy="485282"/>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4" name="Text Placeholder 16">
            <a:extLst>
              <a:ext uri="{FF2B5EF4-FFF2-40B4-BE49-F238E27FC236}">
                <a16:creationId xmlns:a16="http://schemas.microsoft.com/office/drawing/2014/main" id="{6A7119A9-F6C1-3E78-A7B8-7A4695A37DF9}"/>
              </a:ext>
            </a:extLst>
          </p:cNvPr>
          <p:cNvSpPr>
            <a:spLocks noGrp="1"/>
          </p:cNvSpPr>
          <p:nvPr>
            <p:ph type="body" sz="quarter" idx="45" hasCustomPrompt="1"/>
          </p:nvPr>
        </p:nvSpPr>
        <p:spPr>
          <a:xfrm>
            <a:off x="9144001" y="5649701"/>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15" name="Text Placeholder 29">
            <a:extLst>
              <a:ext uri="{FF2B5EF4-FFF2-40B4-BE49-F238E27FC236}">
                <a16:creationId xmlns:a16="http://schemas.microsoft.com/office/drawing/2014/main" id="{0ECAA7E2-DF4B-A5D2-BE65-C795750AE429}"/>
              </a:ext>
            </a:extLst>
          </p:cNvPr>
          <p:cNvSpPr>
            <a:spLocks noGrp="1"/>
          </p:cNvSpPr>
          <p:nvPr>
            <p:ph type="body" sz="quarter" idx="46" hasCustomPrompt="1"/>
          </p:nvPr>
        </p:nvSpPr>
        <p:spPr>
          <a:xfrm>
            <a:off x="9376466" y="5461343"/>
            <a:ext cx="8042085" cy="485282"/>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Phone Number</a:t>
            </a:r>
            <a:endParaRPr lang="en-ID" dirty="0"/>
          </a:p>
        </p:txBody>
      </p:sp>
      <p:sp>
        <p:nvSpPr>
          <p:cNvPr id="16" name="Text Placeholder 29">
            <a:extLst>
              <a:ext uri="{FF2B5EF4-FFF2-40B4-BE49-F238E27FC236}">
                <a16:creationId xmlns:a16="http://schemas.microsoft.com/office/drawing/2014/main" id="{FFF608BC-B1D4-AD27-2B53-0F088AECCDBA}"/>
              </a:ext>
            </a:extLst>
          </p:cNvPr>
          <p:cNvSpPr>
            <a:spLocks noGrp="1"/>
          </p:cNvSpPr>
          <p:nvPr>
            <p:ph type="body" sz="quarter" idx="47"/>
          </p:nvPr>
        </p:nvSpPr>
        <p:spPr>
          <a:xfrm>
            <a:off x="9376466" y="6054622"/>
            <a:ext cx="8042085" cy="485282"/>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 name="Text Placeholder 16">
            <a:extLst>
              <a:ext uri="{FF2B5EF4-FFF2-40B4-BE49-F238E27FC236}">
                <a16:creationId xmlns:a16="http://schemas.microsoft.com/office/drawing/2014/main" id="{61A8469B-66C0-388B-FF13-7E8091A3F56F}"/>
              </a:ext>
            </a:extLst>
          </p:cNvPr>
          <p:cNvSpPr>
            <a:spLocks noGrp="1"/>
          </p:cNvSpPr>
          <p:nvPr>
            <p:ph type="body" sz="quarter" idx="48" hasCustomPrompt="1"/>
          </p:nvPr>
        </p:nvSpPr>
        <p:spPr>
          <a:xfrm>
            <a:off x="9144001" y="7385485"/>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18" name="Text Placeholder 29">
            <a:extLst>
              <a:ext uri="{FF2B5EF4-FFF2-40B4-BE49-F238E27FC236}">
                <a16:creationId xmlns:a16="http://schemas.microsoft.com/office/drawing/2014/main" id="{D2474B70-73D5-F138-81CA-B06F430971D8}"/>
              </a:ext>
            </a:extLst>
          </p:cNvPr>
          <p:cNvSpPr>
            <a:spLocks noGrp="1"/>
          </p:cNvSpPr>
          <p:nvPr>
            <p:ph type="body" sz="quarter" idx="49" hasCustomPrompt="1"/>
          </p:nvPr>
        </p:nvSpPr>
        <p:spPr>
          <a:xfrm>
            <a:off x="9376466" y="7197128"/>
            <a:ext cx="8042085" cy="485282"/>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Location</a:t>
            </a:r>
            <a:endParaRPr lang="en-ID" dirty="0"/>
          </a:p>
        </p:txBody>
      </p:sp>
      <p:sp>
        <p:nvSpPr>
          <p:cNvPr id="19" name="Text Placeholder 29">
            <a:extLst>
              <a:ext uri="{FF2B5EF4-FFF2-40B4-BE49-F238E27FC236}">
                <a16:creationId xmlns:a16="http://schemas.microsoft.com/office/drawing/2014/main" id="{A4A35D17-0A9F-3774-435D-AEBADBA7499D}"/>
              </a:ext>
            </a:extLst>
          </p:cNvPr>
          <p:cNvSpPr>
            <a:spLocks noGrp="1"/>
          </p:cNvSpPr>
          <p:nvPr>
            <p:ph type="body" sz="quarter" idx="50"/>
          </p:nvPr>
        </p:nvSpPr>
        <p:spPr>
          <a:xfrm>
            <a:off x="9376466" y="7790407"/>
            <a:ext cx="8042085" cy="485282"/>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42157209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9715499" y="1989773"/>
            <a:ext cx="769143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3850893"/>
            <a:ext cx="7996236" cy="25784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876302" y="4055895"/>
            <a:ext cx="6638925" cy="2168478"/>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795332" y="4318836"/>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9">
            <a:extLst>
              <a:ext uri="{FF2B5EF4-FFF2-40B4-BE49-F238E27FC236}">
                <a16:creationId xmlns:a16="http://schemas.microsoft.com/office/drawing/2014/main" id="{6667C09D-F5FE-C8BE-C254-35A6F3EC9B49}"/>
              </a:ext>
            </a:extLst>
          </p:cNvPr>
          <p:cNvSpPr>
            <a:spLocks noGrp="1"/>
          </p:cNvSpPr>
          <p:nvPr>
            <p:ph type="body" sz="quarter" idx="44"/>
          </p:nvPr>
        </p:nvSpPr>
        <p:spPr>
          <a:xfrm>
            <a:off x="9715499" y="3781361"/>
            <a:ext cx="769143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5" name="Text Placeholder 29">
            <a:extLst>
              <a:ext uri="{FF2B5EF4-FFF2-40B4-BE49-F238E27FC236}">
                <a16:creationId xmlns:a16="http://schemas.microsoft.com/office/drawing/2014/main" id="{F313C270-1389-4400-B626-0F91E48EF99C}"/>
              </a:ext>
            </a:extLst>
          </p:cNvPr>
          <p:cNvSpPr>
            <a:spLocks noGrp="1"/>
          </p:cNvSpPr>
          <p:nvPr>
            <p:ph type="body" sz="quarter" idx="46"/>
          </p:nvPr>
        </p:nvSpPr>
        <p:spPr>
          <a:xfrm>
            <a:off x="9715499" y="5572948"/>
            <a:ext cx="769143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A68D81B6-7EAF-9410-F2E1-FEE807D73D14}"/>
              </a:ext>
            </a:extLst>
          </p:cNvPr>
          <p:cNvSpPr>
            <a:spLocks noGrp="1"/>
          </p:cNvSpPr>
          <p:nvPr>
            <p:ph type="body" sz="quarter" idx="48"/>
          </p:nvPr>
        </p:nvSpPr>
        <p:spPr>
          <a:xfrm>
            <a:off x="9715499" y="7364537"/>
            <a:ext cx="769143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8" name="Text Placeholder 5">
            <a:extLst>
              <a:ext uri="{FF2B5EF4-FFF2-40B4-BE49-F238E27FC236}">
                <a16:creationId xmlns:a16="http://schemas.microsoft.com/office/drawing/2014/main" id="{8B374301-5977-9039-ACCF-24F94B552430}"/>
              </a:ext>
            </a:extLst>
          </p:cNvPr>
          <p:cNvSpPr>
            <a:spLocks noGrp="1"/>
          </p:cNvSpPr>
          <p:nvPr>
            <p:ph type="body" sz="quarter" idx="49"/>
          </p:nvPr>
        </p:nvSpPr>
        <p:spPr>
          <a:xfrm>
            <a:off x="8758637" y="2059705"/>
            <a:ext cx="770726" cy="770726"/>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500" b="1" dirty="0">
                <a:solidFill>
                  <a:schemeClr val="lt1">
                    <a:alpha val="0"/>
                  </a:schemeClr>
                </a:solidFill>
              </a:defRPr>
            </a:lvl1pPr>
          </a:lstStyle>
          <a:p>
            <a:pPr lvl="0" algn="ctr"/>
            <a:endParaRPr lang="en-GB" dirty="0"/>
          </a:p>
        </p:txBody>
      </p:sp>
      <p:sp>
        <p:nvSpPr>
          <p:cNvPr id="9" name="Text Placeholder 6">
            <a:extLst>
              <a:ext uri="{FF2B5EF4-FFF2-40B4-BE49-F238E27FC236}">
                <a16:creationId xmlns:a16="http://schemas.microsoft.com/office/drawing/2014/main" id="{189560EE-D986-44EE-9C19-CCA4ED43D787}"/>
              </a:ext>
            </a:extLst>
          </p:cNvPr>
          <p:cNvSpPr>
            <a:spLocks noGrp="1"/>
          </p:cNvSpPr>
          <p:nvPr>
            <p:ph type="body" sz="quarter" idx="43"/>
          </p:nvPr>
        </p:nvSpPr>
        <p:spPr>
          <a:xfrm>
            <a:off x="8738355" y="3810600"/>
            <a:ext cx="811290" cy="892419"/>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500" b="1" dirty="0">
                <a:solidFill>
                  <a:schemeClr val="lt1">
                    <a:alpha val="0"/>
                  </a:schemeClr>
                </a:solidFill>
              </a:defRPr>
            </a:lvl1pPr>
          </a:lstStyle>
          <a:p>
            <a:pPr lvl="0" algn="ctr"/>
            <a:endParaRPr lang="en-GB" dirty="0"/>
          </a:p>
        </p:txBody>
      </p:sp>
      <p:sp>
        <p:nvSpPr>
          <p:cNvPr id="10" name="Text Placeholder 10">
            <a:extLst>
              <a:ext uri="{FF2B5EF4-FFF2-40B4-BE49-F238E27FC236}">
                <a16:creationId xmlns:a16="http://schemas.microsoft.com/office/drawing/2014/main" id="{9236B62B-08A6-31D4-74E0-38DBCD975150}"/>
              </a:ext>
            </a:extLst>
          </p:cNvPr>
          <p:cNvSpPr>
            <a:spLocks noGrp="1"/>
          </p:cNvSpPr>
          <p:nvPr>
            <p:ph type="body" sz="quarter" idx="50"/>
          </p:nvPr>
        </p:nvSpPr>
        <p:spPr>
          <a:xfrm>
            <a:off x="8738867" y="5683190"/>
            <a:ext cx="809763" cy="811673"/>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500" b="1" dirty="0">
                <a:solidFill>
                  <a:schemeClr val="lt1">
                    <a:alpha val="0"/>
                  </a:schemeClr>
                </a:solidFill>
              </a:defRPr>
            </a:lvl1pPr>
          </a:lstStyle>
          <a:p>
            <a:pPr lvl="0" algn="ctr"/>
            <a:endParaRPr lang="en-GB" dirty="0"/>
          </a:p>
        </p:txBody>
      </p:sp>
      <p:sp>
        <p:nvSpPr>
          <p:cNvPr id="12" name="Text Placeholder 11">
            <a:extLst>
              <a:ext uri="{FF2B5EF4-FFF2-40B4-BE49-F238E27FC236}">
                <a16:creationId xmlns:a16="http://schemas.microsoft.com/office/drawing/2014/main" id="{C958D81A-543B-F585-166D-59207A4463AF}"/>
              </a:ext>
            </a:extLst>
          </p:cNvPr>
          <p:cNvSpPr>
            <a:spLocks noGrp="1"/>
          </p:cNvSpPr>
          <p:nvPr>
            <p:ph type="body" sz="quarter" idx="41"/>
          </p:nvPr>
        </p:nvSpPr>
        <p:spPr>
          <a:xfrm>
            <a:off x="8931729" y="7475033"/>
            <a:ext cx="424539" cy="689597"/>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50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29347814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881062" y="4166916"/>
            <a:ext cx="17406938" cy="19531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1357918" y="4322202"/>
            <a:ext cx="16049021" cy="1642596"/>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1141815" y="4322202"/>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357919" y="6501620"/>
            <a:ext cx="16049019" cy="910590"/>
          </a:xfrm>
          <a:prstGeom prst="rect">
            <a:avLst/>
          </a:prstGeom>
        </p:spPr>
        <p:txBody>
          <a:bodyPr tIns="0" bIns="0" anchor="t">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68077243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881062" y="3883683"/>
            <a:ext cx="17406938" cy="25196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7629527" y="4322202"/>
            <a:ext cx="9435465" cy="1642596"/>
          </a:xfrm>
        </p:spPr>
        <p:txBody>
          <a:bodyPr anchor="ctr">
            <a:noAutofit/>
          </a:bodyPr>
          <a:lstStyle>
            <a:lvl1pPr algn="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17406938" y="4322202"/>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7629527" y="6784853"/>
            <a:ext cx="9435465" cy="910590"/>
          </a:xfrm>
          <a:prstGeom prst="rect">
            <a:avLst/>
          </a:prstGeom>
        </p:spPr>
        <p:txBody>
          <a:bodyPr tIns="0" bIns="0" anchor="t">
            <a:noAutofit/>
          </a:bodyPr>
          <a:lstStyle>
            <a:lvl1pPr marL="0" indent="0" algn="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grpSp>
        <p:nvGrpSpPr>
          <p:cNvPr id="8" name="Group 7">
            <a:extLst>
              <a:ext uri="{FF2B5EF4-FFF2-40B4-BE49-F238E27FC236}">
                <a16:creationId xmlns:a16="http://schemas.microsoft.com/office/drawing/2014/main" id="{AAA87B1F-C374-0AA4-8837-F11E40D41CD1}"/>
              </a:ext>
            </a:extLst>
          </p:cNvPr>
          <p:cNvGrpSpPr/>
          <p:nvPr userDrawn="1"/>
        </p:nvGrpSpPr>
        <p:grpSpPr>
          <a:xfrm flipH="1">
            <a:off x="1" y="1266825"/>
            <a:ext cx="6119813" cy="7752726"/>
            <a:chOff x="6400798" y="844550"/>
            <a:chExt cx="4079875" cy="5168484"/>
          </a:xfrm>
        </p:grpSpPr>
        <p:sp>
          <p:nvSpPr>
            <p:cNvPr id="9" name="Rectangle 8">
              <a:extLst>
                <a:ext uri="{FF2B5EF4-FFF2-40B4-BE49-F238E27FC236}">
                  <a16:creationId xmlns:a16="http://schemas.microsoft.com/office/drawing/2014/main" id="{1D087849-DB30-8735-4D8D-E3C4C2B69C6B}"/>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0" name="Rectangle 9">
              <a:extLst>
                <a:ext uri="{FF2B5EF4-FFF2-40B4-BE49-F238E27FC236}">
                  <a16:creationId xmlns:a16="http://schemas.microsoft.com/office/drawing/2014/main" id="{B474C08B-82F0-D164-74FB-1E8FD06685E0}"/>
                </a:ext>
              </a:extLst>
            </p:cNvPr>
            <p:cNvSpPr/>
            <p:nvPr userDrawn="1"/>
          </p:nvSpPr>
          <p:spPr>
            <a:xfrm flipH="1">
              <a:off x="6400798" y="2476501"/>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grpSp>
      <p:sp>
        <p:nvSpPr>
          <p:cNvPr id="12" name="Picture Placeholder 11">
            <a:extLst>
              <a:ext uri="{FF2B5EF4-FFF2-40B4-BE49-F238E27FC236}">
                <a16:creationId xmlns:a16="http://schemas.microsoft.com/office/drawing/2014/main" id="{A3D6DFE2-5D18-6526-6D2C-830832BEFEF4}"/>
              </a:ext>
            </a:extLst>
          </p:cNvPr>
          <p:cNvSpPr>
            <a:spLocks noGrp="1"/>
          </p:cNvSpPr>
          <p:nvPr>
            <p:ph type="pic" sz="quarter" idx="10"/>
          </p:nvPr>
        </p:nvSpPr>
        <p:spPr>
          <a:xfrm>
            <a:off x="0" y="1443039"/>
            <a:ext cx="5943600" cy="740092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Tree>
    <p:extLst>
      <p:ext uri="{BB962C8B-B14F-4D97-AF65-F5344CB8AC3E}">
        <p14:creationId xmlns:p14="http://schemas.microsoft.com/office/powerpoint/2010/main" val="93028023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881062" y="3883683"/>
            <a:ext cx="16525877" cy="25196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1177291" y="4322202"/>
            <a:ext cx="15887702" cy="1642596"/>
          </a:xfrm>
        </p:spPr>
        <p:txBody>
          <a:bodyPr anchor="ctr">
            <a:noAutofit/>
          </a:bodyPr>
          <a:lstStyle>
            <a:lvl1pPr algn="ctr">
              <a:defRPr>
                <a:solidFill>
                  <a:srgbClr val="FFFFFF"/>
                </a:solidFill>
              </a:defRPr>
            </a:lvl1pPr>
          </a:lstStyle>
          <a:p>
            <a:r>
              <a:rPr lang="en-US" dirty="0"/>
              <a:t>Click to edit Master text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223009" y="6501620"/>
            <a:ext cx="15841983" cy="910590"/>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156139425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07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7881707" y="2635206"/>
            <a:ext cx="9525231" cy="522696"/>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7881707" y="3265902"/>
            <a:ext cx="9525231" cy="522696"/>
          </a:xfrm>
          <a:prstGeom prst="rect">
            <a:avLst/>
          </a:prstGeom>
        </p:spPr>
        <p:txBody>
          <a:bodyPr tIns="0" bIns="0" anchor="ctr">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097165" y="2454222"/>
            <a:ext cx="6172358" cy="6101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280383" y="2635206"/>
            <a:ext cx="5805923" cy="5739783"/>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4" name="Text Placeholder 29">
            <a:extLst>
              <a:ext uri="{FF2B5EF4-FFF2-40B4-BE49-F238E27FC236}">
                <a16:creationId xmlns:a16="http://schemas.microsoft.com/office/drawing/2014/main" id="{724E3521-EAB7-34E5-366C-CEAB8361764C}"/>
              </a:ext>
            </a:extLst>
          </p:cNvPr>
          <p:cNvSpPr>
            <a:spLocks noGrp="1"/>
          </p:cNvSpPr>
          <p:nvPr>
            <p:ph type="body" sz="quarter" idx="37" hasCustomPrompt="1"/>
          </p:nvPr>
        </p:nvSpPr>
        <p:spPr>
          <a:xfrm>
            <a:off x="7881707" y="3896597"/>
            <a:ext cx="9525231" cy="4478393"/>
          </a:xfrm>
          <a:prstGeom prst="rect">
            <a:avLst/>
          </a:prstGeom>
        </p:spPr>
        <p:txBody>
          <a:bodyPr tIns="0" bIns="0" anchor="t">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Description</a:t>
            </a:r>
            <a:endParaRPr lang="en-ID" dirty="0"/>
          </a:p>
        </p:txBody>
      </p:sp>
      <p:sp>
        <p:nvSpPr>
          <p:cNvPr id="28" name="Rectangle 27">
            <a:extLst>
              <a:ext uri="{FF2B5EF4-FFF2-40B4-BE49-F238E27FC236}">
                <a16:creationId xmlns:a16="http://schemas.microsoft.com/office/drawing/2014/main" id="{0E2D268C-F2F5-0F07-54EC-3F1273607340}"/>
              </a:ext>
            </a:extLst>
          </p:cNvPr>
          <p:cNvSpPr/>
          <p:nvPr userDrawn="1"/>
        </p:nvSpPr>
        <p:spPr>
          <a:xfrm rot="5400000">
            <a:off x="4092853" y="7385484"/>
            <a:ext cx="180983" cy="21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extLst>
      <p:ext uri="{BB962C8B-B14F-4D97-AF65-F5344CB8AC3E}">
        <p14:creationId xmlns:p14="http://schemas.microsoft.com/office/powerpoint/2010/main" val="93359111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07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1618767" y="7340592"/>
            <a:ext cx="4311279"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1618767" y="7971288"/>
            <a:ext cx="4311279"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618768" y="2752726"/>
            <a:ext cx="4311278" cy="42619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811748" y="2943407"/>
            <a:ext cx="3925314" cy="3880598"/>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28" name="Rectangle 27">
            <a:extLst>
              <a:ext uri="{FF2B5EF4-FFF2-40B4-BE49-F238E27FC236}">
                <a16:creationId xmlns:a16="http://schemas.microsoft.com/office/drawing/2014/main" id="{0E2D268C-F2F5-0F07-54EC-3F1273607340}"/>
              </a:ext>
            </a:extLst>
          </p:cNvPr>
          <p:cNvSpPr/>
          <p:nvPr userDrawn="1"/>
        </p:nvSpPr>
        <p:spPr>
          <a:xfrm rot="5400000">
            <a:off x="3679066" y="6090138"/>
            <a:ext cx="190682"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3" name="Text Placeholder 29">
            <a:extLst>
              <a:ext uri="{FF2B5EF4-FFF2-40B4-BE49-F238E27FC236}">
                <a16:creationId xmlns:a16="http://schemas.microsoft.com/office/drawing/2014/main" id="{4518A0DC-E128-0F12-668C-6928582E8AE7}"/>
              </a:ext>
            </a:extLst>
          </p:cNvPr>
          <p:cNvSpPr>
            <a:spLocks noGrp="1"/>
          </p:cNvSpPr>
          <p:nvPr>
            <p:ph type="body" sz="quarter" idx="37" hasCustomPrompt="1"/>
          </p:nvPr>
        </p:nvSpPr>
        <p:spPr>
          <a:xfrm>
            <a:off x="7005683" y="7340592"/>
            <a:ext cx="4311279"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5" name="Text Placeholder 29">
            <a:extLst>
              <a:ext uri="{FF2B5EF4-FFF2-40B4-BE49-F238E27FC236}">
                <a16:creationId xmlns:a16="http://schemas.microsoft.com/office/drawing/2014/main" id="{1AD91590-639E-AE13-F03A-3358E4253525}"/>
              </a:ext>
            </a:extLst>
          </p:cNvPr>
          <p:cNvSpPr>
            <a:spLocks noGrp="1"/>
          </p:cNvSpPr>
          <p:nvPr>
            <p:ph type="body" sz="quarter" idx="38" hasCustomPrompt="1"/>
          </p:nvPr>
        </p:nvSpPr>
        <p:spPr>
          <a:xfrm>
            <a:off x="7005683" y="7971288"/>
            <a:ext cx="4311279"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6" name="Rectangle 5">
            <a:extLst>
              <a:ext uri="{FF2B5EF4-FFF2-40B4-BE49-F238E27FC236}">
                <a16:creationId xmlns:a16="http://schemas.microsoft.com/office/drawing/2014/main" id="{EADFE187-0F7B-AEDF-1B44-0B8CFE9312A7}"/>
              </a:ext>
            </a:extLst>
          </p:cNvPr>
          <p:cNvSpPr/>
          <p:nvPr userDrawn="1"/>
        </p:nvSpPr>
        <p:spPr>
          <a:xfrm>
            <a:off x="7005683" y="2752726"/>
            <a:ext cx="4311278" cy="42619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7" name="Picture Placeholder 11">
            <a:extLst>
              <a:ext uri="{FF2B5EF4-FFF2-40B4-BE49-F238E27FC236}">
                <a16:creationId xmlns:a16="http://schemas.microsoft.com/office/drawing/2014/main" id="{5AE25CFC-20C3-CA57-19FC-39F1CFBB15C1}"/>
              </a:ext>
            </a:extLst>
          </p:cNvPr>
          <p:cNvSpPr>
            <a:spLocks noGrp="1"/>
          </p:cNvSpPr>
          <p:nvPr>
            <p:ph type="pic" sz="quarter" idx="39"/>
          </p:nvPr>
        </p:nvSpPr>
        <p:spPr>
          <a:xfrm>
            <a:off x="7198664" y="2943407"/>
            <a:ext cx="3925314" cy="3880598"/>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10" name="Rectangle 9">
            <a:extLst>
              <a:ext uri="{FF2B5EF4-FFF2-40B4-BE49-F238E27FC236}">
                <a16:creationId xmlns:a16="http://schemas.microsoft.com/office/drawing/2014/main" id="{44CB7378-D470-D566-E662-D91532AC6DD6}"/>
              </a:ext>
            </a:extLst>
          </p:cNvPr>
          <p:cNvSpPr/>
          <p:nvPr userDrawn="1"/>
        </p:nvSpPr>
        <p:spPr>
          <a:xfrm rot="5400000">
            <a:off x="9065981" y="6090138"/>
            <a:ext cx="19068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12" name="Text Placeholder 29">
            <a:extLst>
              <a:ext uri="{FF2B5EF4-FFF2-40B4-BE49-F238E27FC236}">
                <a16:creationId xmlns:a16="http://schemas.microsoft.com/office/drawing/2014/main" id="{83FECCF3-2E25-EAB1-41A5-5E1FEA812A0B}"/>
              </a:ext>
            </a:extLst>
          </p:cNvPr>
          <p:cNvSpPr>
            <a:spLocks noGrp="1"/>
          </p:cNvSpPr>
          <p:nvPr>
            <p:ph type="body" sz="quarter" idx="40" hasCustomPrompt="1"/>
          </p:nvPr>
        </p:nvSpPr>
        <p:spPr>
          <a:xfrm>
            <a:off x="12392598" y="7340592"/>
            <a:ext cx="4311279"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13" name="Text Placeholder 29">
            <a:extLst>
              <a:ext uri="{FF2B5EF4-FFF2-40B4-BE49-F238E27FC236}">
                <a16:creationId xmlns:a16="http://schemas.microsoft.com/office/drawing/2014/main" id="{2B2B4892-0CEA-2DD3-86CF-FD80D9793E87}"/>
              </a:ext>
            </a:extLst>
          </p:cNvPr>
          <p:cNvSpPr>
            <a:spLocks noGrp="1"/>
          </p:cNvSpPr>
          <p:nvPr>
            <p:ph type="body" sz="quarter" idx="41" hasCustomPrompt="1"/>
          </p:nvPr>
        </p:nvSpPr>
        <p:spPr>
          <a:xfrm>
            <a:off x="12392598" y="7971288"/>
            <a:ext cx="4311279"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14" name="Rectangle 13">
            <a:extLst>
              <a:ext uri="{FF2B5EF4-FFF2-40B4-BE49-F238E27FC236}">
                <a16:creationId xmlns:a16="http://schemas.microsoft.com/office/drawing/2014/main" id="{4C4EB633-B082-E5C3-C0E3-FB500C3C5D40}"/>
              </a:ext>
            </a:extLst>
          </p:cNvPr>
          <p:cNvSpPr/>
          <p:nvPr userDrawn="1"/>
        </p:nvSpPr>
        <p:spPr>
          <a:xfrm>
            <a:off x="12392599" y="2752726"/>
            <a:ext cx="4311278" cy="42619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5" name="Picture Placeholder 11">
            <a:extLst>
              <a:ext uri="{FF2B5EF4-FFF2-40B4-BE49-F238E27FC236}">
                <a16:creationId xmlns:a16="http://schemas.microsoft.com/office/drawing/2014/main" id="{3F9C9B23-D20C-05B8-AD8D-39646658B0D1}"/>
              </a:ext>
            </a:extLst>
          </p:cNvPr>
          <p:cNvSpPr>
            <a:spLocks noGrp="1"/>
          </p:cNvSpPr>
          <p:nvPr>
            <p:ph type="pic" sz="quarter" idx="42"/>
          </p:nvPr>
        </p:nvSpPr>
        <p:spPr>
          <a:xfrm>
            <a:off x="12585579" y="2943407"/>
            <a:ext cx="3925314" cy="3880598"/>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17" name="Rectangle 16">
            <a:extLst>
              <a:ext uri="{FF2B5EF4-FFF2-40B4-BE49-F238E27FC236}">
                <a16:creationId xmlns:a16="http://schemas.microsoft.com/office/drawing/2014/main" id="{DB6750B0-504C-340B-E057-D02F0879CB31}"/>
              </a:ext>
            </a:extLst>
          </p:cNvPr>
          <p:cNvSpPr/>
          <p:nvPr userDrawn="1"/>
        </p:nvSpPr>
        <p:spPr>
          <a:xfrm rot="5400000">
            <a:off x="14452897" y="6090138"/>
            <a:ext cx="190682"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26207348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S07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881063" y="7029560"/>
            <a:ext cx="3807534"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881063" y="7660256"/>
            <a:ext cx="3807534"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881065" y="2995997"/>
            <a:ext cx="3807533" cy="3707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057463" y="3167688"/>
            <a:ext cx="3454734" cy="336427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28" name="Rectangle 27">
            <a:extLst>
              <a:ext uri="{FF2B5EF4-FFF2-40B4-BE49-F238E27FC236}">
                <a16:creationId xmlns:a16="http://schemas.microsoft.com/office/drawing/2014/main" id="{0E2D268C-F2F5-0F07-54EC-3F1273607340}"/>
              </a:ext>
            </a:extLst>
          </p:cNvPr>
          <p:cNvSpPr/>
          <p:nvPr userDrawn="1"/>
        </p:nvSpPr>
        <p:spPr>
          <a:xfrm rot="5400000">
            <a:off x="2696725" y="5786339"/>
            <a:ext cx="17621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56" name="Text Placeholder 29">
            <a:extLst>
              <a:ext uri="{FF2B5EF4-FFF2-40B4-BE49-F238E27FC236}">
                <a16:creationId xmlns:a16="http://schemas.microsoft.com/office/drawing/2014/main" id="{1ADF9CF5-2476-8E41-6350-A7C4DA45897F}"/>
              </a:ext>
            </a:extLst>
          </p:cNvPr>
          <p:cNvSpPr>
            <a:spLocks noGrp="1"/>
          </p:cNvSpPr>
          <p:nvPr>
            <p:ph type="body" sz="quarter" idx="37" hasCustomPrompt="1"/>
          </p:nvPr>
        </p:nvSpPr>
        <p:spPr>
          <a:xfrm>
            <a:off x="5120511" y="7029560"/>
            <a:ext cx="3807534"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57" name="Text Placeholder 29">
            <a:extLst>
              <a:ext uri="{FF2B5EF4-FFF2-40B4-BE49-F238E27FC236}">
                <a16:creationId xmlns:a16="http://schemas.microsoft.com/office/drawing/2014/main" id="{0BDD4A12-1E41-0CB4-B1FE-BECEADBE28A9}"/>
              </a:ext>
            </a:extLst>
          </p:cNvPr>
          <p:cNvSpPr>
            <a:spLocks noGrp="1"/>
          </p:cNvSpPr>
          <p:nvPr>
            <p:ph type="body" sz="quarter" idx="38" hasCustomPrompt="1"/>
          </p:nvPr>
        </p:nvSpPr>
        <p:spPr>
          <a:xfrm>
            <a:off x="5120511" y="7660256"/>
            <a:ext cx="3807534"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58" name="Rectangle 57">
            <a:extLst>
              <a:ext uri="{FF2B5EF4-FFF2-40B4-BE49-F238E27FC236}">
                <a16:creationId xmlns:a16="http://schemas.microsoft.com/office/drawing/2014/main" id="{1DFC2A2B-3E94-1715-B028-8AF8E20A67BF}"/>
              </a:ext>
            </a:extLst>
          </p:cNvPr>
          <p:cNvSpPr/>
          <p:nvPr userDrawn="1"/>
        </p:nvSpPr>
        <p:spPr>
          <a:xfrm>
            <a:off x="5120513" y="2995997"/>
            <a:ext cx="3807533" cy="3707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9" name="Picture Placeholder 11">
            <a:extLst>
              <a:ext uri="{FF2B5EF4-FFF2-40B4-BE49-F238E27FC236}">
                <a16:creationId xmlns:a16="http://schemas.microsoft.com/office/drawing/2014/main" id="{E225E4A7-3DEB-D57F-F54B-8666339A0553}"/>
              </a:ext>
            </a:extLst>
          </p:cNvPr>
          <p:cNvSpPr>
            <a:spLocks noGrp="1"/>
          </p:cNvSpPr>
          <p:nvPr>
            <p:ph type="pic" sz="quarter" idx="39"/>
          </p:nvPr>
        </p:nvSpPr>
        <p:spPr>
          <a:xfrm>
            <a:off x="5296911" y="3167688"/>
            <a:ext cx="3454734" cy="336427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60" name="Rectangle 59">
            <a:extLst>
              <a:ext uri="{FF2B5EF4-FFF2-40B4-BE49-F238E27FC236}">
                <a16:creationId xmlns:a16="http://schemas.microsoft.com/office/drawing/2014/main" id="{24F99E0D-C17C-BC62-15A3-4506F9D54E0D}"/>
              </a:ext>
            </a:extLst>
          </p:cNvPr>
          <p:cNvSpPr/>
          <p:nvPr userDrawn="1"/>
        </p:nvSpPr>
        <p:spPr>
          <a:xfrm rot="5400000">
            <a:off x="6936173" y="5786339"/>
            <a:ext cx="17621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61" name="Text Placeholder 29">
            <a:extLst>
              <a:ext uri="{FF2B5EF4-FFF2-40B4-BE49-F238E27FC236}">
                <a16:creationId xmlns:a16="http://schemas.microsoft.com/office/drawing/2014/main" id="{749365FB-0E00-0B39-739F-D213FDA3E49A}"/>
              </a:ext>
            </a:extLst>
          </p:cNvPr>
          <p:cNvSpPr>
            <a:spLocks noGrp="1"/>
          </p:cNvSpPr>
          <p:nvPr>
            <p:ph type="body" sz="quarter" idx="40" hasCustomPrompt="1"/>
          </p:nvPr>
        </p:nvSpPr>
        <p:spPr>
          <a:xfrm>
            <a:off x="9359960" y="7029560"/>
            <a:ext cx="3807534"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62" name="Text Placeholder 29">
            <a:extLst>
              <a:ext uri="{FF2B5EF4-FFF2-40B4-BE49-F238E27FC236}">
                <a16:creationId xmlns:a16="http://schemas.microsoft.com/office/drawing/2014/main" id="{C80ED62C-19B8-98B1-DEE4-DA0DACC180E8}"/>
              </a:ext>
            </a:extLst>
          </p:cNvPr>
          <p:cNvSpPr>
            <a:spLocks noGrp="1"/>
          </p:cNvSpPr>
          <p:nvPr>
            <p:ph type="body" sz="quarter" idx="41" hasCustomPrompt="1"/>
          </p:nvPr>
        </p:nvSpPr>
        <p:spPr>
          <a:xfrm>
            <a:off x="9359960" y="7660256"/>
            <a:ext cx="3807534"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63" name="Rectangle 62">
            <a:extLst>
              <a:ext uri="{FF2B5EF4-FFF2-40B4-BE49-F238E27FC236}">
                <a16:creationId xmlns:a16="http://schemas.microsoft.com/office/drawing/2014/main" id="{94827254-ACD9-3BAD-0F46-E7C297440429}"/>
              </a:ext>
            </a:extLst>
          </p:cNvPr>
          <p:cNvSpPr/>
          <p:nvPr userDrawn="1"/>
        </p:nvSpPr>
        <p:spPr>
          <a:xfrm>
            <a:off x="9359962" y="2995997"/>
            <a:ext cx="3807533" cy="3707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4" name="Picture Placeholder 11">
            <a:extLst>
              <a:ext uri="{FF2B5EF4-FFF2-40B4-BE49-F238E27FC236}">
                <a16:creationId xmlns:a16="http://schemas.microsoft.com/office/drawing/2014/main" id="{986D94D5-E16C-CED7-7F4B-47091AE12AA3}"/>
              </a:ext>
            </a:extLst>
          </p:cNvPr>
          <p:cNvSpPr>
            <a:spLocks noGrp="1"/>
          </p:cNvSpPr>
          <p:nvPr>
            <p:ph type="pic" sz="quarter" idx="42"/>
          </p:nvPr>
        </p:nvSpPr>
        <p:spPr>
          <a:xfrm>
            <a:off x="9536360" y="3167688"/>
            <a:ext cx="3454734" cy="336427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65" name="Rectangle 64">
            <a:extLst>
              <a:ext uri="{FF2B5EF4-FFF2-40B4-BE49-F238E27FC236}">
                <a16:creationId xmlns:a16="http://schemas.microsoft.com/office/drawing/2014/main" id="{A749C0DF-CEEC-1402-C026-AEE23E90E4F3}"/>
              </a:ext>
            </a:extLst>
          </p:cNvPr>
          <p:cNvSpPr/>
          <p:nvPr userDrawn="1"/>
        </p:nvSpPr>
        <p:spPr>
          <a:xfrm rot="5400000">
            <a:off x="11175622" y="5786339"/>
            <a:ext cx="17621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66" name="Text Placeholder 29">
            <a:extLst>
              <a:ext uri="{FF2B5EF4-FFF2-40B4-BE49-F238E27FC236}">
                <a16:creationId xmlns:a16="http://schemas.microsoft.com/office/drawing/2014/main" id="{5DB982F9-9E70-5295-2AC2-AB8A887B2CAE}"/>
              </a:ext>
            </a:extLst>
          </p:cNvPr>
          <p:cNvSpPr>
            <a:spLocks noGrp="1"/>
          </p:cNvSpPr>
          <p:nvPr>
            <p:ph type="body" sz="quarter" idx="43" hasCustomPrompt="1"/>
          </p:nvPr>
        </p:nvSpPr>
        <p:spPr>
          <a:xfrm>
            <a:off x="13599407" y="7029560"/>
            <a:ext cx="3807534"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67" name="Text Placeholder 29">
            <a:extLst>
              <a:ext uri="{FF2B5EF4-FFF2-40B4-BE49-F238E27FC236}">
                <a16:creationId xmlns:a16="http://schemas.microsoft.com/office/drawing/2014/main" id="{CAFA9E86-DF70-CF38-6802-D2E3EB87364B}"/>
              </a:ext>
            </a:extLst>
          </p:cNvPr>
          <p:cNvSpPr>
            <a:spLocks noGrp="1"/>
          </p:cNvSpPr>
          <p:nvPr>
            <p:ph type="body" sz="quarter" idx="44" hasCustomPrompt="1"/>
          </p:nvPr>
        </p:nvSpPr>
        <p:spPr>
          <a:xfrm>
            <a:off x="13599407" y="7660256"/>
            <a:ext cx="3807534"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68" name="Rectangle 67">
            <a:extLst>
              <a:ext uri="{FF2B5EF4-FFF2-40B4-BE49-F238E27FC236}">
                <a16:creationId xmlns:a16="http://schemas.microsoft.com/office/drawing/2014/main" id="{AE9A411D-631B-7C88-2CBD-FC7457A30235}"/>
              </a:ext>
            </a:extLst>
          </p:cNvPr>
          <p:cNvSpPr/>
          <p:nvPr userDrawn="1"/>
        </p:nvSpPr>
        <p:spPr>
          <a:xfrm>
            <a:off x="13599409" y="2995997"/>
            <a:ext cx="3807533" cy="3707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9" name="Picture Placeholder 11">
            <a:extLst>
              <a:ext uri="{FF2B5EF4-FFF2-40B4-BE49-F238E27FC236}">
                <a16:creationId xmlns:a16="http://schemas.microsoft.com/office/drawing/2014/main" id="{056E403A-C212-906A-0FB1-1364DCAB2FB0}"/>
              </a:ext>
            </a:extLst>
          </p:cNvPr>
          <p:cNvSpPr>
            <a:spLocks noGrp="1"/>
          </p:cNvSpPr>
          <p:nvPr>
            <p:ph type="pic" sz="quarter" idx="45"/>
          </p:nvPr>
        </p:nvSpPr>
        <p:spPr>
          <a:xfrm>
            <a:off x="13775807" y="3167688"/>
            <a:ext cx="3454734" cy="336427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70" name="Rectangle 69">
            <a:extLst>
              <a:ext uri="{FF2B5EF4-FFF2-40B4-BE49-F238E27FC236}">
                <a16:creationId xmlns:a16="http://schemas.microsoft.com/office/drawing/2014/main" id="{81BE01D9-6624-6803-8800-837FC0803980}"/>
              </a:ext>
            </a:extLst>
          </p:cNvPr>
          <p:cNvSpPr/>
          <p:nvPr userDrawn="1"/>
        </p:nvSpPr>
        <p:spPr>
          <a:xfrm rot="5400000">
            <a:off x="15415069" y="5786339"/>
            <a:ext cx="17621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234506482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07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6119813" y="454411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6119813" y="5071216"/>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3" name="Text Placeholder 29">
            <a:extLst>
              <a:ext uri="{FF2B5EF4-FFF2-40B4-BE49-F238E27FC236}">
                <a16:creationId xmlns:a16="http://schemas.microsoft.com/office/drawing/2014/main" id="{7F64118B-63D9-5EFC-AE27-9905DF35ED7F}"/>
              </a:ext>
            </a:extLst>
          </p:cNvPr>
          <p:cNvSpPr>
            <a:spLocks noGrp="1"/>
          </p:cNvSpPr>
          <p:nvPr>
            <p:ph type="body" sz="quarter" idx="37" hasCustomPrompt="1"/>
          </p:nvPr>
        </p:nvSpPr>
        <p:spPr>
          <a:xfrm>
            <a:off x="1097163" y="7271322"/>
            <a:ext cx="4640697"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5" name="Text Placeholder 29">
            <a:extLst>
              <a:ext uri="{FF2B5EF4-FFF2-40B4-BE49-F238E27FC236}">
                <a16:creationId xmlns:a16="http://schemas.microsoft.com/office/drawing/2014/main" id="{3AB05E8A-864F-ADC5-0115-1C2B806822E8}"/>
              </a:ext>
            </a:extLst>
          </p:cNvPr>
          <p:cNvSpPr>
            <a:spLocks noGrp="1"/>
          </p:cNvSpPr>
          <p:nvPr>
            <p:ph type="body" sz="quarter" idx="38" hasCustomPrompt="1"/>
          </p:nvPr>
        </p:nvSpPr>
        <p:spPr>
          <a:xfrm>
            <a:off x="1097163" y="7902018"/>
            <a:ext cx="4640697"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6" name="Rectangle 5">
            <a:extLst>
              <a:ext uri="{FF2B5EF4-FFF2-40B4-BE49-F238E27FC236}">
                <a16:creationId xmlns:a16="http://schemas.microsoft.com/office/drawing/2014/main" id="{0A538E7C-9A0E-887C-DCD8-D9185C2A0319}"/>
              </a:ext>
            </a:extLst>
          </p:cNvPr>
          <p:cNvSpPr/>
          <p:nvPr userDrawn="1"/>
        </p:nvSpPr>
        <p:spPr>
          <a:xfrm>
            <a:off x="1097165" y="2357806"/>
            <a:ext cx="4640696" cy="45876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7" name="Picture Placeholder 11">
            <a:extLst>
              <a:ext uri="{FF2B5EF4-FFF2-40B4-BE49-F238E27FC236}">
                <a16:creationId xmlns:a16="http://schemas.microsoft.com/office/drawing/2014/main" id="{D0DC1411-1564-8D8A-2591-A02159FC3503}"/>
              </a:ext>
            </a:extLst>
          </p:cNvPr>
          <p:cNvSpPr>
            <a:spLocks noGrp="1"/>
          </p:cNvSpPr>
          <p:nvPr>
            <p:ph type="pic" sz="quarter" idx="10"/>
          </p:nvPr>
        </p:nvSpPr>
        <p:spPr>
          <a:xfrm>
            <a:off x="1304893" y="2577629"/>
            <a:ext cx="4225241" cy="4177107"/>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10" name="Rectangle 9">
            <a:extLst>
              <a:ext uri="{FF2B5EF4-FFF2-40B4-BE49-F238E27FC236}">
                <a16:creationId xmlns:a16="http://schemas.microsoft.com/office/drawing/2014/main" id="{0AD7F729-5269-AFDF-3998-4E3AB1894269}"/>
              </a:ext>
            </a:extLst>
          </p:cNvPr>
          <p:cNvSpPr/>
          <p:nvPr userDrawn="1"/>
        </p:nvSpPr>
        <p:spPr>
          <a:xfrm rot="5400000">
            <a:off x="3329407" y="6028101"/>
            <a:ext cx="17621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12" name="Rectangle 11">
            <a:extLst>
              <a:ext uri="{FF2B5EF4-FFF2-40B4-BE49-F238E27FC236}">
                <a16:creationId xmlns:a16="http://schemas.microsoft.com/office/drawing/2014/main" id="{F51AFC85-C5C5-55B1-F31B-8358F5C506EC}"/>
              </a:ext>
            </a:extLst>
          </p:cNvPr>
          <p:cNvSpPr/>
          <p:nvPr userDrawn="1"/>
        </p:nvSpPr>
        <p:spPr>
          <a:xfrm>
            <a:off x="6599867" y="235780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3" name="Picture Placeholder 11">
            <a:extLst>
              <a:ext uri="{FF2B5EF4-FFF2-40B4-BE49-F238E27FC236}">
                <a16:creationId xmlns:a16="http://schemas.microsoft.com/office/drawing/2014/main" id="{90CB544A-EEAB-8813-FC92-1879C0FB622C}"/>
              </a:ext>
            </a:extLst>
          </p:cNvPr>
          <p:cNvSpPr>
            <a:spLocks noGrp="1"/>
          </p:cNvSpPr>
          <p:nvPr userDrawn="1">
            <p:ph type="pic" sz="quarter" idx="39"/>
          </p:nvPr>
        </p:nvSpPr>
        <p:spPr>
          <a:xfrm>
            <a:off x="6692259" y="245557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14" name="Rectangle 13">
            <a:extLst>
              <a:ext uri="{FF2B5EF4-FFF2-40B4-BE49-F238E27FC236}">
                <a16:creationId xmlns:a16="http://schemas.microsoft.com/office/drawing/2014/main" id="{88AF028D-F8B6-8181-E023-6C7A6BAA5E44}"/>
              </a:ext>
            </a:extLst>
          </p:cNvPr>
          <p:cNvSpPr/>
          <p:nvPr userDrawn="1"/>
        </p:nvSpPr>
        <p:spPr>
          <a:xfrm rot="5400000">
            <a:off x="7589502" y="3987055"/>
            <a:ext cx="84807"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34" name="Text Placeholder 29">
            <a:extLst>
              <a:ext uri="{FF2B5EF4-FFF2-40B4-BE49-F238E27FC236}">
                <a16:creationId xmlns:a16="http://schemas.microsoft.com/office/drawing/2014/main" id="{5786C9D3-1D93-ABE1-6A45-B596EA3EAADF}"/>
              </a:ext>
            </a:extLst>
          </p:cNvPr>
          <p:cNvSpPr>
            <a:spLocks noGrp="1"/>
          </p:cNvSpPr>
          <p:nvPr>
            <p:ph type="body" sz="quarter" idx="40" hasCustomPrompt="1"/>
          </p:nvPr>
        </p:nvSpPr>
        <p:spPr>
          <a:xfrm>
            <a:off x="10241663" y="454411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35" name="Text Placeholder 29">
            <a:extLst>
              <a:ext uri="{FF2B5EF4-FFF2-40B4-BE49-F238E27FC236}">
                <a16:creationId xmlns:a16="http://schemas.microsoft.com/office/drawing/2014/main" id="{7440F6D1-94E2-2729-C508-581BF4EEF180}"/>
              </a:ext>
            </a:extLst>
          </p:cNvPr>
          <p:cNvSpPr>
            <a:spLocks noGrp="1"/>
          </p:cNvSpPr>
          <p:nvPr>
            <p:ph type="body" sz="quarter" idx="41" hasCustomPrompt="1"/>
          </p:nvPr>
        </p:nvSpPr>
        <p:spPr>
          <a:xfrm>
            <a:off x="10241663" y="5071216"/>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36" name="Rectangle 35">
            <a:extLst>
              <a:ext uri="{FF2B5EF4-FFF2-40B4-BE49-F238E27FC236}">
                <a16:creationId xmlns:a16="http://schemas.microsoft.com/office/drawing/2014/main" id="{402AB845-6A82-E0B3-7E5D-7AF9B866829C}"/>
              </a:ext>
            </a:extLst>
          </p:cNvPr>
          <p:cNvSpPr/>
          <p:nvPr userDrawn="1"/>
        </p:nvSpPr>
        <p:spPr>
          <a:xfrm>
            <a:off x="10721717" y="235780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7" name="Picture Placeholder 11">
            <a:extLst>
              <a:ext uri="{FF2B5EF4-FFF2-40B4-BE49-F238E27FC236}">
                <a16:creationId xmlns:a16="http://schemas.microsoft.com/office/drawing/2014/main" id="{DA8FC45C-75AF-ADDF-65DD-847B5271A2B3}"/>
              </a:ext>
            </a:extLst>
          </p:cNvPr>
          <p:cNvSpPr>
            <a:spLocks noGrp="1"/>
          </p:cNvSpPr>
          <p:nvPr>
            <p:ph type="pic" sz="quarter" idx="42"/>
          </p:nvPr>
        </p:nvSpPr>
        <p:spPr>
          <a:xfrm>
            <a:off x="10814109" y="245557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38" name="Rectangle 37">
            <a:extLst>
              <a:ext uri="{FF2B5EF4-FFF2-40B4-BE49-F238E27FC236}">
                <a16:creationId xmlns:a16="http://schemas.microsoft.com/office/drawing/2014/main" id="{C9F5C52D-3A8D-383E-1DFC-85B05949F4B3}"/>
              </a:ext>
            </a:extLst>
          </p:cNvPr>
          <p:cNvSpPr/>
          <p:nvPr userDrawn="1"/>
        </p:nvSpPr>
        <p:spPr>
          <a:xfrm rot="5400000">
            <a:off x="11711352" y="3987055"/>
            <a:ext cx="84807"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39" name="Text Placeholder 29">
            <a:extLst>
              <a:ext uri="{FF2B5EF4-FFF2-40B4-BE49-F238E27FC236}">
                <a16:creationId xmlns:a16="http://schemas.microsoft.com/office/drawing/2014/main" id="{5EE6E35E-5AE7-F341-F239-83A187F0F2F9}"/>
              </a:ext>
            </a:extLst>
          </p:cNvPr>
          <p:cNvSpPr>
            <a:spLocks noGrp="1"/>
          </p:cNvSpPr>
          <p:nvPr>
            <p:ph type="body" sz="quarter" idx="43" hasCustomPrompt="1"/>
          </p:nvPr>
        </p:nvSpPr>
        <p:spPr>
          <a:xfrm>
            <a:off x="14363515" y="454411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40" name="Text Placeholder 29">
            <a:extLst>
              <a:ext uri="{FF2B5EF4-FFF2-40B4-BE49-F238E27FC236}">
                <a16:creationId xmlns:a16="http://schemas.microsoft.com/office/drawing/2014/main" id="{7D863F3F-E03A-FF0C-6619-4A7380EAF15A}"/>
              </a:ext>
            </a:extLst>
          </p:cNvPr>
          <p:cNvSpPr>
            <a:spLocks noGrp="1"/>
          </p:cNvSpPr>
          <p:nvPr>
            <p:ph type="body" sz="quarter" idx="44" hasCustomPrompt="1"/>
          </p:nvPr>
        </p:nvSpPr>
        <p:spPr>
          <a:xfrm>
            <a:off x="14363515" y="5071216"/>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41" name="Rectangle 40">
            <a:extLst>
              <a:ext uri="{FF2B5EF4-FFF2-40B4-BE49-F238E27FC236}">
                <a16:creationId xmlns:a16="http://schemas.microsoft.com/office/drawing/2014/main" id="{43A5444E-5B77-B950-EE9E-C9ED056CB60F}"/>
              </a:ext>
            </a:extLst>
          </p:cNvPr>
          <p:cNvSpPr/>
          <p:nvPr userDrawn="1"/>
        </p:nvSpPr>
        <p:spPr>
          <a:xfrm>
            <a:off x="14843568" y="235780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2" name="Picture Placeholder 11">
            <a:extLst>
              <a:ext uri="{FF2B5EF4-FFF2-40B4-BE49-F238E27FC236}">
                <a16:creationId xmlns:a16="http://schemas.microsoft.com/office/drawing/2014/main" id="{CF28028D-66A8-B0B1-0A15-CC40AF4BEAB4}"/>
              </a:ext>
            </a:extLst>
          </p:cNvPr>
          <p:cNvSpPr>
            <a:spLocks noGrp="1"/>
          </p:cNvSpPr>
          <p:nvPr>
            <p:ph type="pic" sz="quarter" idx="45"/>
          </p:nvPr>
        </p:nvSpPr>
        <p:spPr>
          <a:xfrm>
            <a:off x="14935961" y="245557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43" name="Rectangle 42">
            <a:extLst>
              <a:ext uri="{FF2B5EF4-FFF2-40B4-BE49-F238E27FC236}">
                <a16:creationId xmlns:a16="http://schemas.microsoft.com/office/drawing/2014/main" id="{DFE314B1-57B2-4F2B-E7BD-883FDE48B21B}"/>
              </a:ext>
            </a:extLst>
          </p:cNvPr>
          <p:cNvSpPr/>
          <p:nvPr userDrawn="1"/>
        </p:nvSpPr>
        <p:spPr>
          <a:xfrm rot="5400000">
            <a:off x="15833204" y="3987055"/>
            <a:ext cx="84807"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44" name="Text Placeholder 29">
            <a:extLst>
              <a:ext uri="{FF2B5EF4-FFF2-40B4-BE49-F238E27FC236}">
                <a16:creationId xmlns:a16="http://schemas.microsoft.com/office/drawing/2014/main" id="{43AEA689-1049-151B-2ACF-D9029E950109}"/>
              </a:ext>
            </a:extLst>
          </p:cNvPr>
          <p:cNvSpPr>
            <a:spLocks noGrp="1"/>
          </p:cNvSpPr>
          <p:nvPr>
            <p:ph type="body" sz="quarter" idx="46" hasCustomPrompt="1"/>
          </p:nvPr>
        </p:nvSpPr>
        <p:spPr>
          <a:xfrm>
            <a:off x="6119813" y="817267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45" name="Text Placeholder 29">
            <a:extLst>
              <a:ext uri="{FF2B5EF4-FFF2-40B4-BE49-F238E27FC236}">
                <a16:creationId xmlns:a16="http://schemas.microsoft.com/office/drawing/2014/main" id="{551D2FE5-497A-3A75-359D-A5CA4F61CCEF}"/>
              </a:ext>
            </a:extLst>
          </p:cNvPr>
          <p:cNvSpPr>
            <a:spLocks noGrp="1"/>
          </p:cNvSpPr>
          <p:nvPr>
            <p:ph type="body" sz="quarter" idx="47" hasCustomPrompt="1"/>
          </p:nvPr>
        </p:nvSpPr>
        <p:spPr>
          <a:xfrm>
            <a:off x="6119813" y="8699777"/>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46" name="Rectangle 45">
            <a:extLst>
              <a:ext uri="{FF2B5EF4-FFF2-40B4-BE49-F238E27FC236}">
                <a16:creationId xmlns:a16="http://schemas.microsoft.com/office/drawing/2014/main" id="{D0962E8E-A4EB-F05A-E6A0-AD9A04ECE5C5}"/>
              </a:ext>
            </a:extLst>
          </p:cNvPr>
          <p:cNvSpPr/>
          <p:nvPr userDrawn="1"/>
        </p:nvSpPr>
        <p:spPr>
          <a:xfrm>
            <a:off x="6599867" y="598636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7" name="Picture Placeholder 11">
            <a:extLst>
              <a:ext uri="{FF2B5EF4-FFF2-40B4-BE49-F238E27FC236}">
                <a16:creationId xmlns:a16="http://schemas.microsoft.com/office/drawing/2014/main" id="{6A50B464-6F40-13DB-4283-5C54180534D0}"/>
              </a:ext>
            </a:extLst>
          </p:cNvPr>
          <p:cNvSpPr>
            <a:spLocks noGrp="1"/>
          </p:cNvSpPr>
          <p:nvPr>
            <p:ph type="pic" sz="quarter" idx="48"/>
          </p:nvPr>
        </p:nvSpPr>
        <p:spPr>
          <a:xfrm>
            <a:off x="6692259" y="608413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48" name="Rectangle 47">
            <a:extLst>
              <a:ext uri="{FF2B5EF4-FFF2-40B4-BE49-F238E27FC236}">
                <a16:creationId xmlns:a16="http://schemas.microsoft.com/office/drawing/2014/main" id="{EF5AE4CF-54F9-739C-7BDC-FF543E27961F}"/>
              </a:ext>
            </a:extLst>
          </p:cNvPr>
          <p:cNvSpPr/>
          <p:nvPr userDrawn="1"/>
        </p:nvSpPr>
        <p:spPr>
          <a:xfrm rot="5400000">
            <a:off x="7589502" y="7615615"/>
            <a:ext cx="84807"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49" name="Text Placeholder 29">
            <a:extLst>
              <a:ext uri="{FF2B5EF4-FFF2-40B4-BE49-F238E27FC236}">
                <a16:creationId xmlns:a16="http://schemas.microsoft.com/office/drawing/2014/main" id="{376D9218-ACFF-1CB6-DD61-45099A00EAB8}"/>
              </a:ext>
            </a:extLst>
          </p:cNvPr>
          <p:cNvSpPr>
            <a:spLocks noGrp="1"/>
          </p:cNvSpPr>
          <p:nvPr>
            <p:ph type="body" sz="quarter" idx="49" hasCustomPrompt="1"/>
          </p:nvPr>
        </p:nvSpPr>
        <p:spPr>
          <a:xfrm>
            <a:off x="10241663" y="817267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50" name="Text Placeholder 29">
            <a:extLst>
              <a:ext uri="{FF2B5EF4-FFF2-40B4-BE49-F238E27FC236}">
                <a16:creationId xmlns:a16="http://schemas.microsoft.com/office/drawing/2014/main" id="{83034B80-257C-97C7-D556-7BB8C80E7E90}"/>
              </a:ext>
            </a:extLst>
          </p:cNvPr>
          <p:cNvSpPr>
            <a:spLocks noGrp="1"/>
          </p:cNvSpPr>
          <p:nvPr>
            <p:ph type="body" sz="quarter" idx="50" hasCustomPrompt="1"/>
          </p:nvPr>
        </p:nvSpPr>
        <p:spPr>
          <a:xfrm>
            <a:off x="10241663" y="8699777"/>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51" name="Rectangle 50">
            <a:extLst>
              <a:ext uri="{FF2B5EF4-FFF2-40B4-BE49-F238E27FC236}">
                <a16:creationId xmlns:a16="http://schemas.microsoft.com/office/drawing/2014/main" id="{1F65FCA2-90E5-A6E5-5EA3-9F1A99254E71}"/>
              </a:ext>
            </a:extLst>
          </p:cNvPr>
          <p:cNvSpPr/>
          <p:nvPr userDrawn="1"/>
        </p:nvSpPr>
        <p:spPr>
          <a:xfrm>
            <a:off x="10721717" y="598636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2" name="Picture Placeholder 11">
            <a:extLst>
              <a:ext uri="{FF2B5EF4-FFF2-40B4-BE49-F238E27FC236}">
                <a16:creationId xmlns:a16="http://schemas.microsoft.com/office/drawing/2014/main" id="{37C86593-6FB0-300B-B75D-9076D07FBC78}"/>
              </a:ext>
            </a:extLst>
          </p:cNvPr>
          <p:cNvSpPr>
            <a:spLocks noGrp="1"/>
          </p:cNvSpPr>
          <p:nvPr>
            <p:ph type="pic" sz="quarter" idx="51"/>
          </p:nvPr>
        </p:nvSpPr>
        <p:spPr>
          <a:xfrm>
            <a:off x="10814109" y="608413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53" name="Rectangle 52">
            <a:extLst>
              <a:ext uri="{FF2B5EF4-FFF2-40B4-BE49-F238E27FC236}">
                <a16:creationId xmlns:a16="http://schemas.microsoft.com/office/drawing/2014/main" id="{AB737247-997F-70CB-38DA-EBA66288CBF2}"/>
              </a:ext>
            </a:extLst>
          </p:cNvPr>
          <p:cNvSpPr/>
          <p:nvPr userDrawn="1"/>
        </p:nvSpPr>
        <p:spPr>
          <a:xfrm rot="5400000">
            <a:off x="11711351" y="7615615"/>
            <a:ext cx="84809"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54" name="Text Placeholder 29">
            <a:extLst>
              <a:ext uri="{FF2B5EF4-FFF2-40B4-BE49-F238E27FC236}">
                <a16:creationId xmlns:a16="http://schemas.microsoft.com/office/drawing/2014/main" id="{434B2A53-4811-465A-8A65-6EE43564DF9E}"/>
              </a:ext>
            </a:extLst>
          </p:cNvPr>
          <p:cNvSpPr>
            <a:spLocks noGrp="1"/>
          </p:cNvSpPr>
          <p:nvPr>
            <p:ph type="body" sz="quarter" idx="52" hasCustomPrompt="1"/>
          </p:nvPr>
        </p:nvSpPr>
        <p:spPr>
          <a:xfrm>
            <a:off x="14363515" y="817267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55" name="Text Placeholder 29">
            <a:extLst>
              <a:ext uri="{FF2B5EF4-FFF2-40B4-BE49-F238E27FC236}">
                <a16:creationId xmlns:a16="http://schemas.microsoft.com/office/drawing/2014/main" id="{BF1C73F4-318E-2E28-0961-FB8906CEAB14}"/>
              </a:ext>
            </a:extLst>
          </p:cNvPr>
          <p:cNvSpPr>
            <a:spLocks noGrp="1"/>
          </p:cNvSpPr>
          <p:nvPr>
            <p:ph type="body" sz="quarter" idx="53" hasCustomPrompt="1"/>
          </p:nvPr>
        </p:nvSpPr>
        <p:spPr>
          <a:xfrm>
            <a:off x="14363515" y="8699777"/>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56" name="Rectangle 55">
            <a:extLst>
              <a:ext uri="{FF2B5EF4-FFF2-40B4-BE49-F238E27FC236}">
                <a16:creationId xmlns:a16="http://schemas.microsoft.com/office/drawing/2014/main" id="{48D26E8A-CA91-9505-BFAB-5BBEAF3B52C5}"/>
              </a:ext>
            </a:extLst>
          </p:cNvPr>
          <p:cNvSpPr/>
          <p:nvPr userDrawn="1"/>
        </p:nvSpPr>
        <p:spPr>
          <a:xfrm>
            <a:off x="14843568" y="598636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7" name="Picture Placeholder 11">
            <a:extLst>
              <a:ext uri="{FF2B5EF4-FFF2-40B4-BE49-F238E27FC236}">
                <a16:creationId xmlns:a16="http://schemas.microsoft.com/office/drawing/2014/main" id="{A2FC0688-BD0F-E835-F7A8-8DA7EFA8A5C7}"/>
              </a:ext>
            </a:extLst>
          </p:cNvPr>
          <p:cNvSpPr>
            <a:spLocks noGrp="1"/>
          </p:cNvSpPr>
          <p:nvPr>
            <p:ph type="pic" sz="quarter" idx="54"/>
          </p:nvPr>
        </p:nvSpPr>
        <p:spPr>
          <a:xfrm>
            <a:off x="14935961" y="608413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58" name="Rectangle 57">
            <a:extLst>
              <a:ext uri="{FF2B5EF4-FFF2-40B4-BE49-F238E27FC236}">
                <a16:creationId xmlns:a16="http://schemas.microsoft.com/office/drawing/2014/main" id="{B4440F56-945F-3AA4-1251-7228FE59EBD7}"/>
              </a:ext>
            </a:extLst>
          </p:cNvPr>
          <p:cNvSpPr/>
          <p:nvPr userDrawn="1"/>
        </p:nvSpPr>
        <p:spPr>
          <a:xfrm rot="5400000">
            <a:off x="15833204" y="7615615"/>
            <a:ext cx="84807"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367981162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S08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19" name="Content Placeholder 17">
            <a:extLst>
              <a:ext uri="{FF2B5EF4-FFF2-40B4-BE49-F238E27FC236}">
                <a16:creationId xmlns:a16="http://schemas.microsoft.com/office/drawing/2014/main" id="{D6A9C922-A55E-7618-1823-587FBB425DFB}"/>
              </a:ext>
            </a:extLst>
          </p:cNvPr>
          <p:cNvSpPr>
            <a:spLocks noGrp="1"/>
          </p:cNvSpPr>
          <p:nvPr>
            <p:ph sz="quarter" idx="11"/>
          </p:nvPr>
        </p:nvSpPr>
        <p:spPr>
          <a:xfrm>
            <a:off x="1097167" y="2314575"/>
            <a:ext cx="16309772" cy="6729411"/>
          </a:xfrm>
        </p:spPr>
        <p:txBody>
          <a:bodyPr/>
          <a:lstStyle>
            <a:lvl1pPr marL="428625" indent="-428625">
              <a:buClr>
                <a:schemeClr val="accent1"/>
              </a:buClr>
              <a:buFont typeface="Wingdings" panose="05000000000000000000" pitchFamily="2" charset="2"/>
              <a:buChar char="§"/>
              <a:defRPr sz="2700" b="0">
                <a:solidFill>
                  <a:schemeClr val="tx1"/>
                </a:solidFill>
              </a:defRPr>
            </a:lvl1pPr>
            <a:lvl2pPr marL="943010" indent="-257175">
              <a:buClr>
                <a:schemeClr val="accent1"/>
              </a:buClr>
              <a:buFont typeface="Wingdings" panose="05000000000000000000" pitchFamily="2" charset="2"/>
              <a:buChar char="§"/>
              <a:defRPr sz="1575" b="0">
                <a:solidFill>
                  <a:schemeClr val="tx1"/>
                </a:solidFill>
              </a:defRPr>
            </a:lvl2pPr>
            <a:lvl3pPr marL="1628844" indent="-257175">
              <a:buClr>
                <a:schemeClr val="accent1"/>
              </a:buClr>
              <a:buFont typeface="Wingdings" panose="05000000000000000000" pitchFamily="2" charset="2"/>
              <a:buChar char="§"/>
              <a:defRPr sz="1575" b="0">
                <a:solidFill>
                  <a:schemeClr val="tx1"/>
                </a:solidFill>
              </a:defRPr>
            </a:lvl3pPr>
            <a:lvl4pPr marL="2314679" indent="-257175">
              <a:buClr>
                <a:schemeClr val="accent1"/>
              </a:buClr>
              <a:buFont typeface="Wingdings" panose="05000000000000000000" pitchFamily="2" charset="2"/>
              <a:buChar char="§"/>
              <a:defRPr sz="1575" b="0">
                <a:solidFill>
                  <a:schemeClr val="tx1"/>
                </a:solidFill>
              </a:defRPr>
            </a:lvl4pPr>
            <a:lvl5pPr marL="3000512" indent="-257175">
              <a:buClr>
                <a:schemeClr val="accent1"/>
              </a:buClr>
              <a:buFont typeface="Wingdings" panose="05000000000000000000" pitchFamily="2" charset="2"/>
              <a:buChar char="§"/>
              <a:defRPr sz="1575"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989729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 S09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3850893"/>
            <a:ext cx="7996236" cy="25784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876302" y="4055895"/>
            <a:ext cx="6638925" cy="2168478"/>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795332" y="4318836"/>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 Placeholder 29">
            <a:extLst>
              <a:ext uri="{FF2B5EF4-FFF2-40B4-BE49-F238E27FC236}">
                <a16:creationId xmlns:a16="http://schemas.microsoft.com/office/drawing/2014/main" id="{9BDF026E-254E-B87A-48B7-871E0FA3BF93}"/>
              </a:ext>
            </a:extLst>
          </p:cNvPr>
          <p:cNvSpPr>
            <a:spLocks noGrp="1"/>
          </p:cNvSpPr>
          <p:nvPr>
            <p:ph type="body" sz="quarter" idx="39"/>
          </p:nvPr>
        </p:nvSpPr>
        <p:spPr>
          <a:xfrm>
            <a:off x="9144001" y="2262890"/>
            <a:ext cx="8262929" cy="1237410"/>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id="{12D822FC-7C13-905B-1DD8-093115672943}"/>
              </a:ext>
            </a:extLst>
          </p:cNvPr>
          <p:cNvSpPr>
            <a:spLocks noGrp="1"/>
          </p:cNvSpPr>
          <p:nvPr>
            <p:ph type="body" sz="quarter" idx="40"/>
          </p:nvPr>
        </p:nvSpPr>
        <p:spPr>
          <a:xfrm>
            <a:off x="9144001" y="3608296"/>
            <a:ext cx="8262929" cy="4578443"/>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10006275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9602D4-D75A-D7F4-FFCF-22F1F764C7A2}"/>
              </a:ext>
            </a:extLst>
          </p:cNvPr>
          <p:cNvSpPr/>
          <p:nvPr userDrawn="1"/>
        </p:nvSpPr>
        <p:spPr>
          <a:xfrm>
            <a:off x="881063" y="0"/>
            <a:ext cx="16525875" cy="36792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1097163" y="5731762"/>
            <a:ext cx="16309766" cy="485282"/>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1097163" y="6325040"/>
            <a:ext cx="16309766" cy="2601791"/>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3989070"/>
            <a:ext cx="16309773" cy="1154430"/>
          </a:xfrm>
        </p:spPr>
        <p:txBody>
          <a:bodyPr anchor="ctr">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1057275" y="1"/>
            <a:ext cx="16173450" cy="3500438"/>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3989070"/>
            <a:ext cx="0" cy="115133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6" name="Rectangle 25">
            <a:extLst>
              <a:ext uri="{FF2B5EF4-FFF2-40B4-BE49-F238E27FC236}">
                <a16:creationId xmlns:a16="http://schemas.microsoft.com/office/drawing/2014/main" id="{AAAC1303-0EC3-5E1E-D38D-9DAA61834E0B}"/>
              </a:ext>
            </a:extLst>
          </p:cNvPr>
          <p:cNvSpPr/>
          <p:nvPr userDrawn="1"/>
        </p:nvSpPr>
        <p:spPr>
          <a:xfrm rot="5400000">
            <a:off x="9054585" y="2161109"/>
            <a:ext cx="178830"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298176264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9601198" y="1266825"/>
            <a:ext cx="8686802" cy="77527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1097165" y="3860960"/>
            <a:ext cx="8046837"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1097165" y="4884566"/>
            <a:ext cx="8046837" cy="4134986"/>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1267448"/>
            <a:ext cx="8046836" cy="200215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9777411" y="1443039"/>
            <a:ext cx="8510589" cy="740092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1266825"/>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9601198" y="3714752"/>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405978572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Text Box T20V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48E2C7-E138-739F-9BB2-FE2FD28A155A}"/>
              </a:ext>
            </a:extLst>
          </p:cNvPr>
          <p:cNvGrpSpPr/>
          <p:nvPr userDrawn="1"/>
        </p:nvGrpSpPr>
        <p:grpSpPr>
          <a:xfrm flipH="1">
            <a:off x="1" y="1266825"/>
            <a:ext cx="6119813" cy="7752726"/>
            <a:chOff x="6400798" y="844550"/>
            <a:chExt cx="4079875" cy="5168484"/>
          </a:xfrm>
        </p:grpSpPr>
        <p:sp>
          <p:nvSpPr>
            <p:cNvPr id="10" name="Rectangle 9">
              <a:extLst>
                <a:ext uri="{FF2B5EF4-FFF2-40B4-BE49-F238E27FC236}">
                  <a16:creationId xmlns:a16="http://schemas.microsoft.com/office/drawing/2014/main" id="{FBD442C6-EECF-FD33-A672-5BDA5C831C7A}"/>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4" name="Rectangle 13">
              <a:extLst>
                <a:ext uri="{FF2B5EF4-FFF2-40B4-BE49-F238E27FC236}">
                  <a16:creationId xmlns:a16="http://schemas.microsoft.com/office/drawing/2014/main" id="{EF328576-5150-CD3D-CA2F-222FFB2D228B}"/>
                </a:ext>
              </a:extLst>
            </p:cNvPr>
            <p:cNvSpPr/>
            <p:nvPr userDrawn="1"/>
          </p:nvSpPr>
          <p:spPr>
            <a:xfrm flipH="1">
              <a:off x="6400798" y="2476501"/>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dirty="0">
                <a:solidFill>
                  <a:schemeClr val="tx1"/>
                </a:solidFill>
              </a:endParaRPr>
            </a:p>
          </p:txBody>
        </p:sp>
      </p:gr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502725" y="3860960"/>
            <a:ext cx="9904211" cy="915612"/>
          </a:xfrm>
          <a:prstGeom prst="rect">
            <a:avLst/>
          </a:prstGeom>
          <a:solidFill>
            <a:schemeClr val="accent1"/>
          </a:solidFill>
        </p:spPr>
        <p:txBody>
          <a:bodyPr tIns="0" bIns="0" anchor="ctr">
            <a:noAutofit/>
          </a:bodyPr>
          <a:lstStyle>
            <a:lvl1pPr marL="0" indent="0">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502725" y="4884566"/>
            <a:ext cx="9904211" cy="4134986"/>
          </a:xfrm>
          <a:prstGeom prst="rect">
            <a:avLst/>
          </a:prstGeom>
          <a:solidFill>
            <a:schemeClr val="accent1"/>
          </a:solidFill>
        </p:spPr>
        <p:txBody>
          <a:bodyPr lIns="91440" tIns="126000" rIns="91440" bIns="0">
            <a:noAutofit/>
          </a:bodyPr>
          <a:lstStyle>
            <a:lvl1pPr marL="0" indent="0">
              <a:buNone/>
              <a:defRPr sz="2400" b="0">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502726" y="1267448"/>
            <a:ext cx="9904212" cy="200215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1443039"/>
            <a:ext cx="5943600" cy="740092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7286624" y="1266825"/>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347439396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Text Box T20V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881064" y="2092313"/>
            <a:ext cx="6837036" cy="6101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1057274" y="2273297"/>
            <a:ext cx="6484613" cy="5739783"/>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881063" y="3714440"/>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3" name="Rectangle 2">
            <a:extLst>
              <a:ext uri="{FF2B5EF4-FFF2-40B4-BE49-F238E27FC236}">
                <a16:creationId xmlns:a16="http://schemas.microsoft.com/office/drawing/2014/main" id="{C0033A8B-FF98-1E02-BE1A-38B8A2DBADF2}"/>
              </a:ext>
            </a:extLst>
          </p:cNvPr>
          <p:cNvSpPr/>
          <p:nvPr userDrawn="1"/>
        </p:nvSpPr>
        <p:spPr>
          <a:xfrm>
            <a:off x="7541888" y="3714440"/>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8"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9360101" y="3860960"/>
            <a:ext cx="8046837"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9360101" y="4884568"/>
            <a:ext cx="8046837" cy="3309497"/>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2" name="Title 1">
            <a:extLst>
              <a:ext uri="{FF2B5EF4-FFF2-40B4-BE49-F238E27FC236}">
                <a16:creationId xmlns:a16="http://schemas.microsoft.com/office/drawing/2014/main" id="{1036477C-8D55-B4B8-85DD-DAF85A20D8C5}"/>
              </a:ext>
            </a:extLst>
          </p:cNvPr>
          <p:cNvSpPr>
            <a:spLocks noGrp="1"/>
          </p:cNvSpPr>
          <p:nvPr>
            <p:ph type="title"/>
          </p:nvPr>
        </p:nvSpPr>
        <p:spPr>
          <a:xfrm>
            <a:off x="9360101" y="1267448"/>
            <a:ext cx="8046836" cy="200215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3" name="Straight Connector 12">
            <a:extLst>
              <a:ext uri="{FF2B5EF4-FFF2-40B4-BE49-F238E27FC236}">
                <a16:creationId xmlns:a16="http://schemas.microsoft.com/office/drawing/2014/main" id="{0657BBCF-CA9E-FB2C-CA76-82D2795FF965}"/>
              </a:ext>
            </a:extLst>
          </p:cNvPr>
          <p:cNvCxnSpPr>
            <a:cxnSpLocks/>
          </p:cNvCxnSpPr>
          <p:nvPr userDrawn="1"/>
        </p:nvCxnSpPr>
        <p:spPr>
          <a:xfrm>
            <a:off x="9143999" y="1266825"/>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6197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Text Box T20V5">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16200000">
            <a:off x="2465430" y="2504242"/>
            <a:ext cx="4383879" cy="9314739"/>
            <a:chOff x="2224091" y="-1834672"/>
            <a:chExt cx="2922586" cy="620982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34672"/>
              <a:ext cx="2922582" cy="62098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700" dirty="0">
                <a:solidFill>
                  <a:schemeClr val="tx1"/>
                </a:solidFill>
              </a:endParaRPr>
            </a:p>
          </p:txBody>
        </p:sp>
      </p:gr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5143501"/>
            <a:ext cx="9144000" cy="4210049"/>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10" name="Rectangle 9">
            <a:extLst>
              <a:ext uri="{FF2B5EF4-FFF2-40B4-BE49-F238E27FC236}">
                <a16:creationId xmlns:a16="http://schemas.microsoft.com/office/drawing/2014/main" id="{FBD442C6-EECF-FD33-A672-5BDA5C831C7A}"/>
              </a:ext>
            </a:extLst>
          </p:cNvPr>
          <p:cNvSpPr/>
          <p:nvPr userDrawn="1"/>
        </p:nvSpPr>
        <p:spPr>
          <a:xfrm>
            <a:off x="10658476" y="-1"/>
            <a:ext cx="7629524" cy="9353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11122228" y="2338388"/>
            <a:ext cx="6284711" cy="1313427"/>
          </a:xfrm>
          <a:prstGeom prst="rect">
            <a:avLst/>
          </a:prstGeom>
        </p:spPr>
        <p:txBody>
          <a:bodyPr tIns="0" bIns="0" anchor="b">
            <a:noAutofit/>
          </a:bodyPr>
          <a:lstStyle>
            <a:lvl1pPr marL="0" indent="0">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11122228" y="3759809"/>
            <a:ext cx="6284711" cy="4188804"/>
          </a:xfrm>
          <a:prstGeom prst="rect">
            <a:avLst/>
          </a:prstGeom>
        </p:spPr>
        <p:txBody>
          <a:bodyPr tIns="0" bIns="0">
            <a:noAutofit/>
          </a:bodyPr>
          <a:lstStyle>
            <a:lvl1pPr marL="0" indent="0">
              <a:buNone/>
              <a:defRPr sz="2400" b="0">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1267448"/>
            <a:ext cx="8046836" cy="200215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1266825"/>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4591533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Text Box T20V6">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5400000">
            <a:off x="11444556" y="-2471288"/>
            <a:ext cx="4383879" cy="9326454"/>
            <a:chOff x="2224091" y="-1842482"/>
            <a:chExt cx="2922586" cy="621763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42482"/>
              <a:ext cx="2922582" cy="62176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700">
                <a:solidFill>
                  <a:schemeClr val="tx1"/>
                </a:solidFill>
              </a:endParaRPr>
            </a:p>
          </p:txBody>
        </p:sp>
      </p:grpSp>
      <p:sp>
        <p:nvSpPr>
          <p:cNvPr id="10" name="Rectangle 9">
            <a:extLst>
              <a:ext uri="{FF2B5EF4-FFF2-40B4-BE49-F238E27FC236}">
                <a16:creationId xmlns:a16="http://schemas.microsoft.com/office/drawing/2014/main" id="{FBD442C6-EECF-FD33-A672-5BDA5C831C7A}"/>
              </a:ext>
            </a:extLst>
          </p:cNvPr>
          <p:cNvSpPr/>
          <p:nvPr userDrawn="1"/>
        </p:nvSpPr>
        <p:spPr>
          <a:xfrm>
            <a:off x="1" y="-1"/>
            <a:ext cx="7629524" cy="84831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463753" y="876300"/>
            <a:ext cx="6284711" cy="1313427"/>
          </a:xfrm>
          <a:prstGeom prst="rect">
            <a:avLst/>
          </a:prstGeom>
        </p:spPr>
        <p:txBody>
          <a:bodyPr tIns="0" bIns="0" anchor="b">
            <a:noAutofit/>
          </a:bodyPr>
          <a:lstStyle>
            <a:lvl1pPr marL="0" indent="0">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463753" y="2297722"/>
            <a:ext cx="6284711" cy="4182662"/>
          </a:xfrm>
          <a:prstGeom prst="rect">
            <a:avLst/>
          </a:prstGeom>
        </p:spPr>
        <p:txBody>
          <a:bodyPr tIns="0" bIns="0">
            <a:noAutofit/>
          </a:bodyPr>
          <a:lstStyle>
            <a:lvl1pPr marL="0" indent="0">
              <a:buNone/>
              <a:defRPr sz="2400" b="0">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Title 1">
            <a:extLst>
              <a:ext uri="{FF2B5EF4-FFF2-40B4-BE49-F238E27FC236}">
                <a16:creationId xmlns:a16="http://schemas.microsoft.com/office/drawing/2014/main" id="{1036477C-8D55-B4B8-85DD-DAF85A20D8C5}"/>
              </a:ext>
            </a:extLst>
          </p:cNvPr>
          <p:cNvSpPr>
            <a:spLocks noGrp="1"/>
          </p:cNvSpPr>
          <p:nvPr>
            <p:ph type="title"/>
          </p:nvPr>
        </p:nvSpPr>
        <p:spPr>
          <a:xfrm>
            <a:off x="9360103" y="6481005"/>
            <a:ext cx="8046836" cy="200215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4" name="Straight Connector 3">
            <a:extLst>
              <a:ext uri="{FF2B5EF4-FFF2-40B4-BE49-F238E27FC236}">
                <a16:creationId xmlns:a16="http://schemas.microsoft.com/office/drawing/2014/main" id="{0657BBCF-CA9E-FB2C-CA76-82D2795FF965}"/>
              </a:ext>
            </a:extLst>
          </p:cNvPr>
          <p:cNvCxnSpPr>
            <a:cxnSpLocks/>
          </p:cNvCxnSpPr>
          <p:nvPr userDrawn="1"/>
        </p:nvCxnSpPr>
        <p:spPr>
          <a:xfrm>
            <a:off x="9144000" y="6480383"/>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9144000" y="1"/>
            <a:ext cx="9144000" cy="4210049"/>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Tree>
    <p:extLst>
      <p:ext uri="{BB962C8B-B14F-4D97-AF65-F5344CB8AC3E}">
        <p14:creationId xmlns:p14="http://schemas.microsoft.com/office/powerpoint/2010/main" val="22854047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E13754-AAF2-AD15-CFAE-7AA7F2563720}"/>
              </a:ext>
            </a:extLst>
          </p:cNvPr>
          <p:cNvSpPr/>
          <p:nvPr userDrawn="1"/>
        </p:nvSpPr>
        <p:spPr>
          <a:xfrm>
            <a:off x="-3567" y="-7141"/>
            <a:ext cx="7720011" cy="65627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2" y="1"/>
            <a:ext cx="7532369" cy="637728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9360101" y="4218147"/>
            <a:ext cx="8046837" cy="48675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9360101" y="4812893"/>
            <a:ext cx="8046837" cy="1564389"/>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9360101" y="876300"/>
            <a:ext cx="8046836" cy="2750490"/>
          </a:xfrm>
        </p:spPr>
        <p:txBody>
          <a:bodyPr anchor="b">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9143999" y="876300"/>
            <a:ext cx="0" cy="275049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62D270A3-A429-F424-E73F-8C35CF7A6C40}"/>
              </a:ext>
            </a:extLst>
          </p:cNvPr>
          <p:cNvSpPr/>
          <p:nvPr userDrawn="1"/>
        </p:nvSpPr>
        <p:spPr>
          <a:xfrm rot="5400000">
            <a:off x="6283690" y="5122831"/>
            <a:ext cx="1431002" cy="143450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700">
              <a:solidFill>
                <a:schemeClr val="tx1"/>
              </a:solidFill>
            </a:endParaRPr>
          </a:p>
        </p:txBody>
      </p:sp>
      <p:sp>
        <p:nvSpPr>
          <p:cNvPr id="20" name="Text Placeholder 29">
            <a:extLst>
              <a:ext uri="{FF2B5EF4-FFF2-40B4-BE49-F238E27FC236}">
                <a16:creationId xmlns:a16="http://schemas.microsoft.com/office/drawing/2014/main" id="{7420A28C-E135-C56E-F79F-F283CD6B60DF}"/>
              </a:ext>
            </a:extLst>
          </p:cNvPr>
          <p:cNvSpPr>
            <a:spLocks noGrp="1"/>
          </p:cNvSpPr>
          <p:nvPr>
            <p:ph type="body" sz="quarter" idx="41"/>
          </p:nvPr>
        </p:nvSpPr>
        <p:spPr>
          <a:xfrm>
            <a:off x="891283" y="6792422"/>
            <a:ext cx="16515653" cy="48675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2AC36E79-BCA0-C596-D321-2B6E38193C55}"/>
              </a:ext>
            </a:extLst>
          </p:cNvPr>
          <p:cNvSpPr>
            <a:spLocks noGrp="1"/>
          </p:cNvSpPr>
          <p:nvPr>
            <p:ph type="body" sz="quarter" idx="42"/>
          </p:nvPr>
        </p:nvSpPr>
        <p:spPr>
          <a:xfrm>
            <a:off x="891283" y="7387166"/>
            <a:ext cx="16515653" cy="1749836"/>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177481326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1097166" y="2228850"/>
            <a:ext cx="6532359" cy="5829300"/>
          </a:xfrm>
        </p:spPr>
        <p:txBody>
          <a:bodyPr anchor="ctr">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881063" y="3768255"/>
            <a:ext cx="0" cy="275049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9143999" y="1227728"/>
            <a:ext cx="8262938"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9143999" y="2251335"/>
            <a:ext cx="8262938" cy="251969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id="{10E6AACB-9199-C0B7-282D-52AE821B16C9}"/>
              </a:ext>
            </a:extLst>
          </p:cNvPr>
          <p:cNvSpPr>
            <a:spLocks noGrp="1"/>
          </p:cNvSpPr>
          <p:nvPr>
            <p:ph type="body" sz="quarter" idx="41"/>
          </p:nvPr>
        </p:nvSpPr>
        <p:spPr>
          <a:xfrm>
            <a:off x="9143999" y="5494928"/>
            <a:ext cx="8262938"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103CFF70-7DC7-B43D-57C7-3C6435517D60}"/>
              </a:ext>
            </a:extLst>
          </p:cNvPr>
          <p:cNvSpPr>
            <a:spLocks noGrp="1"/>
          </p:cNvSpPr>
          <p:nvPr>
            <p:ph type="body" sz="quarter" idx="42"/>
          </p:nvPr>
        </p:nvSpPr>
        <p:spPr>
          <a:xfrm>
            <a:off x="9143999" y="6518535"/>
            <a:ext cx="8262938" cy="251969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53542285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1" y="0"/>
            <a:ext cx="18287999" cy="42933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1097166" y="876300"/>
            <a:ext cx="16309770" cy="275049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881063" y="876300"/>
            <a:ext cx="0" cy="275049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876301" y="5148263"/>
            <a:ext cx="4553888"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876301" y="6171870"/>
            <a:ext cx="4553888" cy="251969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A80A793C-55DC-602B-758B-1FA03A818170}"/>
              </a:ext>
            </a:extLst>
          </p:cNvPr>
          <p:cNvSpPr>
            <a:spLocks noGrp="1"/>
          </p:cNvSpPr>
          <p:nvPr>
            <p:ph type="body" sz="quarter" idx="41"/>
          </p:nvPr>
        </p:nvSpPr>
        <p:spPr>
          <a:xfrm>
            <a:off x="6867056" y="5148263"/>
            <a:ext cx="4553888"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0" name="Text Placeholder 29">
            <a:extLst>
              <a:ext uri="{FF2B5EF4-FFF2-40B4-BE49-F238E27FC236}">
                <a16:creationId xmlns:a16="http://schemas.microsoft.com/office/drawing/2014/main" id="{F448C94B-AA7A-7262-4B9F-836462086A78}"/>
              </a:ext>
            </a:extLst>
          </p:cNvPr>
          <p:cNvSpPr>
            <a:spLocks noGrp="1"/>
          </p:cNvSpPr>
          <p:nvPr>
            <p:ph type="body" sz="quarter" idx="42"/>
          </p:nvPr>
        </p:nvSpPr>
        <p:spPr>
          <a:xfrm>
            <a:off x="6867056" y="6171870"/>
            <a:ext cx="4553888" cy="251969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4" name="Text Placeholder 29">
            <a:extLst>
              <a:ext uri="{FF2B5EF4-FFF2-40B4-BE49-F238E27FC236}">
                <a16:creationId xmlns:a16="http://schemas.microsoft.com/office/drawing/2014/main" id="{8E844AFC-B10F-3963-60E2-0CBF59257982}"/>
              </a:ext>
            </a:extLst>
          </p:cNvPr>
          <p:cNvSpPr>
            <a:spLocks noGrp="1"/>
          </p:cNvSpPr>
          <p:nvPr>
            <p:ph type="body" sz="quarter" idx="43"/>
          </p:nvPr>
        </p:nvSpPr>
        <p:spPr>
          <a:xfrm>
            <a:off x="12857811" y="5148263"/>
            <a:ext cx="4553888"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290D6F4A-B1FF-50CB-37C9-67C24FF49AE0}"/>
              </a:ext>
            </a:extLst>
          </p:cNvPr>
          <p:cNvSpPr>
            <a:spLocks noGrp="1"/>
          </p:cNvSpPr>
          <p:nvPr>
            <p:ph type="body" sz="quarter" idx="44"/>
          </p:nvPr>
        </p:nvSpPr>
        <p:spPr>
          <a:xfrm>
            <a:off x="12857811" y="6171870"/>
            <a:ext cx="4553888" cy="251969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399965680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ext Boxes T22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6907415" y="2980562"/>
            <a:ext cx="104995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6907415" y="3600311"/>
            <a:ext cx="10499523" cy="1181241"/>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 name="Rectangle 2">
            <a:extLst>
              <a:ext uri="{FF2B5EF4-FFF2-40B4-BE49-F238E27FC236}">
                <a16:creationId xmlns:a16="http://schemas.microsoft.com/office/drawing/2014/main" id="{BB2F9EFE-3E38-5624-6F5C-8EA73167EB3F}"/>
              </a:ext>
            </a:extLst>
          </p:cNvPr>
          <p:cNvSpPr/>
          <p:nvPr userDrawn="1"/>
        </p:nvSpPr>
        <p:spPr>
          <a:xfrm>
            <a:off x="-1" y="0"/>
            <a:ext cx="6172358" cy="85559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 name="Picture Placeholder 11">
            <a:extLst>
              <a:ext uri="{FF2B5EF4-FFF2-40B4-BE49-F238E27FC236}">
                <a16:creationId xmlns:a16="http://schemas.microsoft.com/office/drawing/2014/main" id="{9DEBAB1A-CE11-600C-955B-5BF2329A4896}"/>
              </a:ext>
            </a:extLst>
          </p:cNvPr>
          <p:cNvSpPr>
            <a:spLocks noGrp="1"/>
          </p:cNvSpPr>
          <p:nvPr>
            <p:ph type="pic" sz="quarter" idx="10"/>
          </p:nvPr>
        </p:nvSpPr>
        <p:spPr>
          <a:xfrm>
            <a:off x="-1" y="0"/>
            <a:ext cx="5996147" cy="8374989"/>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13" name="Freeform: Shape 12">
            <a:extLst>
              <a:ext uri="{FF2B5EF4-FFF2-40B4-BE49-F238E27FC236}">
                <a16:creationId xmlns:a16="http://schemas.microsoft.com/office/drawing/2014/main" id="{584E6C11-0982-03C9-6259-106AF7B98437}"/>
              </a:ext>
            </a:extLst>
          </p:cNvPr>
          <p:cNvSpPr/>
          <p:nvPr userDrawn="1"/>
        </p:nvSpPr>
        <p:spPr>
          <a:xfrm rot="5400000">
            <a:off x="4739602" y="7123218"/>
            <a:ext cx="1431002" cy="143450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700">
              <a:solidFill>
                <a:schemeClr val="tx1"/>
              </a:solidFill>
            </a:endParaRPr>
          </a:p>
        </p:txBody>
      </p:sp>
      <p:sp>
        <p:nvSpPr>
          <p:cNvPr id="16" name="Title 1">
            <a:extLst>
              <a:ext uri="{FF2B5EF4-FFF2-40B4-BE49-F238E27FC236}">
                <a16:creationId xmlns:a16="http://schemas.microsoft.com/office/drawing/2014/main" id="{8A0F98B3-5BC9-43CA-0E39-31CC70D805DB}"/>
              </a:ext>
            </a:extLst>
          </p:cNvPr>
          <p:cNvSpPr>
            <a:spLocks noGrp="1"/>
          </p:cNvSpPr>
          <p:nvPr>
            <p:ph type="title"/>
          </p:nvPr>
        </p:nvSpPr>
        <p:spPr>
          <a:xfrm>
            <a:off x="6907415" y="879158"/>
            <a:ext cx="10499522" cy="1730693"/>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7" name="Straight Connector 16">
            <a:extLst>
              <a:ext uri="{FF2B5EF4-FFF2-40B4-BE49-F238E27FC236}">
                <a16:creationId xmlns:a16="http://schemas.microsoft.com/office/drawing/2014/main" id="{287663E8-3304-8ACE-ACD6-6F356A49D537}"/>
              </a:ext>
            </a:extLst>
          </p:cNvPr>
          <p:cNvCxnSpPr>
            <a:cxnSpLocks/>
          </p:cNvCxnSpPr>
          <p:nvPr userDrawn="1"/>
        </p:nvCxnSpPr>
        <p:spPr>
          <a:xfrm>
            <a:off x="6691313" y="878535"/>
            <a:ext cx="0" cy="173131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29">
            <a:extLst>
              <a:ext uri="{FF2B5EF4-FFF2-40B4-BE49-F238E27FC236}">
                <a16:creationId xmlns:a16="http://schemas.microsoft.com/office/drawing/2014/main" id="{E5B64568-95A0-2550-729B-C36D47D0B4EE}"/>
              </a:ext>
            </a:extLst>
          </p:cNvPr>
          <p:cNvSpPr>
            <a:spLocks noGrp="1"/>
          </p:cNvSpPr>
          <p:nvPr>
            <p:ph type="body" sz="quarter" idx="41"/>
          </p:nvPr>
        </p:nvSpPr>
        <p:spPr>
          <a:xfrm>
            <a:off x="6907415" y="5166750"/>
            <a:ext cx="104995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id="{F93FF848-4697-1658-A41B-93D12D101890}"/>
              </a:ext>
            </a:extLst>
          </p:cNvPr>
          <p:cNvSpPr>
            <a:spLocks noGrp="1"/>
          </p:cNvSpPr>
          <p:nvPr>
            <p:ph type="body" sz="quarter" idx="42"/>
          </p:nvPr>
        </p:nvSpPr>
        <p:spPr>
          <a:xfrm>
            <a:off x="6907415" y="5786499"/>
            <a:ext cx="10499523" cy="1181241"/>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0" name="Text Placeholder 29">
            <a:extLst>
              <a:ext uri="{FF2B5EF4-FFF2-40B4-BE49-F238E27FC236}">
                <a16:creationId xmlns:a16="http://schemas.microsoft.com/office/drawing/2014/main" id="{A3FB70CC-9CEB-83DB-0A62-F28AADFA24A2}"/>
              </a:ext>
            </a:extLst>
          </p:cNvPr>
          <p:cNvSpPr>
            <a:spLocks noGrp="1"/>
          </p:cNvSpPr>
          <p:nvPr>
            <p:ph type="body" sz="quarter" idx="43"/>
          </p:nvPr>
        </p:nvSpPr>
        <p:spPr>
          <a:xfrm>
            <a:off x="6907415" y="7352940"/>
            <a:ext cx="104995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413FB7C3-3697-76A3-E778-089B73350D63}"/>
              </a:ext>
            </a:extLst>
          </p:cNvPr>
          <p:cNvSpPr>
            <a:spLocks noGrp="1"/>
          </p:cNvSpPr>
          <p:nvPr>
            <p:ph type="body" sz="quarter" idx="44"/>
          </p:nvPr>
        </p:nvSpPr>
        <p:spPr>
          <a:xfrm>
            <a:off x="6907415" y="7972689"/>
            <a:ext cx="10499523" cy="1181241"/>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101923854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1" y="2"/>
            <a:ext cx="18287999" cy="3200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1097166" y="876300"/>
            <a:ext cx="16309770" cy="1952625"/>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881063" y="876300"/>
            <a:ext cx="0" cy="1952625"/>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876300" y="3648074"/>
            <a:ext cx="6753222" cy="810836"/>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876300" y="4566907"/>
            <a:ext cx="6753222" cy="1591007"/>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BF29A8C4-E01C-8823-3D21-FBEB0A37FD9D}"/>
              </a:ext>
            </a:extLst>
          </p:cNvPr>
          <p:cNvSpPr>
            <a:spLocks noGrp="1"/>
          </p:cNvSpPr>
          <p:nvPr>
            <p:ph type="body" sz="quarter" idx="41"/>
          </p:nvPr>
        </p:nvSpPr>
        <p:spPr>
          <a:xfrm>
            <a:off x="876300" y="6588922"/>
            <a:ext cx="6753222" cy="810836"/>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6" name="Text Placeholder 29">
            <a:extLst>
              <a:ext uri="{FF2B5EF4-FFF2-40B4-BE49-F238E27FC236}">
                <a16:creationId xmlns:a16="http://schemas.microsoft.com/office/drawing/2014/main" id="{36007328-114D-AECE-99A6-016A4CFBB612}"/>
              </a:ext>
            </a:extLst>
          </p:cNvPr>
          <p:cNvSpPr>
            <a:spLocks noGrp="1"/>
          </p:cNvSpPr>
          <p:nvPr>
            <p:ph type="body" sz="quarter" idx="42"/>
          </p:nvPr>
        </p:nvSpPr>
        <p:spPr>
          <a:xfrm>
            <a:off x="876300" y="7507754"/>
            <a:ext cx="6753222" cy="1591007"/>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 name="Text Placeholder 29">
            <a:extLst>
              <a:ext uri="{FF2B5EF4-FFF2-40B4-BE49-F238E27FC236}">
                <a16:creationId xmlns:a16="http://schemas.microsoft.com/office/drawing/2014/main" id="{2142D811-C93D-9F9B-677A-5ADF7CD3A81A}"/>
              </a:ext>
            </a:extLst>
          </p:cNvPr>
          <p:cNvSpPr>
            <a:spLocks noGrp="1"/>
          </p:cNvSpPr>
          <p:nvPr>
            <p:ph type="body" sz="quarter" idx="43"/>
          </p:nvPr>
        </p:nvSpPr>
        <p:spPr>
          <a:xfrm>
            <a:off x="10658481" y="3648074"/>
            <a:ext cx="6753222" cy="810836"/>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8" name="Text Placeholder 29">
            <a:extLst>
              <a:ext uri="{FF2B5EF4-FFF2-40B4-BE49-F238E27FC236}">
                <a16:creationId xmlns:a16="http://schemas.microsoft.com/office/drawing/2014/main" id="{0B048665-3CE8-1449-AE80-5C39685B7BA3}"/>
              </a:ext>
            </a:extLst>
          </p:cNvPr>
          <p:cNvSpPr>
            <a:spLocks noGrp="1"/>
          </p:cNvSpPr>
          <p:nvPr>
            <p:ph type="body" sz="quarter" idx="44"/>
          </p:nvPr>
        </p:nvSpPr>
        <p:spPr>
          <a:xfrm>
            <a:off x="10658481" y="4566907"/>
            <a:ext cx="6753222" cy="1591007"/>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id="{337177BD-61D7-4610-6C2F-89A1FACFC2A5}"/>
              </a:ext>
            </a:extLst>
          </p:cNvPr>
          <p:cNvSpPr>
            <a:spLocks noGrp="1"/>
          </p:cNvSpPr>
          <p:nvPr>
            <p:ph type="body" sz="quarter" idx="45"/>
          </p:nvPr>
        </p:nvSpPr>
        <p:spPr>
          <a:xfrm>
            <a:off x="10658481" y="6588922"/>
            <a:ext cx="6753222" cy="810836"/>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0" name="Text Placeholder 29">
            <a:extLst>
              <a:ext uri="{FF2B5EF4-FFF2-40B4-BE49-F238E27FC236}">
                <a16:creationId xmlns:a16="http://schemas.microsoft.com/office/drawing/2014/main" id="{EAACD5B2-3311-26B6-AFCF-4FD5DEBF7494}"/>
              </a:ext>
            </a:extLst>
          </p:cNvPr>
          <p:cNvSpPr>
            <a:spLocks noGrp="1"/>
          </p:cNvSpPr>
          <p:nvPr>
            <p:ph type="body" sz="quarter" idx="46"/>
          </p:nvPr>
        </p:nvSpPr>
        <p:spPr>
          <a:xfrm>
            <a:off x="10658481" y="7507754"/>
            <a:ext cx="6753222" cy="1591007"/>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15337664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Text Boxes T23V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2F9EFE-3E38-5624-6F5C-8EA73167EB3F}"/>
              </a:ext>
            </a:extLst>
          </p:cNvPr>
          <p:cNvSpPr/>
          <p:nvPr userDrawn="1"/>
        </p:nvSpPr>
        <p:spPr>
          <a:xfrm flipH="1">
            <a:off x="12572840" y="2308019"/>
            <a:ext cx="5715155" cy="67621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1097165" y="2313812"/>
            <a:ext cx="110710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1097165" y="2933561"/>
            <a:ext cx="11071023" cy="800240"/>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4" name="Picture Placeholder 11">
            <a:extLst>
              <a:ext uri="{FF2B5EF4-FFF2-40B4-BE49-F238E27FC236}">
                <a16:creationId xmlns:a16="http://schemas.microsoft.com/office/drawing/2014/main" id="{9DEBAB1A-CE11-600C-955B-5BF2329A4896}"/>
              </a:ext>
            </a:extLst>
          </p:cNvPr>
          <p:cNvSpPr>
            <a:spLocks noGrp="1"/>
          </p:cNvSpPr>
          <p:nvPr>
            <p:ph type="pic" sz="quarter" idx="10"/>
          </p:nvPr>
        </p:nvSpPr>
        <p:spPr>
          <a:xfrm>
            <a:off x="12749054" y="2487818"/>
            <a:ext cx="5538947" cy="6401409"/>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2" name="Title 1">
            <a:extLst>
              <a:ext uri="{FF2B5EF4-FFF2-40B4-BE49-F238E27FC236}">
                <a16:creationId xmlns:a16="http://schemas.microsoft.com/office/drawing/2014/main" id="{CB181972-256A-76B4-0FD9-61DDA03AA7F6}"/>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5" name="Straight Connector 4">
            <a:extLst>
              <a:ext uri="{FF2B5EF4-FFF2-40B4-BE49-F238E27FC236}">
                <a16:creationId xmlns:a16="http://schemas.microsoft.com/office/drawing/2014/main" id="{429E9EB5-3229-F5DC-7AD8-BAEE16B592B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29">
            <a:extLst>
              <a:ext uri="{FF2B5EF4-FFF2-40B4-BE49-F238E27FC236}">
                <a16:creationId xmlns:a16="http://schemas.microsoft.com/office/drawing/2014/main" id="{49F1EC6F-145D-0EDF-93B2-B29180FA0480}"/>
              </a:ext>
            </a:extLst>
          </p:cNvPr>
          <p:cNvSpPr>
            <a:spLocks noGrp="1"/>
          </p:cNvSpPr>
          <p:nvPr>
            <p:ph type="body" sz="quarter" idx="41"/>
          </p:nvPr>
        </p:nvSpPr>
        <p:spPr>
          <a:xfrm>
            <a:off x="1097165" y="4081983"/>
            <a:ext cx="110710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8" name="Text Placeholder 29">
            <a:extLst>
              <a:ext uri="{FF2B5EF4-FFF2-40B4-BE49-F238E27FC236}">
                <a16:creationId xmlns:a16="http://schemas.microsoft.com/office/drawing/2014/main" id="{E05F433A-DD20-4C85-9DBB-0B8C1E977F5C}"/>
              </a:ext>
            </a:extLst>
          </p:cNvPr>
          <p:cNvSpPr>
            <a:spLocks noGrp="1"/>
          </p:cNvSpPr>
          <p:nvPr>
            <p:ph type="body" sz="quarter" idx="42"/>
          </p:nvPr>
        </p:nvSpPr>
        <p:spPr>
          <a:xfrm>
            <a:off x="1097165" y="4701733"/>
            <a:ext cx="11071023" cy="800240"/>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0" name="Text Placeholder 29">
            <a:extLst>
              <a:ext uri="{FF2B5EF4-FFF2-40B4-BE49-F238E27FC236}">
                <a16:creationId xmlns:a16="http://schemas.microsoft.com/office/drawing/2014/main" id="{0940A55E-D619-99C7-21D8-21E0C29C4517}"/>
              </a:ext>
            </a:extLst>
          </p:cNvPr>
          <p:cNvSpPr>
            <a:spLocks noGrp="1"/>
          </p:cNvSpPr>
          <p:nvPr>
            <p:ph type="body" sz="quarter" idx="43"/>
          </p:nvPr>
        </p:nvSpPr>
        <p:spPr>
          <a:xfrm>
            <a:off x="1097165" y="5850155"/>
            <a:ext cx="110710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id="{1BBECFA9-FFC1-ADE4-F361-2C7CE5C812B8}"/>
              </a:ext>
            </a:extLst>
          </p:cNvPr>
          <p:cNvSpPr>
            <a:spLocks noGrp="1"/>
          </p:cNvSpPr>
          <p:nvPr>
            <p:ph type="body" sz="quarter" idx="44"/>
          </p:nvPr>
        </p:nvSpPr>
        <p:spPr>
          <a:xfrm>
            <a:off x="1097165" y="6469904"/>
            <a:ext cx="11071023" cy="800240"/>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4" name="Text Placeholder 29">
            <a:extLst>
              <a:ext uri="{FF2B5EF4-FFF2-40B4-BE49-F238E27FC236}">
                <a16:creationId xmlns:a16="http://schemas.microsoft.com/office/drawing/2014/main" id="{96E1E4FB-A003-416E-B5FD-06D318390D24}"/>
              </a:ext>
            </a:extLst>
          </p:cNvPr>
          <p:cNvSpPr>
            <a:spLocks noGrp="1"/>
          </p:cNvSpPr>
          <p:nvPr>
            <p:ph type="body" sz="quarter" idx="45"/>
          </p:nvPr>
        </p:nvSpPr>
        <p:spPr>
          <a:xfrm>
            <a:off x="1097165" y="7618326"/>
            <a:ext cx="110710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F627812D-F4DE-F22F-9151-6D1510AA1EEA}"/>
              </a:ext>
            </a:extLst>
          </p:cNvPr>
          <p:cNvSpPr>
            <a:spLocks noGrp="1"/>
          </p:cNvSpPr>
          <p:nvPr>
            <p:ph type="body" sz="quarter" idx="46"/>
          </p:nvPr>
        </p:nvSpPr>
        <p:spPr>
          <a:xfrm>
            <a:off x="1097165" y="8238076"/>
            <a:ext cx="11071023" cy="800240"/>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4" name="Rectangle 23">
            <a:extLst>
              <a:ext uri="{FF2B5EF4-FFF2-40B4-BE49-F238E27FC236}">
                <a16:creationId xmlns:a16="http://schemas.microsoft.com/office/drawing/2014/main" id="{A9E46C6C-267F-F99A-35B8-CFC1641BE967}"/>
              </a:ext>
            </a:extLst>
          </p:cNvPr>
          <p:cNvSpPr/>
          <p:nvPr userDrawn="1"/>
        </p:nvSpPr>
        <p:spPr>
          <a:xfrm>
            <a:off x="12572834" y="4076349"/>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extLst>
      <p:ext uri="{BB962C8B-B14F-4D97-AF65-F5344CB8AC3E}">
        <p14:creationId xmlns:p14="http://schemas.microsoft.com/office/powerpoint/2010/main" val="334075243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4" name="Table Placeholder 3">
            <a:extLst>
              <a:ext uri="{FF2B5EF4-FFF2-40B4-BE49-F238E27FC236}">
                <a16:creationId xmlns:a16="http://schemas.microsoft.com/office/drawing/2014/main" id="{9DD2B053-49CB-EC30-CB40-BD5B5A83362E}"/>
              </a:ext>
            </a:extLst>
          </p:cNvPr>
          <p:cNvSpPr>
            <a:spLocks noGrp="1"/>
          </p:cNvSpPr>
          <p:nvPr>
            <p:ph type="tbl" sz="quarter" idx="10"/>
          </p:nvPr>
        </p:nvSpPr>
        <p:spPr>
          <a:xfrm>
            <a:off x="881063" y="4189758"/>
            <a:ext cx="16525875" cy="4794699"/>
          </a:xfrm>
        </p:spPr>
        <p:txBody>
          <a:bodyPr/>
          <a:lstStyle>
            <a:lvl1pPr algn="ctr">
              <a:defRPr b="0">
                <a:solidFill>
                  <a:schemeClr val="tx1"/>
                </a:solidFill>
              </a:defRPr>
            </a:lvl1pPr>
          </a:lstStyle>
          <a:p>
            <a:endParaRPr lang="en-GB" dirty="0"/>
          </a:p>
        </p:txBody>
      </p:sp>
      <p:sp>
        <p:nvSpPr>
          <p:cNvPr id="17" name="Text Placeholder 29">
            <a:extLst>
              <a:ext uri="{FF2B5EF4-FFF2-40B4-BE49-F238E27FC236}">
                <a16:creationId xmlns:a16="http://schemas.microsoft.com/office/drawing/2014/main" id="{C88A6C4B-DACE-AD62-1602-DB64BFC7F7D9}"/>
              </a:ext>
            </a:extLst>
          </p:cNvPr>
          <p:cNvSpPr>
            <a:spLocks noGrp="1"/>
          </p:cNvSpPr>
          <p:nvPr>
            <p:ph type="body" sz="quarter" idx="40"/>
          </p:nvPr>
        </p:nvSpPr>
        <p:spPr>
          <a:xfrm>
            <a:off x="1097165" y="2534457"/>
            <a:ext cx="16309773" cy="106394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Tree>
    <p:extLst>
      <p:ext uri="{BB962C8B-B14F-4D97-AF65-F5344CB8AC3E}">
        <p14:creationId xmlns:p14="http://schemas.microsoft.com/office/powerpoint/2010/main" val="191758556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7958030"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7958030"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8199629"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6832679" y="5349953"/>
            <a:ext cx="4622643"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6832679" y="6287601"/>
            <a:ext cx="4622643"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13909645"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13909645"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14151244"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12784295" y="5349953"/>
            <a:ext cx="4622643"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12784295" y="6287601"/>
            <a:ext cx="4622643"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 y="2454222"/>
            <a:ext cx="6172358" cy="6101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 y="2635206"/>
            <a:ext cx="5996147" cy="5739783"/>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28" name="Rectangle 27">
            <a:extLst>
              <a:ext uri="{FF2B5EF4-FFF2-40B4-BE49-F238E27FC236}">
                <a16:creationId xmlns:a16="http://schemas.microsoft.com/office/drawing/2014/main" id="{0E2D268C-F2F5-0F07-54EC-3F1273607340}"/>
              </a:ext>
            </a:extLst>
          </p:cNvPr>
          <p:cNvSpPr/>
          <p:nvPr userDrawn="1"/>
        </p:nvSpPr>
        <p:spPr>
          <a:xfrm>
            <a:off x="5996146" y="4076349"/>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extLst>
      <p:ext uri="{BB962C8B-B14F-4D97-AF65-F5344CB8AC3E}">
        <p14:creationId xmlns:p14="http://schemas.microsoft.com/office/powerpoint/2010/main" val="238798689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7958030"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7958030"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8199629"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6832679" y="5349953"/>
            <a:ext cx="4622643"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6832679" y="6287601"/>
            <a:ext cx="4622643"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13909645"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13909645"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14151244"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12784295" y="5349953"/>
            <a:ext cx="4622643"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12784295" y="6287601"/>
            <a:ext cx="4622643"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2006417"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2006417"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2248016"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881066" y="5349953"/>
            <a:ext cx="4622643"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881066" y="6287601"/>
            <a:ext cx="4622643"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92056011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1633431"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1633431"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1875030"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881066" y="5349953"/>
            <a:ext cx="3876671"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881066" y="6287601"/>
            <a:ext cx="3876671"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4" name="Oval 13">
            <a:extLst>
              <a:ext uri="{FF2B5EF4-FFF2-40B4-BE49-F238E27FC236}">
                <a16:creationId xmlns:a16="http://schemas.microsoft.com/office/drawing/2014/main" id="{E7E1E9FA-AC4E-30FC-8A99-858797B97B66}"/>
              </a:ext>
            </a:extLst>
          </p:cNvPr>
          <p:cNvSpPr/>
          <p:nvPr userDrawn="1"/>
        </p:nvSpPr>
        <p:spPr>
          <a:xfrm>
            <a:off x="5849832"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5" name="Text Placeholder 14">
            <a:extLst>
              <a:ext uri="{FF2B5EF4-FFF2-40B4-BE49-F238E27FC236}">
                <a16:creationId xmlns:a16="http://schemas.microsoft.com/office/drawing/2014/main" id="{4265B468-859F-1E06-22D4-D26275A00E31}"/>
              </a:ext>
            </a:extLst>
          </p:cNvPr>
          <p:cNvSpPr>
            <a:spLocks noGrp="1"/>
          </p:cNvSpPr>
          <p:nvPr>
            <p:ph type="body" sz="quarter" idx="45" hasCustomPrompt="1"/>
          </p:nvPr>
        </p:nvSpPr>
        <p:spPr>
          <a:xfrm>
            <a:off x="5849832"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17" name="Text Placeholder 6">
            <a:extLst>
              <a:ext uri="{FF2B5EF4-FFF2-40B4-BE49-F238E27FC236}">
                <a16:creationId xmlns:a16="http://schemas.microsoft.com/office/drawing/2014/main" id="{514370B5-E372-E43E-4B15-6602BD67418A}"/>
              </a:ext>
            </a:extLst>
          </p:cNvPr>
          <p:cNvSpPr>
            <a:spLocks noGrp="1"/>
          </p:cNvSpPr>
          <p:nvPr>
            <p:ph type="body" sz="quarter" idx="46" hasCustomPrompt="1"/>
          </p:nvPr>
        </p:nvSpPr>
        <p:spPr>
          <a:xfrm>
            <a:off x="6091431"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18" name="Text Placeholder 29">
            <a:extLst>
              <a:ext uri="{FF2B5EF4-FFF2-40B4-BE49-F238E27FC236}">
                <a16:creationId xmlns:a16="http://schemas.microsoft.com/office/drawing/2014/main" id="{3FD83ED0-13B6-25F1-C4A1-9418CE81206F}"/>
              </a:ext>
            </a:extLst>
          </p:cNvPr>
          <p:cNvSpPr>
            <a:spLocks noGrp="1"/>
          </p:cNvSpPr>
          <p:nvPr>
            <p:ph type="body" sz="quarter" idx="47"/>
          </p:nvPr>
        </p:nvSpPr>
        <p:spPr>
          <a:xfrm>
            <a:off x="5097467" y="5349953"/>
            <a:ext cx="3876671"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5" name="Text Placeholder 29">
            <a:extLst>
              <a:ext uri="{FF2B5EF4-FFF2-40B4-BE49-F238E27FC236}">
                <a16:creationId xmlns:a16="http://schemas.microsoft.com/office/drawing/2014/main" id="{134FB468-D9D9-CE74-160F-CAE980F40A01}"/>
              </a:ext>
            </a:extLst>
          </p:cNvPr>
          <p:cNvSpPr>
            <a:spLocks noGrp="1"/>
          </p:cNvSpPr>
          <p:nvPr>
            <p:ph type="body" sz="quarter" idx="48"/>
          </p:nvPr>
        </p:nvSpPr>
        <p:spPr>
          <a:xfrm>
            <a:off x="5097467" y="6287601"/>
            <a:ext cx="3876671"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6" name="Oval 25">
            <a:extLst>
              <a:ext uri="{FF2B5EF4-FFF2-40B4-BE49-F238E27FC236}">
                <a16:creationId xmlns:a16="http://schemas.microsoft.com/office/drawing/2014/main" id="{2BC5B901-E405-F8D7-B468-EF12534F70A7}"/>
              </a:ext>
            </a:extLst>
          </p:cNvPr>
          <p:cNvSpPr/>
          <p:nvPr userDrawn="1"/>
        </p:nvSpPr>
        <p:spPr>
          <a:xfrm>
            <a:off x="10066233"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7" name="Text Placeholder 14">
            <a:extLst>
              <a:ext uri="{FF2B5EF4-FFF2-40B4-BE49-F238E27FC236}">
                <a16:creationId xmlns:a16="http://schemas.microsoft.com/office/drawing/2014/main" id="{7AE31375-8DF6-7D38-FF8B-0AFF50776C7E}"/>
              </a:ext>
            </a:extLst>
          </p:cNvPr>
          <p:cNvSpPr>
            <a:spLocks noGrp="1"/>
          </p:cNvSpPr>
          <p:nvPr>
            <p:ph type="body" sz="quarter" idx="49" hasCustomPrompt="1"/>
          </p:nvPr>
        </p:nvSpPr>
        <p:spPr>
          <a:xfrm>
            <a:off x="10066233"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28" name="Text Placeholder 6">
            <a:extLst>
              <a:ext uri="{FF2B5EF4-FFF2-40B4-BE49-F238E27FC236}">
                <a16:creationId xmlns:a16="http://schemas.microsoft.com/office/drawing/2014/main" id="{A9F3FB69-FD5E-FB1B-71E8-126089921296}"/>
              </a:ext>
            </a:extLst>
          </p:cNvPr>
          <p:cNvSpPr>
            <a:spLocks noGrp="1"/>
          </p:cNvSpPr>
          <p:nvPr>
            <p:ph type="body" sz="quarter" idx="50" hasCustomPrompt="1"/>
          </p:nvPr>
        </p:nvSpPr>
        <p:spPr>
          <a:xfrm>
            <a:off x="10307832"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29" name="Text Placeholder 29">
            <a:extLst>
              <a:ext uri="{FF2B5EF4-FFF2-40B4-BE49-F238E27FC236}">
                <a16:creationId xmlns:a16="http://schemas.microsoft.com/office/drawing/2014/main" id="{F87C084B-36BB-9476-B80C-744F7BE4FED2}"/>
              </a:ext>
            </a:extLst>
          </p:cNvPr>
          <p:cNvSpPr>
            <a:spLocks noGrp="1"/>
          </p:cNvSpPr>
          <p:nvPr>
            <p:ph type="body" sz="quarter" idx="51"/>
          </p:nvPr>
        </p:nvSpPr>
        <p:spPr>
          <a:xfrm>
            <a:off x="9313868" y="5349953"/>
            <a:ext cx="3876671"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0" name="Text Placeholder 29">
            <a:extLst>
              <a:ext uri="{FF2B5EF4-FFF2-40B4-BE49-F238E27FC236}">
                <a16:creationId xmlns:a16="http://schemas.microsoft.com/office/drawing/2014/main" id="{9F959F4C-7A2A-06AD-17DD-4B2E59F4DF05}"/>
              </a:ext>
            </a:extLst>
          </p:cNvPr>
          <p:cNvSpPr>
            <a:spLocks noGrp="1"/>
          </p:cNvSpPr>
          <p:nvPr>
            <p:ph type="body" sz="quarter" idx="52"/>
          </p:nvPr>
        </p:nvSpPr>
        <p:spPr>
          <a:xfrm>
            <a:off x="9313868" y="6287601"/>
            <a:ext cx="3876671"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1" name="Oval 30">
            <a:extLst>
              <a:ext uri="{FF2B5EF4-FFF2-40B4-BE49-F238E27FC236}">
                <a16:creationId xmlns:a16="http://schemas.microsoft.com/office/drawing/2014/main" id="{C4E01475-5550-5308-AF7E-15B3DFA38059}"/>
              </a:ext>
            </a:extLst>
          </p:cNvPr>
          <p:cNvSpPr/>
          <p:nvPr userDrawn="1"/>
        </p:nvSpPr>
        <p:spPr>
          <a:xfrm>
            <a:off x="14282632"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2" name="Text Placeholder 14">
            <a:extLst>
              <a:ext uri="{FF2B5EF4-FFF2-40B4-BE49-F238E27FC236}">
                <a16:creationId xmlns:a16="http://schemas.microsoft.com/office/drawing/2014/main" id="{3A6DDA42-B49F-7CE3-D280-F6C3AC46970C}"/>
              </a:ext>
            </a:extLst>
          </p:cNvPr>
          <p:cNvSpPr>
            <a:spLocks noGrp="1"/>
          </p:cNvSpPr>
          <p:nvPr>
            <p:ph type="body" sz="quarter" idx="53" hasCustomPrompt="1"/>
          </p:nvPr>
        </p:nvSpPr>
        <p:spPr>
          <a:xfrm>
            <a:off x="14282632"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33" name="Text Placeholder 6">
            <a:extLst>
              <a:ext uri="{FF2B5EF4-FFF2-40B4-BE49-F238E27FC236}">
                <a16:creationId xmlns:a16="http://schemas.microsoft.com/office/drawing/2014/main" id="{0A097F08-88D7-A010-3509-A554FC81FFFA}"/>
              </a:ext>
            </a:extLst>
          </p:cNvPr>
          <p:cNvSpPr>
            <a:spLocks noGrp="1"/>
          </p:cNvSpPr>
          <p:nvPr>
            <p:ph type="body" sz="quarter" idx="54" hasCustomPrompt="1"/>
          </p:nvPr>
        </p:nvSpPr>
        <p:spPr>
          <a:xfrm>
            <a:off x="14524231"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34" name="Text Placeholder 29">
            <a:extLst>
              <a:ext uri="{FF2B5EF4-FFF2-40B4-BE49-F238E27FC236}">
                <a16:creationId xmlns:a16="http://schemas.microsoft.com/office/drawing/2014/main" id="{1BD7CF50-58D1-87B1-841E-E21B253549DB}"/>
              </a:ext>
            </a:extLst>
          </p:cNvPr>
          <p:cNvSpPr>
            <a:spLocks noGrp="1"/>
          </p:cNvSpPr>
          <p:nvPr>
            <p:ph type="body" sz="quarter" idx="55"/>
          </p:nvPr>
        </p:nvSpPr>
        <p:spPr>
          <a:xfrm>
            <a:off x="13530268" y="5349953"/>
            <a:ext cx="3876671"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5" name="Text Placeholder 29">
            <a:extLst>
              <a:ext uri="{FF2B5EF4-FFF2-40B4-BE49-F238E27FC236}">
                <a16:creationId xmlns:a16="http://schemas.microsoft.com/office/drawing/2014/main" id="{38B6C0F0-5AF6-CF29-4B27-DF99ABC8C338}"/>
              </a:ext>
            </a:extLst>
          </p:cNvPr>
          <p:cNvSpPr>
            <a:spLocks noGrp="1"/>
          </p:cNvSpPr>
          <p:nvPr>
            <p:ph type="body" sz="quarter" idx="56"/>
          </p:nvPr>
        </p:nvSpPr>
        <p:spPr>
          <a:xfrm>
            <a:off x="13530268" y="6287601"/>
            <a:ext cx="3876671"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5621654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881062" y="2455070"/>
            <a:ext cx="6948488" cy="6100763"/>
          </a:xfrm>
          <a:solidFill>
            <a:schemeClr val="accent2">
              <a:lumMod val="20000"/>
              <a:lumOff val="80000"/>
            </a:schemeClr>
          </a:solidFill>
        </p:spPr>
        <p:txBody>
          <a:bodyPr vert="horz" lIns="91440" tIns="45720" rIns="91440" bIns="45720" rtlCol="0" anchor="t">
            <a:normAutofit/>
          </a:bodyPr>
          <a:lstStyle>
            <a:lvl1pPr>
              <a:defRPr lang="en-GB" sz="2000">
                <a:solidFill>
                  <a:schemeClr val="tx1"/>
                </a:solidFill>
              </a:defRPr>
            </a:lvl1pPr>
          </a:lstStyle>
          <a:p>
            <a:pPr lvl="0" algn="ctr"/>
            <a:endParaRPr lang="en-GB"/>
          </a:p>
        </p:txBody>
      </p:sp>
      <p:sp>
        <p:nvSpPr>
          <p:cNvPr id="5"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10458451" y="2455070"/>
            <a:ext cx="6948488"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10458451" y="3392719"/>
            <a:ext cx="6948488" cy="5163113"/>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343556189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10463213" y="2455070"/>
            <a:ext cx="6948488" cy="6100763"/>
          </a:xfrm>
          <a:solidFill>
            <a:schemeClr val="accent2">
              <a:lumMod val="20000"/>
              <a:lumOff val="80000"/>
            </a:schemeClr>
          </a:solidFill>
        </p:spPr>
        <p:txBody>
          <a:bodyPr vert="horz" lIns="91440" tIns="45720" rIns="91440" bIns="45720" rtlCol="0" anchor="t">
            <a:normAutofit/>
          </a:bodyPr>
          <a:lstStyle>
            <a:lvl1pPr>
              <a:defRPr lang="en-GB" sz="2000">
                <a:solidFill>
                  <a:schemeClr val="tx1"/>
                </a:solidFill>
              </a:defRPr>
            </a:lvl1pPr>
          </a:lstStyle>
          <a:p>
            <a:pPr lvl="0" algn="ctr"/>
            <a:endParaRPr lang="en-GB"/>
          </a:p>
        </p:txBody>
      </p:sp>
      <p:sp>
        <p:nvSpPr>
          <p:cNvPr id="4"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881062" y="2455070"/>
            <a:ext cx="6948488"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881062" y="3392719"/>
            <a:ext cx="6948488" cy="5163113"/>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167568971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9505895" y="-3045675"/>
            <a:ext cx="176213" cy="1738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 name="Text Placeholder 3">
            <a:extLst>
              <a:ext uri="{FF2B5EF4-FFF2-40B4-BE49-F238E27FC236}">
                <a16:creationId xmlns:a16="http://schemas.microsoft.com/office/drawing/2014/main" id="{38F4C65B-B478-432C-11F3-1CCAEEB3A9AB}"/>
              </a:ext>
            </a:extLst>
          </p:cNvPr>
          <p:cNvSpPr>
            <a:spLocks noGrp="1"/>
          </p:cNvSpPr>
          <p:nvPr>
            <p:ph type="body" sz="quarter" idx="41" hasCustomPrompt="1"/>
          </p:nvPr>
        </p:nvSpPr>
        <p:spPr>
          <a:xfrm>
            <a:off x="1328211"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wrap="square" tIns="0" bIns="0" anchor="ctr">
            <a:noAutofit/>
          </a:bodyPr>
          <a:lstStyle>
            <a:lvl1pPr marL="0" indent="0">
              <a:buNone/>
              <a:defRPr sz="15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635446" y="6065740"/>
            <a:ext cx="4484367"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635446" y="7003389"/>
            <a:ext cx="4484367"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635446" y="4745575"/>
            <a:ext cx="4484367"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6F2E0537-39B8-01F9-6D88-D34A820CED5A}"/>
              </a:ext>
            </a:extLst>
          </p:cNvPr>
          <p:cNvSpPr>
            <a:spLocks noGrp="1"/>
          </p:cNvSpPr>
          <p:nvPr>
            <p:ph type="body" sz="quarter" idx="47" hasCustomPrompt="1"/>
          </p:nvPr>
        </p:nvSpPr>
        <p:spPr>
          <a:xfrm>
            <a:off x="6971774" y="2538848"/>
            <a:ext cx="1712646" cy="3996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2"/>
          </a:solidFill>
        </p:spPr>
        <p:txBody>
          <a:bodyPr wrap="square" tIns="0" bIns="0" anchor="ctr">
            <a:noAutofit/>
          </a:bodyPr>
          <a:lstStyle>
            <a:lvl1pPr marL="0" indent="0">
              <a:buNone/>
              <a:defRPr sz="1500" b="1">
                <a:solidFill>
                  <a:schemeClr val="tx1">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7279008" y="6065740"/>
            <a:ext cx="4484367"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79F67207-8633-F157-D417-A811F5C91240}"/>
              </a:ext>
            </a:extLst>
          </p:cNvPr>
          <p:cNvSpPr>
            <a:spLocks noGrp="1"/>
          </p:cNvSpPr>
          <p:nvPr>
            <p:ph type="body" sz="quarter" idx="52" hasCustomPrompt="1"/>
          </p:nvPr>
        </p:nvSpPr>
        <p:spPr>
          <a:xfrm>
            <a:off x="12615336"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wrap="square" tIns="0" bIns="0" anchor="ctr">
            <a:noAutofit/>
          </a:bodyPr>
          <a:lstStyle>
            <a:lvl1pPr marL="0" indent="0">
              <a:buNone/>
              <a:defRPr sz="1500" b="1">
                <a:solidFill>
                  <a:schemeClr val="tx1">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12922571" y="6065740"/>
            <a:ext cx="4484367"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12922571" y="7003389"/>
            <a:ext cx="4484367"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12922571" y="4745575"/>
            <a:ext cx="4484367"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7279008" y="2577370"/>
            <a:ext cx="4484367"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7279008" y="3515019"/>
            <a:ext cx="4484367"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310336902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9505895" y="-3045675"/>
            <a:ext cx="176213" cy="1738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 name="Text Placeholder 3">
            <a:extLst>
              <a:ext uri="{FF2B5EF4-FFF2-40B4-BE49-F238E27FC236}">
                <a16:creationId xmlns:a16="http://schemas.microsoft.com/office/drawing/2014/main" id="{3F029AF9-F63D-7CB3-576A-53A1C6A26AD3}"/>
              </a:ext>
            </a:extLst>
          </p:cNvPr>
          <p:cNvSpPr>
            <a:spLocks noGrp="1"/>
          </p:cNvSpPr>
          <p:nvPr>
            <p:ph type="body" sz="quarter" idx="41" hasCustomPrompt="1"/>
          </p:nvPr>
        </p:nvSpPr>
        <p:spPr>
          <a:xfrm>
            <a:off x="1328211"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635446" y="6065740"/>
            <a:ext cx="3330485"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635446" y="7003389"/>
            <a:ext cx="3330485"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635446" y="4745575"/>
            <a:ext cx="3330485"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C49A8A75-1625-4876-566C-AA3BA0A1B53D}"/>
              </a:ext>
            </a:extLst>
          </p:cNvPr>
          <p:cNvSpPr>
            <a:spLocks noGrp="1"/>
          </p:cNvSpPr>
          <p:nvPr>
            <p:ph type="body" sz="quarter" idx="47" hasCustomPrompt="1"/>
          </p:nvPr>
        </p:nvSpPr>
        <p:spPr>
          <a:xfrm>
            <a:off x="5468700" y="2538848"/>
            <a:ext cx="1712646" cy="3996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5775935" y="6065740"/>
            <a:ext cx="3330485"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097AFAFC-46E5-14BD-8600-6EB212449658}"/>
              </a:ext>
            </a:extLst>
          </p:cNvPr>
          <p:cNvSpPr>
            <a:spLocks noGrp="1"/>
          </p:cNvSpPr>
          <p:nvPr>
            <p:ph type="body" sz="quarter" idx="52" hasCustomPrompt="1"/>
          </p:nvPr>
        </p:nvSpPr>
        <p:spPr>
          <a:xfrm>
            <a:off x="9609189"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9916424" y="6065740"/>
            <a:ext cx="3330485"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9916424" y="7003389"/>
            <a:ext cx="3330485"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9916424" y="4745575"/>
            <a:ext cx="3330485"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3AFD2401-AE96-0584-838A-AD350CFC2E6B}"/>
              </a:ext>
            </a:extLst>
          </p:cNvPr>
          <p:cNvSpPr>
            <a:spLocks noGrp="1"/>
          </p:cNvSpPr>
          <p:nvPr>
            <p:ph type="body" sz="quarter" idx="57" hasCustomPrompt="1"/>
          </p:nvPr>
        </p:nvSpPr>
        <p:spPr>
          <a:xfrm>
            <a:off x="13749677" y="2538848"/>
            <a:ext cx="1712646" cy="3996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14056912" y="6065740"/>
            <a:ext cx="3330485"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5775935" y="2577370"/>
            <a:ext cx="3330485"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5775935" y="3515019"/>
            <a:ext cx="3330485"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14056912" y="2577370"/>
            <a:ext cx="3330485"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14056912" y="3515019"/>
            <a:ext cx="3330485"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377712276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9505895" y="-3045675"/>
            <a:ext cx="176213" cy="1738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 name="Text Placeholder 3">
            <a:extLst>
              <a:ext uri="{FF2B5EF4-FFF2-40B4-BE49-F238E27FC236}">
                <a16:creationId xmlns:a16="http://schemas.microsoft.com/office/drawing/2014/main" id="{CE975C31-219D-A02E-F222-1A57035DB6D1}"/>
              </a:ext>
            </a:extLst>
          </p:cNvPr>
          <p:cNvSpPr>
            <a:spLocks noGrp="1"/>
          </p:cNvSpPr>
          <p:nvPr>
            <p:ph type="body" sz="quarter" idx="41" hasCustomPrompt="1"/>
          </p:nvPr>
        </p:nvSpPr>
        <p:spPr>
          <a:xfrm>
            <a:off x="1328211"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635446" y="6065740"/>
            <a:ext cx="2639375"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635446" y="7003389"/>
            <a:ext cx="2639375"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635446" y="4745575"/>
            <a:ext cx="2639375"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A47A0D47-05C2-9BC0-F59C-51D49B0F64E1}"/>
              </a:ext>
            </a:extLst>
          </p:cNvPr>
          <p:cNvSpPr>
            <a:spLocks noGrp="1"/>
          </p:cNvSpPr>
          <p:nvPr>
            <p:ph type="body" sz="quarter" idx="47" hasCustomPrompt="1"/>
          </p:nvPr>
        </p:nvSpPr>
        <p:spPr>
          <a:xfrm>
            <a:off x="4611122" y="2548788"/>
            <a:ext cx="1712646" cy="3996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4918356" y="2577998"/>
            <a:ext cx="2639375"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4918356" y="3515648"/>
            <a:ext cx="2639375"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4918356" y="6064013"/>
            <a:ext cx="2639375"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D126093C-560C-352B-BFD7-C3CC93BC36D7}"/>
              </a:ext>
            </a:extLst>
          </p:cNvPr>
          <p:cNvSpPr>
            <a:spLocks noGrp="1"/>
          </p:cNvSpPr>
          <p:nvPr>
            <p:ph type="body" sz="quarter" idx="52" hasCustomPrompt="1"/>
          </p:nvPr>
        </p:nvSpPr>
        <p:spPr>
          <a:xfrm>
            <a:off x="7894032"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8201267" y="6065740"/>
            <a:ext cx="2639375"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8201267" y="7003389"/>
            <a:ext cx="2639375"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8201267" y="4745575"/>
            <a:ext cx="2639375"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4529A5CA-6490-C09D-8035-8669A156943B}"/>
              </a:ext>
            </a:extLst>
          </p:cNvPr>
          <p:cNvSpPr>
            <a:spLocks noGrp="1"/>
          </p:cNvSpPr>
          <p:nvPr>
            <p:ph type="body" sz="quarter" idx="57" hasCustomPrompt="1"/>
          </p:nvPr>
        </p:nvSpPr>
        <p:spPr>
          <a:xfrm>
            <a:off x="11176943" y="2548788"/>
            <a:ext cx="1712646" cy="3996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11484178" y="2577998"/>
            <a:ext cx="2639375"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11484178" y="3515648"/>
            <a:ext cx="2639375"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11484178" y="6064013"/>
            <a:ext cx="2639375"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9" name="Text Placeholder 8">
            <a:extLst>
              <a:ext uri="{FF2B5EF4-FFF2-40B4-BE49-F238E27FC236}">
                <a16:creationId xmlns:a16="http://schemas.microsoft.com/office/drawing/2014/main" id="{7D41E683-1A91-BE24-5ADB-99D8017A12D9}"/>
              </a:ext>
            </a:extLst>
          </p:cNvPr>
          <p:cNvSpPr>
            <a:spLocks noGrp="1"/>
          </p:cNvSpPr>
          <p:nvPr>
            <p:ph type="body" sz="quarter" idx="62" hasCustomPrompt="1"/>
          </p:nvPr>
        </p:nvSpPr>
        <p:spPr>
          <a:xfrm>
            <a:off x="14459853"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14767088" y="6065740"/>
            <a:ext cx="2639375"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14767088" y="7003389"/>
            <a:ext cx="2639375"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14767088" y="4745575"/>
            <a:ext cx="2639375"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Tree>
    <p:extLst>
      <p:ext uri="{BB962C8B-B14F-4D97-AF65-F5344CB8AC3E}">
        <p14:creationId xmlns:p14="http://schemas.microsoft.com/office/powerpoint/2010/main" val="198454740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9505895" y="-3045675"/>
            <a:ext cx="176213" cy="1738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4" name="Text Placeholder 33">
            <a:extLst>
              <a:ext uri="{FF2B5EF4-FFF2-40B4-BE49-F238E27FC236}">
                <a16:creationId xmlns:a16="http://schemas.microsoft.com/office/drawing/2014/main" id="{EC45824E-FA98-3F48-43A4-48FA0DA290D3}"/>
              </a:ext>
            </a:extLst>
          </p:cNvPr>
          <p:cNvSpPr>
            <a:spLocks noGrp="1"/>
          </p:cNvSpPr>
          <p:nvPr>
            <p:ph type="body" sz="quarter" idx="41" hasCustomPrompt="1"/>
          </p:nvPr>
        </p:nvSpPr>
        <p:spPr>
          <a:xfrm>
            <a:off x="1328211"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635446" y="6065740"/>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635446" y="7003389"/>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635446" y="4745575"/>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35" name="Text Placeholder 34">
            <a:extLst>
              <a:ext uri="{FF2B5EF4-FFF2-40B4-BE49-F238E27FC236}">
                <a16:creationId xmlns:a16="http://schemas.microsoft.com/office/drawing/2014/main" id="{32042ABC-7363-45D1-6C7E-996659DD27C8}"/>
              </a:ext>
            </a:extLst>
          </p:cNvPr>
          <p:cNvSpPr>
            <a:spLocks noGrp="1"/>
          </p:cNvSpPr>
          <p:nvPr>
            <p:ph type="body" sz="quarter" idx="47" hasCustomPrompt="1"/>
          </p:nvPr>
        </p:nvSpPr>
        <p:spPr>
          <a:xfrm>
            <a:off x="4017896" y="2575220"/>
            <a:ext cx="1712646" cy="3996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4325130" y="2580778"/>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4325130" y="3518427"/>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4325130" y="6060722"/>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36" name="Text Placeholder 35">
            <a:extLst>
              <a:ext uri="{FF2B5EF4-FFF2-40B4-BE49-F238E27FC236}">
                <a16:creationId xmlns:a16="http://schemas.microsoft.com/office/drawing/2014/main" id="{1BB48274-CC80-A14B-889A-6A18E60C2E7E}"/>
              </a:ext>
            </a:extLst>
          </p:cNvPr>
          <p:cNvSpPr>
            <a:spLocks noGrp="1"/>
          </p:cNvSpPr>
          <p:nvPr>
            <p:ph type="body" sz="quarter" idx="52" hasCustomPrompt="1"/>
          </p:nvPr>
        </p:nvSpPr>
        <p:spPr>
          <a:xfrm>
            <a:off x="6707580"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7014815" y="6065740"/>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7014815" y="7003389"/>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7014815" y="4745575"/>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39" name="Text Placeholder 38">
            <a:extLst>
              <a:ext uri="{FF2B5EF4-FFF2-40B4-BE49-F238E27FC236}">
                <a16:creationId xmlns:a16="http://schemas.microsoft.com/office/drawing/2014/main" id="{F789DB73-A7E4-0B6C-FAC9-BBEEAC72053A}"/>
              </a:ext>
            </a:extLst>
          </p:cNvPr>
          <p:cNvSpPr>
            <a:spLocks noGrp="1"/>
          </p:cNvSpPr>
          <p:nvPr>
            <p:ph type="body" sz="quarter" idx="57" hasCustomPrompt="1"/>
          </p:nvPr>
        </p:nvSpPr>
        <p:spPr>
          <a:xfrm>
            <a:off x="9397265" y="2575220"/>
            <a:ext cx="1712646" cy="3996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9704499" y="2580778"/>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9704499" y="3518427"/>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9704499" y="6060722"/>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41" name="Text Placeholder 40">
            <a:extLst>
              <a:ext uri="{FF2B5EF4-FFF2-40B4-BE49-F238E27FC236}">
                <a16:creationId xmlns:a16="http://schemas.microsoft.com/office/drawing/2014/main" id="{AE0F66E6-C9FC-6A68-DE85-AF17E4FB36A5}"/>
              </a:ext>
            </a:extLst>
          </p:cNvPr>
          <p:cNvSpPr>
            <a:spLocks noGrp="1"/>
          </p:cNvSpPr>
          <p:nvPr>
            <p:ph type="body" sz="quarter" idx="62" hasCustomPrompt="1"/>
          </p:nvPr>
        </p:nvSpPr>
        <p:spPr>
          <a:xfrm>
            <a:off x="12086949"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12394184" y="6065740"/>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12394184" y="7003389"/>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12394184" y="4745575"/>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42" name="Text Placeholder 41">
            <a:extLst>
              <a:ext uri="{FF2B5EF4-FFF2-40B4-BE49-F238E27FC236}">
                <a16:creationId xmlns:a16="http://schemas.microsoft.com/office/drawing/2014/main" id="{97B36B24-800C-2D6E-5DD0-17E657548ECF}"/>
              </a:ext>
            </a:extLst>
          </p:cNvPr>
          <p:cNvSpPr>
            <a:spLocks noGrp="1"/>
          </p:cNvSpPr>
          <p:nvPr>
            <p:ph type="body" sz="quarter" idx="67" hasCustomPrompt="1"/>
          </p:nvPr>
        </p:nvSpPr>
        <p:spPr>
          <a:xfrm>
            <a:off x="14776634" y="2575220"/>
            <a:ext cx="1712646" cy="3996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15083868" y="2580778"/>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15083868" y="3518427"/>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15083868" y="6060722"/>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Tree>
    <p:extLst>
      <p:ext uri="{BB962C8B-B14F-4D97-AF65-F5344CB8AC3E}">
        <p14:creationId xmlns:p14="http://schemas.microsoft.com/office/powerpoint/2010/main" val="85923093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83CBED-341E-9027-5136-D2E9011380BC}"/>
              </a:ext>
            </a:extLst>
          </p:cNvPr>
          <p:cNvGrpSpPr/>
          <p:nvPr userDrawn="1"/>
        </p:nvGrpSpPr>
        <p:grpSpPr>
          <a:xfrm>
            <a:off x="6205535" y="4667466"/>
            <a:ext cx="5885151" cy="1961718"/>
            <a:chOff x="4134283" y="2771991"/>
            <a:chExt cx="3923434" cy="1307812"/>
          </a:xfrm>
        </p:grpSpPr>
        <p:grpSp>
          <p:nvGrpSpPr>
            <p:cNvPr id="8" name="Group 7">
              <a:extLst>
                <a:ext uri="{FF2B5EF4-FFF2-40B4-BE49-F238E27FC236}">
                  <a16:creationId xmlns:a16="http://schemas.microsoft.com/office/drawing/2014/main" id="{D696EBF9-8AB2-F4FA-7FAE-3BCD3D884CED}"/>
                </a:ext>
              </a:extLst>
            </p:cNvPr>
            <p:cNvGrpSpPr/>
            <p:nvPr userDrawn="1"/>
          </p:nvGrpSpPr>
          <p:grpSpPr>
            <a:xfrm>
              <a:off x="4134283" y="2771991"/>
              <a:ext cx="3923434" cy="1307812"/>
              <a:chOff x="4134283" y="2768888"/>
              <a:chExt cx="3923434" cy="1307812"/>
            </a:xfrm>
          </p:grpSpPr>
          <p:sp>
            <p:nvSpPr>
              <p:cNvPr id="14" name="Arc 47">
                <a:extLst>
                  <a:ext uri="{FF2B5EF4-FFF2-40B4-BE49-F238E27FC236}">
                    <a16:creationId xmlns:a16="http://schemas.microsoft.com/office/drawing/2014/main" id="{4D12145B-7BD1-58A9-8595-5786D4C8288E}"/>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5" name="Arc 48">
                <a:extLst>
                  <a:ext uri="{FF2B5EF4-FFF2-40B4-BE49-F238E27FC236}">
                    <a16:creationId xmlns:a16="http://schemas.microsoft.com/office/drawing/2014/main" id="{35F410C9-0806-C24E-88F1-F0B46FF46EE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7" name="Arc 49">
                <a:extLst>
                  <a:ext uri="{FF2B5EF4-FFF2-40B4-BE49-F238E27FC236}">
                    <a16:creationId xmlns:a16="http://schemas.microsoft.com/office/drawing/2014/main" id="{5C217920-EEE8-FF60-C8AB-64E1405FB7D1}"/>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nvGrpSpPr>
            <p:cNvPr id="9" name="Group 8">
              <a:extLst>
                <a:ext uri="{FF2B5EF4-FFF2-40B4-BE49-F238E27FC236}">
                  <a16:creationId xmlns:a16="http://schemas.microsoft.com/office/drawing/2014/main" id="{EC07D22F-9B24-068A-0853-66329223CF03}"/>
                </a:ext>
              </a:extLst>
            </p:cNvPr>
            <p:cNvGrpSpPr/>
            <p:nvPr userDrawn="1"/>
          </p:nvGrpSpPr>
          <p:grpSpPr>
            <a:xfrm>
              <a:off x="4134283" y="2771991"/>
              <a:ext cx="3923434" cy="1307812"/>
              <a:chOff x="4134283" y="2775094"/>
              <a:chExt cx="3923434" cy="1307812"/>
            </a:xfrm>
          </p:grpSpPr>
          <p:sp>
            <p:nvSpPr>
              <p:cNvPr id="10" name="Arc 9">
                <a:extLst>
                  <a:ext uri="{FF2B5EF4-FFF2-40B4-BE49-F238E27FC236}">
                    <a16:creationId xmlns:a16="http://schemas.microsoft.com/office/drawing/2014/main" id="{F67735F8-5205-EA06-C7D5-B6D58607C979}"/>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2" name="Arc 11">
                <a:extLst>
                  <a:ext uri="{FF2B5EF4-FFF2-40B4-BE49-F238E27FC236}">
                    <a16:creationId xmlns:a16="http://schemas.microsoft.com/office/drawing/2014/main" id="{3F9BD18F-83E3-0B59-1C8B-CCB9AB85D5A9}"/>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3" name="Arc 12">
                <a:extLst>
                  <a:ext uri="{FF2B5EF4-FFF2-40B4-BE49-F238E27FC236}">
                    <a16:creationId xmlns:a16="http://schemas.microsoft.com/office/drawing/2014/main" id="{D1F84C90-514B-343E-5F5B-7AB8ACE9B5CD}"/>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635446" y="3116932"/>
            <a:ext cx="4484367" cy="829649"/>
          </a:xfrm>
          <a:prstGeom prst="rect">
            <a:avLst/>
          </a:prstGeom>
        </p:spPr>
        <p:txBody>
          <a:bodyPr tIns="0" bIns="0" anchor="b">
            <a:noAutofit/>
          </a:bodyPr>
          <a:lstStyle>
            <a:lvl1pPr marL="0" indent="0" algn="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635446" y="4054582"/>
            <a:ext cx="4484367" cy="1079126"/>
          </a:xfrm>
          <a:prstGeom prst="rect">
            <a:avLst/>
          </a:prstGeom>
        </p:spPr>
        <p:txBody>
          <a:bodyPr tIns="0" bIns="0">
            <a:noAutofit/>
          </a:bodyPr>
          <a:lstStyle>
            <a:lvl1pPr marL="0" indent="0" algn="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6241392"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8203109"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12168190" y="3116932"/>
            <a:ext cx="4484367"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12168190" y="4054582"/>
            <a:ext cx="4484367" cy="1079126"/>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10164827"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6901817" y="6960665"/>
            <a:ext cx="4484367"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6901817" y="7898315"/>
            <a:ext cx="4484367" cy="1079126"/>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053735867"/>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5833C4-DC12-C256-8147-AB2E873090F7}"/>
              </a:ext>
            </a:extLst>
          </p:cNvPr>
          <p:cNvGrpSpPr/>
          <p:nvPr userDrawn="1"/>
        </p:nvGrpSpPr>
        <p:grpSpPr>
          <a:xfrm>
            <a:off x="5135637" y="4667466"/>
            <a:ext cx="7846866" cy="1961718"/>
            <a:chOff x="4134283" y="3357980"/>
            <a:chExt cx="5231244" cy="1307812"/>
          </a:xfrm>
        </p:grpSpPr>
        <p:grpSp>
          <p:nvGrpSpPr>
            <p:cNvPr id="15" name="Group 14">
              <a:extLst>
                <a:ext uri="{FF2B5EF4-FFF2-40B4-BE49-F238E27FC236}">
                  <a16:creationId xmlns:a16="http://schemas.microsoft.com/office/drawing/2014/main" id="{301BCF58-0363-AD55-7706-7577015208AD}"/>
                </a:ext>
              </a:extLst>
            </p:cNvPr>
            <p:cNvGrpSpPr/>
            <p:nvPr userDrawn="1"/>
          </p:nvGrpSpPr>
          <p:grpSpPr>
            <a:xfrm>
              <a:off x="6749905" y="3357980"/>
              <a:ext cx="2615622" cy="1307812"/>
              <a:chOff x="4134283" y="2768888"/>
              <a:chExt cx="2615622" cy="1307812"/>
            </a:xfrm>
          </p:grpSpPr>
          <p:sp>
            <p:nvSpPr>
              <p:cNvPr id="27" name="Arc 47">
                <a:extLst>
                  <a:ext uri="{FF2B5EF4-FFF2-40B4-BE49-F238E27FC236}">
                    <a16:creationId xmlns:a16="http://schemas.microsoft.com/office/drawing/2014/main" id="{1BF9A4E5-A19D-055D-8E75-99214E96ED1B}"/>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8" name="Arc 48">
                <a:extLst>
                  <a:ext uri="{FF2B5EF4-FFF2-40B4-BE49-F238E27FC236}">
                    <a16:creationId xmlns:a16="http://schemas.microsoft.com/office/drawing/2014/main" id="{5CC87E2F-50E6-39DD-CDFC-305C19C07B9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nvGrpSpPr>
            <p:cNvPr id="17" name="Group 16">
              <a:extLst>
                <a:ext uri="{FF2B5EF4-FFF2-40B4-BE49-F238E27FC236}">
                  <a16:creationId xmlns:a16="http://schemas.microsoft.com/office/drawing/2014/main" id="{8E84A738-0246-4B22-A768-845597DB34B1}"/>
                </a:ext>
              </a:extLst>
            </p:cNvPr>
            <p:cNvGrpSpPr/>
            <p:nvPr userDrawn="1"/>
          </p:nvGrpSpPr>
          <p:grpSpPr>
            <a:xfrm>
              <a:off x="4134283" y="3357980"/>
              <a:ext cx="2615622" cy="1307812"/>
              <a:chOff x="4134283" y="2768888"/>
              <a:chExt cx="2615622" cy="1307812"/>
            </a:xfrm>
          </p:grpSpPr>
          <p:sp>
            <p:nvSpPr>
              <p:cNvPr id="25" name="Arc 47">
                <a:extLst>
                  <a:ext uri="{FF2B5EF4-FFF2-40B4-BE49-F238E27FC236}">
                    <a16:creationId xmlns:a16="http://schemas.microsoft.com/office/drawing/2014/main" id="{05BC3C8F-7B44-2BED-6193-E93BB9B72472}"/>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6" name="Arc 48">
                <a:extLst>
                  <a:ext uri="{FF2B5EF4-FFF2-40B4-BE49-F238E27FC236}">
                    <a16:creationId xmlns:a16="http://schemas.microsoft.com/office/drawing/2014/main" id="{8F3EF4B7-90AB-C7DA-B8CB-018463EB1B1D}"/>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nvGrpSpPr>
            <p:cNvPr id="18" name="Group 17">
              <a:extLst>
                <a:ext uri="{FF2B5EF4-FFF2-40B4-BE49-F238E27FC236}">
                  <a16:creationId xmlns:a16="http://schemas.microsoft.com/office/drawing/2014/main" id="{89FB1F07-E1F7-E735-3584-493086F95515}"/>
                </a:ext>
              </a:extLst>
            </p:cNvPr>
            <p:cNvGrpSpPr/>
            <p:nvPr userDrawn="1"/>
          </p:nvGrpSpPr>
          <p:grpSpPr>
            <a:xfrm>
              <a:off x="4134283" y="3357980"/>
              <a:ext cx="2615622" cy="1307812"/>
              <a:chOff x="4134283" y="2775094"/>
              <a:chExt cx="2615622" cy="1307812"/>
            </a:xfrm>
          </p:grpSpPr>
          <p:sp>
            <p:nvSpPr>
              <p:cNvPr id="23" name="Arc 22">
                <a:extLst>
                  <a:ext uri="{FF2B5EF4-FFF2-40B4-BE49-F238E27FC236}">
                    <a16:creationId xmlns:a16="http://schemas.microsoft.com/office/drawing/2014/main" id="{D0384BA1-F92B-41F3-C1AE-23727B73848C}"/>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4" name="Arc 23">
                <a:extLst>
                  <a:ext uri="{FF2B5EF4-FFF2-40B4-BE49-F238E27FC236}">
                    <a16:creationId xmlns:a16="http://schemas.microsoft.com/office/drawing/2014/main" id="{5EBDB500-C547-2D2E-C1E5-DA481BCDCED5}"/>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nvGrpSpPr>
            <p:cNvPr id="19" name="Group 18">
              <a:extLst>
                <a:ext uri="{FF2B5EF4-FFF2-40B4-BE49-F238E27FC236}">
                  <a16:creationId xmlns:a16="http://schemas.microsoft.com/office/drawing/2014/main" id="{E836FD13-85D3-B050-415C-DA5E49AA432F}"/>
                </a:ext>
              </a:extLst>
            </p:cNvPr>
            <p:cNvGrpSpPr/>
            <p:nvPr userDrawn="1"/>
          </p:nvGrpSpPr>
          <p:grpSpPr>
            <a:xfrm>
              <a:off x="6749905" y="3357980"/>
              <a:ext cx="2615622" cy="1307812"/>
              <a:chOff x="4134283" y="2775094"/>
              <a:chExt cx="2615622" cy="1307812"/>
            </a:xfrm>
          </p:grpSpPr>
          <p:sp>
            <p:nvSpPr>
              <p:cNvPr id="20" name="Arc 19">
                <a:extLst>
                  <a:ext uri="{FF2B5EF4-FFF2-40B4-BE49-F238E27FC236}">
                    <a16:creationId xmlns:a16="http://schemas.microsoft.com/office/drawing/2014/main" id="{17EDC98A-FAF8-1636-961C-0E3CB7409E03}"/>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2" name="Arc 21">
                <a:extLst>
                  <a:ext uri="{FF2B5EF4-FFF2-40B4-BE49-F238E27FC236}">
                    <a16:creationId xmlns:a16="http://schemas.microsoft.com/office/drawing/2014/main" id="{52C6782D-6669-5C6D-6338-0D1D8E749EFB}"/>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141211" y="4419736"/>
            <a:ext cx="3790149" cy="829649"/>
          </a:xfrm>
          <a:prstGeom prst="rect">
            <a:avLst/>
          </a:prstGeom>
        </p:spPr>
        <p:txBody>
          <a:bodyPr tIns="0" bIns="0" anchor="b">
            <a:noAutofit/>
          </a:bodyPr>
          <a:lstStyle>
            <a:lvl1pPr marL="0" indent="0" algn="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141211" y="5357386"/>
            <a:ext cx="3790149" cy="1458650"/>
          </a:xfrm>
          <a:prstGeom prst="rect">
            <a:avLst/>
          </a:prstGeom>
        </p:spPr>
        <p:txBody>
          <a:bodyPr tIns="0" bIns="0">
            <a:noAutofit/>
          </a:bodyPr>
          <a:lstStyle>
            <a:lvl1pPr marL="0" indent="0" algn="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8144855" y="2162544"/>
            <a:ext cx="3790149"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8144855" y="3100194"/>
            <a:ext cx="3790149" cy="1458650"/>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6186023" y="6895388"/>
            <a:ext cx="3790149"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6186023" y="7833038"/>
            <a:ext cx="3790149" cy="1458650"/>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13352070" y="4419736"/>
            <a:ext cx="3790149"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13352070" y="5357386"/>
            <a:ext cx="3790149" cy="1458650"/>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5171495"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7135424"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9099353"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11063282"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Tree>
    <p:extLst>
      <p:ext uri="{BB962C8B-B14F-4D97-AF65-F5344CB8AC3E}">
        <p14:creationId xmlns:p14="http://schemas.microsoft.com/office/powerpoint/2010/main" val="318292531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E2AD4A-FFA7-E356-533B-3682CE748F60}"/>
              </a:ext>
            </a:extLst>
          </p:cNvPr>
          <p:cNvGrpSpPr/>
          <p:nvPr userDrawn="1"/>
        </p:nvGrpSpPr>
        <p:grpSpPr>
          <a:xfrm>
            <a:off x="4125409" y="4667466"/>
            <a:ext cx="9808583" cy="1961718"/>
            <a:chOff x="3480378" y="3357980"/>
            <a:chExt cx="6539055" cy="1307812"/>
          </a:xfrm>
        </p:grpSpPr>
        <p:sp>
          <p:nvSpPr>
            <p:cNvPr id="12" name="Arc 47">
              <a:extLst>
                <a:ext uri="{FF2B5EF4-FFF2-40B4-BE49-F238E27FC236}">
                  <a16:creationId xmlns:a16="http://schemas.microsoft.com/office/drawing/2014/main" id="{5ADE87A4-1E17-504F-FC08-4E5317FA8905}"/>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3" name="Arc 47">
              <a:extLst>
                <a:ext uri="{FF2B5EF4-FFF2-40B4-BE49-F238E27FC236}">
                  <a16:creationId xmlns:a16="http://schemas.microsoft.com/office/drawing/2014/main" id="{58CDE690-F1D3-A2E1-1A15-211FF078FDDB}"/>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4" name="Arc 48">
              <a:extLst>
                <a:ext uri="{FF2B5EF4-FFF2-40B4-BE49-F238E27FC236}">
                  <a16:creationId xmlns:a16="http://schemas.microsoft.com/office/drawing/2014/main" id="{98761B8C-B84E-693F-B36F-FB9CE49972F3}"/>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5" name="Arc 47">
              <a:extLst>
                <a:ext uri="{FF2B5EF4-FFF2-40B4-BE49-F238E27FC236}">
                  <a16:creationId xmlns:a16="http://schemas.microsoft.com/office/drawing/2014/main" id="{1D5F6001-25C6-ED50-DAA0-C9A450EADBDD}"/>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7" name="Arc 48">
              <a:extLst>
                <a:ext uri="{FF2B5EF4-FFF2-40B4-BE49-F238E27FC236}">
                  <a16:creationId xmlns:a16="http://schemas.microsoft.com/office/drawing/2014/main" id="{0DB28EB5-007D-E1A3-1B43-13A6960317E9}"/>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8" name="Arc 17">
              <a:extLst>
                <a:ext uri="{FF2B5EF4-FFF2-40B4-BE49-F238E27FC236}">
                  <a16:creationId xmlns:a16="http://schemas.microsoft.com/office/drawing/2014/main" id="{B5A7E809-373A-B623-3766-CF30FDAA10EB}"/>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9" name="Arc 18">
              <a:extLst>
                <a:ext uri="{FF2B5EF4-FFF2-40B4-BE49-F238E27FC236}">
                  <a16:creationId xmlns:a16="http://schemas.microsoft.com/office/drawing/2014/main" id="{93CEF93B-B80E-035A-FF60-EEF1EF615D77}"/>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0" name="Arc 19">
              <a:extLst>
                <a:ext uri="{FF2B5EF4-FFF2-40B4-BE49-F238E27FC236}">
                  <a16:creationId xmlns:a16="http://schemas.microsoft.com/office/drawing/2014/main" id="{BAFB1B3D-BB79-C97B-8395-4A58A130AAD1}"/>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2" name="Arc 21">
              <a:extLst>
                <a:ext uri="{FF2B5EF4-FFF2-40B4-BE49-F238E27FC236}">
                  <a16:creationId xmlns:a16="http://schemas.microsoft.com/office/drawing/2014/main" id="{5058C121-2A3B-AC59-790A-F454E0E4910D}"/>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3" name="Arc 22">
              <a:extLst>
                <a:ext uri="{FF2B5EF4-FFF2-40B4-BE49-F238E27FC236}">
                  <a16:creationId xmlns:a16="http://schemas.microsoft.com/office/drawing/2014/main" id="{64F625EA-4806-1F64-7CEA-1D02E08887B3}"/>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3602135" y="2261178"/>
            <a:ext cx="3051396" cy="718077"/>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3602135" y="3087256"/>
            <a:ext cx="3051396" cy="1335045"/>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4161267"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5559861" y="6828398"/>
            <a:ext cx="3051396" cy="718077"/>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5559861" y="7654476"/>
            <a:ext cx="3051396" cy="1335045"/>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6122984"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7517588" y="2261178"/>
            <a:ext cx="3051396" cy="718077"/>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7517588" y="3087256"/>
            <a:ext cx="3051396" cy="1335045"/>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8084700"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9475314" y="6828398"/>
            <a:ext cx="3051396" cy="718077"/>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9475314" y="7654476"/>
            <a:ext cx="3051396" cy="1335045"/>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10046417"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11433039" y="2261178"/>
            <a:ext cx="3051396" cy="718077"/>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11433039" y="3087256"/>
            <a:ext cx="3051396" cy="1335045"/>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12008132"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Tree>
    <p:extLst>
      <p:ext uri="{BB962C8B-B14F-4D97-AF65-F5344CB8AC3E}">
        <p14:creationId xmlns:p14="http://schemas.microsoft.com/office/powerpoint/2010/main" val="242847338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C0172F-B0C5-5179-7441-64802A951866}"/>
              </a:ext>
            </a:extLst>
          </p:cNvPr>
          <p:cNvGrpSpPr/>
          <p:nvPr userDrawn="1"/>
        </p:nvGrpSpPr>
        <p:grpSpPr>
          <a:xfrm>
            <a:off x="3158838" y="4667466"/>
            <a:ext cx="11770299" cy="1961718"/>
            <a:chOff x="2105892" y="3357980"/>
            <a:chExt cx="7846866" cy="1307812"/>
          </a:xfrm>
        </p:grpSpPr>
        <p:sp>
          <p:nvSpPr>
            <p:cNvPr id="8" name="Arc 48">
              <a:extLst>
                <a:ext uri="{FF2B5EF4-FFF2-40B4-BE49-F238E27FC236}">
                  <a16:creationId xmlns:a16="http://schemas.microsoft.com/office/drawing/2014/main" id="{9A253063-EE6B-D083-6F61-BBE64C38960B}"/>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0" name="Arc 47">
              <a:extLst>
                <a:ext uri="{FF2B5EF4-FFF2-40B4-BE49-F238E27FC236}">
                  <a16:creationId xmlns:a16="http://schemas.microsoft.com/office/drawing/2014/main" id="{4EDBEE68-316F-FC47-07A7-0FAC8903F7DA}"/>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2" name="Arc 47">
              <a:extLst>
                <a:ext uri="{FF2B5EF4-FFF2-40B4-BE49-F238E27FC236}">
                  <a16:creationId xmlns:a16="http://schemas.microsoft.com/office/drawing/2014/main" id="{1EFE890F-CEFD-D528-19D9-E4CBFABB117D}"/>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7" name="Arc 48">
              <a:extLst>
                <a:ext uri="{FF2B5EF4-FFF2-40B4-BE49-F238E27FC236}">
                  <a16:creationId xmlns:a16="http://schemas.microsoft.com/office/drawing/2014/main" id="{A57667EE-D2C4-239A-030B-7C8B4BBAF00B}"/>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8" name="Arc 47">
              <a:extLst>
                <a:ext uri="{FF2B5EF4-FFF2-40B4-BE49-F238E27FC236}">
                  <a16:creationId xmlns:a16="http://schemas.microsoft.com/office/drawing/2014/main" id="{00C81707-9191-4714-D517-44546ED45566}"/>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3" name="Arc 48">
              <a:extLst>
                <a:ext uri="{FF2B5EF4-FFF2-40B4-BE49-F238E27FC236}">
                  <a16:creationId xmlns:a16="http://schemas.microsoft.com/office/drawing/2014/main" id="{7FBC14EA-9CCC-BEEB-B54C-53700C77D219}"/>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dirty="0"/>
            </a:p>
          </p:txBody>
        </p:sp>
        <p:sp>
          <p:nvSpPr>
            <p:cNvPr id="24" name="Arc 23">
              <a:extLst>
                <a:ext uri="{FF2B5EF4-FFF2-40B4-BE49-F238E27FC236}">
                  <a16:creationId xmlns:a16="http://schemas.microsoft.com/office/drawing/2014/main" id="{B35155D2-A2D3-10AB-5EF6-072F8751001D}"/>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5" name="Arc 24">
              <a:extLst>
                <a:ext uri="{FF2B5EF4-FFF2-40B4-BE49-F238E27FC236}">
                  <a16:creationId xmlns:a16="http://schemas.microsoft.com/office/drawing/2014/main" id="{AB8117C9-E8C5-9596-F171-65CE5050C18D}"/>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9" name="Arc 28">
              <a:extLst>
                <a:ext uri="{FF2B5EF4-FFF2-40B4-BE49-F238E27FC236}">
                  <a16:creationId xmlns:a16="http://schemas.microsoft.com/office/drawing/2014/main" id="{10E889D3-429D-A6B3-DEB6-A47E3EFB5D17}"/>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30" name="Arc 29">
              <a:extLst>
                <a:ext uri="{FF2B5EF4-FFF2-40B4-BE49-F238E27FC236}">
                  <a16:creationId xmlns:a16="http://schemas.microsoft.com/office/drawing/2014/main" id="{539BBFBC-57F0-2F45-4572-94B259910D99}"/>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43" name="Arc 42">
              <a:extLst>
                <a:ext uri="{FF2B5EF4-FFF2-40B4-BE49-F238E27FC236}">
                  <a16:creationId xmlns:a16="http://schemas.microsoft.com/office/drawing/2014/main" id="{D40E2498-6077-B609-5EFB-A6A94E3FCD7D}"/>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44" name="Arc 43">
              <a:extLst>
                <a:ext uri="{FF2B5EF4-FFF2-40B4-BE49-F238E27FC236}">
                  <a16:creationId xmlns:a16="http://schemas.microsoft.com/office/drawing/2014/main" id="{59492140-7C6C-86CC-854C-D950D30A7216}"/>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2725839" y="2311358"/>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2725839" y="3137785"/>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3196827"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4689036" y="6830261"/>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4689036" y="7656688"/>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5156424"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6652233" y="2311358"/>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6652233" y="3137785"/>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7116021"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8615430" y="6830261"/>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8615430" y="7656688"/>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9075618"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10578627" y="2311358"/>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10578627" y="3137785"/>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11035215"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12541827" y="6830261"/>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12541827" y="7656688"/>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12994809"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Tree>
    <p:extLst>
      <p:ext uri="{BB962C8B-B14F-4D97-AF65-F5344CB8AC3E}">
        <p14:creationId xmlns:p14="http://schemas.microsoft.com/office/powerpoint/2010/main" val="4166445593"/>
      </p:ext>
    </p:extLst>
  </p:cSld>
  <p:clrMapOvr>
    <a:masterClrMapping/>
  </p:clrMapOvr>
  <p:extLst>
    <p:ext uri="{DCECCB84-F9BA-43D5-87BE-67443E8EF086}">
      <p15:sldGuideLst xmlns:p15="http://schemas.microsoft.com/office/powerpoint/2012/main">
        <p15:guide id="1" pos="2597" userDrawn="1">
          <p15:clr>
            <a:srgbClr val="FBAE40"/>
          </p15:clr>
        </p15:guide>
        <p15:guide id="2" pos="87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86167"/>
            <a:ext cx="16309772" cy="200215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85545"/>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2752192730"/>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27295938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1CA77-4526-60BD-4614-F242B74D161D}"/>
              </a:ext>
            </a:extLst>
          </p:cNvPr>
          <p:cNvSpPr/>
          <p:nvPr userDrawn="1"/>
        </p:nvSpPr>
        <p:spPr>
          <a:xfrm>
            <a:off x="0" y="9353550"/>
            <a:ext cx="18288000" cy="93345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6" name="Slide Number Placeholder 5">
            <a:extLst>
              <a:ext uri="{FF2B5EF4-FFF2-40B4-BE49-F238E27FC236}">
                <a16:creationId xmlns:a16="http://schemas.microsoft.com/office/drawing/2014/main" id="{9F3A151A-46CB-1090-446C-0EDAEF296B59}"/>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accent4"/>
                </a:solidFill>
                <a:latin typeface="+mn-lt"/>
              </a:defRPr>
            </a:lvl1pPr>
          </a:lstStyle>
          <a:p>
            <a:fld id="{5E0C3BBE-9543-48E5-A6E1-C646F9A01966}" type="slidenum">
              <a:rPr lang="en-ID" smtClean="0"/>
              <a:pPr/>
              <a:t>‹Nº›</a:t>
            </a:fld>
            <a:endParaRPr lang="en-ID" dirty="0"/>
          </a:p>
        </p:txBody>
      </p:sp>
      <p:sp>
        <p:nvSpPr>
          <p:cNvPr id="8" name="Title Placeholder 7">
            <a:extLst>
              <a:ext uri="{FF2B5EF4-FFF2-40B4-BE49-F238E27FC236}">
                <a16:creationId xmlns:a16="http://schemas.microsoft.com/office/drawing/2014/main" id="{E8FF3198-2DCB-4FEF-C479-8E76289E1955}"/>
              </a:ext>
            </a:extLst>
          </p:cNvPr>
          <p:cNvSpPr>
            <a:spLocks noGrp="1"/>
          </p:cNvSpPr>
          <p:nvPr>
            <p:ph type="title"/>
          </p:nvPr>
        </p:nvSpPr>
        <p:spPr>
          <a:xfrm>
            <a:off x="990601" y="876301"/>
            <a:ext cx="15597188" cy="1660526"/>
          </a:xfrm>
          <a:prstGeom prst="rect">
            <a:avLst/>
          </a:prstGeom>
        </p:spPr>
        <p:txBody>
          <a:bodyPr vert="horz" lIns="91440" tIns="45720" rIns="91440" bIns="45720" rtlCol="0" anchor="ctr">
            <a:noAutofit/>
          </a:body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id="{5E489BE9-192C-49E8-B1F1-91EF667E3ACB}"/>
              </a:ext>
            </a:extLst>
          </p:cNvPr>
          <p:cNvSpPr>
            <a:spLocks noGrp="1"/>
          </p:cNvSpPr>
          <p:nvPr>
            <p:ph type="body" idx="1"/>
          </p:nvPr>
        </p:nvSpPr>
        <p:spPr>
          <a:xfrm>
            <a:off x="990601" y="2738438"/>
            <a:ext cx="15597188" cy="53387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grpSp>
        <p:nvGrpSpPr>
          <p:cNvPr id="16" name="Group 15" hidden="1">
            <a:extLst>
              <a:ext uri="{FF2B5EF4-FFF2-40B4-BE49-F238E27FC236}">
                <a16:creationId xmlns:a16="http://schemas.microsoft.com/office/drawing/2014/main" id="{9CBE7AA2-3D9C-E4A5-8EC5-AE78D1FAF192}"/>
              </a:ext>
            </a:extLst>
          </p:cNvPr>
          <p:cNvGrpSpPr/>
          <p:nvPr userDrawn="1"/>
        </p:nvGrpSpPr>
        <p:grpSpPr>
          <a:xfrm>
            <a:off x="0" y="0"/>
            <a:ext cx="18288000" cy="10287000"/>
            <a:chOff x="0" y="0"/>
            <a:chExt cx="12192000" cy="6858000"/>
          </a:xfrm>
        </p:grpSpPr>
        <p:grpSp>
          <p:nvGrpSpPr>
            <p:cNvPr id="17" name="Group 16" hidden="1">
              <a:extLst>
                <a:ext uri="{FF2B5EF4-FFF2-40B4-BE49-F238E27FC236}">
                  <a16:creationId xmlns:a16="http://schemas.microsoft.com/office/drawing/2014/main" id="{DC1AF556-CC80-A678-A2D5-5C8C86BAAE45}"/>
                </a:ext>
              </a:extLst>
            </p:cNvPr>
            <p:cNvGrpSpPr/>
            <p:nvPr userDrawn="1"/>
          </p:nvGrpSpPr>
          <p:grpSpPr>
            <a:xfrm>
              <a:off x="0" y="0"/>
              <a:ext cx="12192000" cy="6858000"/>
              <a:chOff x="0" y="0"/>
              <a:chExt cx="5166360" cy="6858000"/>
            </a:xfrm>
            <a:noFill/>
          </p:grpSpPr>
          <p:sp>
            <p:nvSpPr>
              <p:cNvPr id="19" name="Rectangle 18" hidden="1">
                <a:extLst>
                  <a:ext uri="{FF2B5EF4-FFF2-40B4-BE49-F238E27FC236}">
                    <a16:creationId xmlns:a16="http://schemas.microsoft.com/office/drawing/2014/main" id="{F152FD21-286B-1EF4-488B-A51A1DBD5450}"/>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0" name="Rectangle 19" hidden="1">
                <a:extLst>
                  <a:ext uri="{FF2B5EF4-FFF2-40B4-BE49-F238E27FC236}">
                    <a16:creationId xmlns:a16="http://schemas.microsoft.com/office/drawing/2014/main" id="{8BF54D69-F9E7-0DE6-C3A7-60EE2CD7A944}"/>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1" name="Rectangle 20" hidden="1">
                <a:extLst>
                  <a:ext uri="{FF2B5EF4-FFF2-40B4-BE49-F238E27FC236}">
                    <a16:creationId xmlns:a16="http://schemas.microsoft.com/office/drawing/2014/main" id="{6B753A8C-3034-646A-9496-4E86765F30FA}"/>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2" name="Rectangle 21" hidden="1">
                <a:extLst>
                  <a:ext uri="{FF2B5EF4-FFF2-40B4-BE49-F238E27FC236}">
                    <a16:creationId xmlns:a16="http://schemas.microsoft.com/office/drawing/2014/main" id="{F5A778D6-81DE-8B52-4635-AF9B44897873}"/>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3" name="Rectangle 22" hidden="1">
                <a:extLst>
                  <a:ext uri="{FF2B5EF4-FFF2-40B4-BE49-F238E27FC236}">
                    <a16:creationId xmlns:a16="http://schemas.microsoft.com/office/drawing/2014/main" id="{6FD8563E-664B-9D68-5E75-8203C4796A0B}"/>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4" name="Rectangle 23" hidden="1">
                <a:extLst>
                  <a:ext uri="{FF2B5EF4-FFF2-40B4-BE49-F238E27FC236}">
                    <a16:creationId xmlns:a16="http://schemas.microsoft.com/office/drawing/2014/main" id="{42D21107-5BDC-FC32-29DD-C1E608644F37}"/>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grpSp>
        <p:sp>
          <p:nvSpPr>
            <p:cNvPr id="18" name="Frame 17" hidden="1">
              <a:extLst>
                <a:ext uri="{FF2B5EF4-FFF2-40B4-BE49-F238E27FC236}">
                  <a16:creationId xmlns:a16="http://schemas.microsoft.com/office/drawing/2014/main" id="{82A4C640-D8FF-346F-1885-79B3B285F1FF}"/>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grpSp>
      <p:sp>
        <p:nvSpPr>
          <p:cNvPr id="4" name="Footer Placeholder 4">
            <a:extLst>
              <a:ext uri="{FF2B5EF4-FFF2-40B4-BE49-F238E27FC236}">
                <a16:creationId xmlns:a16="http://schemas.microsoft.com/office/drawing/2014/main" id="{3B6C1C88-2ECB-FD04-A6A6-62C080CC9E13}"/>
              </a:ext>
            </a:extLst>
          </p:cNvPr>
          <p:cNvSpPr>
            <a:spLocks noGrp="1"/>
          </p:cNvSpPr>
          <p:nvPr>
            <p:ph type="ftr" sz="quarter" idx="3"/>
          </p:nvPr>
        </p:nvSpPr>
        <p:spPr>
          <a:xfrm>
            <a:off x="876300" y="9546433"/>
            <a:ext cx="8153400" cy="547688"/>
          </a:xfrm>
          <a:prstGeom prst="rect">
            <a:avLst/>
          </a:prstGeom>
        </p:spPr>
        <p:txBody>
          <a:bodyPr vert="horz" lIns="91440" tIns="45720" rIns="91440" bIns="45720" rtlCol="0" anchor="ctr"/>
          <a:lstStyle>
            <a:lvl1pPr algn="l">
              <a:defRPr lang="en-GB" sz="1800">
                <a:solidFill>
                  <a:schemeClr val="accent4"/>
                </a:solidFill>
              </a:defRPr>
            </a:lvl1pPr>
          </a:lstStyle>
          <a:p>
            <a:r>
              <a:rPr lang="en-US"/>
              <a:t>PRESENTATION TITLE</a:t>
            </a:r>
            <a:endParaRPr lang="en-US" dirty="0"/>
          </a:p>
        </p:txBody>
      </p:sp>
      <p:pic>
        <p:nvPicPr>
          <p:cNvPr id="3" name="Picture 7">
            <a:extLst>
              <a:ext uri="{FF2B5EF4-FFF2-40B4-BE49-F238E27FC236}">
                <a16:creationId xmlns:a16="http://schemas.microsoft.com/office/drawing/2014/main" id="{68E88FD4-43FA-F80D-DA99-3B57A0B99735}"/>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13305302" y="9565799"/>
            <a:ext cx="3814763" cy="685800"/>
          </a:xfrm>
          <a:prstGeom prst="rect">
            <a:avLst/>
          </a:prstGeom>
        </p:spPr>
      </p:pic>
    </p:spTree>
    <p:extLst>
      <p:ext uri="{BB962C8B-B14F-4D97-AF65-F5344CB8AC3E}">
        <p14:creationId xmlns:p14="http://schemas.microsoft.com/office/powerpoint/2010/main" val="3196447035"/>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09" r:id="rId3"/>
    <p:sldLayoutId id="2147483677" r:id="rId4"/>
    <p:sldLayoutId id="2147483711" r:id="rId5"/>
    <p:sldLayoutId id="2147483712" r:id="rId6"/>
    <p:sldLayoutId id="2147483687" r:id="rId7"/>
    <p:sldLayoutId id="2147483704" r:id="rId8"/>
    <p:sldLayoutId id="2147483697" r:id="rId9"/>
    <p:sldLayoutId id="2147483713" r:id="rId10"/>
    <p:sldLayoutId id="2147483714" r:id="rId11"/>
    <p:sldLayoutId id="2147483702" r:id="rId12"/>
    <p:sldLayoutId id="2147483703" r:id="rId13"/>
    <p:sldLayoutId id="2147483701"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662" r:id="rId23"/>
    <p:sldLayoutId id="2147483686" r:id="rId24"/>
    <p:sldLayoutId id="2147483679" r:id="rId25"/>
    <p:sldLayoutId id="2147483683" r:id="rId26"/>
    <p:sldLayoutId id="2147483680" r:id="rId27"/>
    <p:sldLayoutId id="2147483684" r:id="rId28"/>
    <p:sldLayoutId id="2147483678" r:id="rId29"/>
    <p:sldLayoutId id="2147483681" r:id="rId30"/>
    <p:sldLayoutId id="2147483682" r:id="rId31"/>
    <p:sldLayoutId id="2147483727" r:id="rId32"/>
    <p:sldLayoutId id="2147483698" r:id="rId33"/>
    <p:sldLayoutId id="2147483728" r:id="rId34"/>
    <p:sldLayoutId id="2147483685" r:id="rId35"/>
    <p:sldLayoutId id="2147483688" r:id="rId36"/>
    <p:sldLayoutId id="2147483689" r:id="rId37"/>
    <p:sldLayoutId id="2147483690" r:id="rId38"/>
    <p:sldLayoutId id="2147483699" r:id="rId39"/>
    <p:sldLayoutId id="2147483700" r:id="rId40"/>
    <p:sldLayoutId id="2147483696" r:id="rId41"/>
    <p:sldLayoutId id="2147483691" r:id="rId42"/>
    <p:sldLayoutId id="2147483692" r:id="rId43"/>
    <p:sldLayoutId id="2147483693" r:id="rId44"/>
    <p:sldLayoutId id="2147483705" r:id="rId45"/>
    <p:sldLayoutId id="2147483706" r:id="rId46"/>
    <p:sldLayoutId id="2147483707" r:id="rId47"/>
    <p:sldLayoutId id="2147483708" r:id="rId48"/>
    <p:sldLayoutId id="2147483694" r:id="rId49"/>
    <p:sldLayoutId id="2147483695" r:id="rId50"/>
  </p:sldLayoutIdLst>
  <p:hf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100000"/>
        </a:lnSpc>
        <a:spcBef>
          <a:spcPts val="0"/>
        </a:spcBef>
        <a:buFont typeface="Arial" panose="020B0604020202020204" pitchFamily="34" charset="0"/>
        <a:buNone/>
        <a:defRPr sz="1400" b="1" kern="1200">
          <a:solidFill>
            <a:schemeClr val="tx1"/>
          </a:solidFill>
          <a:latin typeface="+mn-lt"/>
          <a:ea typeface="+mn-ea"/>
          <a:cs typeface="+mn-cs"/>
        </a:defRPr>
      </a:lvl1pPr>
      <a:lvl2pPr marL="457223"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2pPr>
      <a:lvl3pPr marL="914446"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3pPr>
      <a:lvl4pPr marL="1371669"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4pPr>
      <a:lvl5pPr marL="1828891"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5" userDrawn="1">
          <p15:clr>
            <a:srgbClr val="F26B43"/>
          </p15:clr>
        </p15:guide>
        <p15:guide id="2" pos="10965" userDrawn="1">
          <p15:clr>
            <a:srgbClr val="F26B43"/>
          </p15:clr>
        </p15:guide>
        <p15:guide id="3" orient="horz" pos="552" userDrawn="1">
          <p15:clr>
            <a:srgbClr val="F26B43"/>
          </p15:clr>
        </p15:guide>
        <p15:guide id="5" orient="horz" pos="5892" userDrawn="1">
          <p15:clr>
            <a:srgbClr val="F26B43"/>
          </p15:clr>
        </p15:guide>
        <p15:guide id="6" orient="horz" pos="3240" userDrawn="1">
          <p15:clr>
            <a:srgbClr val="F26B43"/>
          </p15:clr>
        </p15:guide>
        <p15:guide id="7" pos="1916" userDrawn="1">
          <p15:clr>
            <a:srgbClr val="F26B43"/>
          </p15:clr>
        </p15:guide>
        <p15:guide id="8" pos="3855" userDrawn="1">
          <p15:clr>
            <a:srgbClr val="F26B43"/>
          </p15:clr>
        </p15:guide>
        <p15:guide id="9" pos="5760" userDrawn="1">
          <p15:clr>
            <a:srgbClr val="F26B43"/>
          </p15:clr>
        </p15:guide>
        <p15:guide id="10" pos="7665" userDrawn="1">
          <p15:clr>
            <a:srgbClr val="F26B43"/>
          </p15:clr>
        </p15:guide>
        <p15:guide id="11" pos="960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hyperlink" Target="https://molasaber.org/2015/01/15/reflexion-sobre-energia-nuclear/" TargetMode="External"/><Relationship Id="rId5" Type="http://schemas.openxmlformats.org/officeDocument/2006/relationships/image" Target="../media/image54.jpg"/><Relationship Id="rId4" Type="http://schemas.openxmlformats.org/officeDocument/2006/relationships/hyperlink" Target="https://tecnocodax.blogspot.com/2020/05/centrais-nucleare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svg"/><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7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jpeg"/><Relationship Id="rId4" Type="http://schemas.openxmlformats.org/officeDocument/2006/relationships/image" Target="../media/image64.svg"/><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a:off x="13775294" y="-1370327"/>
            <a:ext cx="6024611" cy="5838395"/>
          </a:xfrm>
          <a:custGeom>
            <a:avLst/>
            <a:gdLst/>
            <a:ahLst/>
            <a:cxnLst/>
            <a:rect l="l" t="t" r="r" b="b"/>
            <a:pathLst>
              <a:path w="6024611" h="5838395">
                <a:moveTo>
                  <a:pt x="0" y="0"/>
                </a:moveTo>
                <a:lnTo>
                  <a:pt x="6024611" y="0"/>
                </a:lnTo>
                <a:lnTo>
                  <a:pt x="6024611" y="5838396"/>
                </a:lnTo>
                <a:lnTo>
                  <a:pt x="0" y="58383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5" name="Freeform 5"/>
          <p:cNvSpPr/>
          <p:nvPr/>
        </p:nvSpPr>
        <p:spPr>
          <a:xfrm>
            <a:off x="-993151" y="6031835"/>
            <a:ext cx="5559974" cy="5428557"/>
          </a:xfrm>
          <a:custGeom>
            <a:avLst/>
            <a:gdLst/>
            <a:ahLst/>
            <a:cxnLst/>
            <a:rect l="l" t="t" r="r" b="b"/>
            <a:pathLst>
              <a:path w="5559974" h="5428557">
                <a:moveTo>
                  <a:pt x="0" y="0"/>
                </a:moveTo>
                <a:lnTo>
                  <a:pt x="5559974" y="0"/>
                </a:lnTo>
                <a:lnTo>
                  <a:pt x="5559974" y="5428556"/>
                </a:lnTo>
                <a:lnTo>
                  <a:pt x="0" y="54285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grpSp>
        <p:nvGrpSpPr>
          <p:cNvPr id="6" name="Group 6"/>
          <p:cNvGrpSpPr/>
          <p:nvPr/>
        </p:nvGrpSpPr>
        <p:grpSpPr>
          <a:xfrm rot="-499121">
            <a:off x="967390" y="2109561"/>
            <a:ext cx="9448876" cy="2841413"/>
            <a:chOff x="0" y="0"/>
            <a:chExt cx="2702896" cy="812800"/>
          </a:xfrm>
        </p:grpSpPr>
        <p:sp>
          <p:nvSpPr>
            <p:cNvPr id="7" name="Freeform 7"/>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E65C7E"/>
            </a:solidFill>
          </p:spPr>
          <p:txBody>
            <a:bodyPr/>
            <a:lstStyle/>
            <a:p>
              <a:endParaRPr lang="es-CL" noProof="0" dirty="0"/>
            </a:p>
          </p:txBody>
        </p:sp>
        <p:sp>
          <p:nvSpPr>
            <p:cNvPr id="8" name="TextBox 8"/>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grpSp>
        <p:nvGrpSpPr>
          <p:cNvPr id="9" name="Group 9"/>
          <p:cNvGrpSpPr/>
          <p:nvPr/>
        </p:nvGrpSpPr>
        <p:grpSpPr>
          <a:xfrm>
            <a:off x="4786650" y="4435342"/>
            <a:ext cx="11456080" cy="3665046"/>
            <a:chOff x="0" y="0"/>
            <a:chExt cx="15274773" cy="4886728"/>
          </a:xfrm>
        </p:grpSpPr>
        <p:grpSp>
          <p:nvGrpSpPr>
            <p:cNvPr id="10" name="Group 10"/>
            <p:cNvGrpSpPr/>
            <p:nvPr/>
          </p:nvGrpSpPr>
          <p:grpSpPr>
            <a:xfrm rot="-293992">
              <a:off x="1313146" y="531127"/>
              <a:ext cx="12598501" cy="3788551"/>
              <a:chOff x="0" y="0"/>
              <a:chExt cx="2702896" cy="812800"/>
            </a:xfrm>
          </p:grpSpPr>
          <p:sp>
            <p:nvSpPr>
              <p:cNvPr id="11" name="Freeform 11"/>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1AB5DB"/>
              </a:solidFill>
            </p:spPr>
            <p:txBody>
              <a:bodyPr/>
              <a:lstStyle/>
              <a:p>
                <a:endParaRPr lang="es-CL" noProof="0" dirty="0"/>
              </a:p>
            </p:txBody>
          </p:sp>
          <p:sp>
            <p:nvSpPr>
              <p:cNvPr id="12" name="TextBox 12"/>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13" name="TextBox 13"/>
            <p:cNvSpPr txBox="1"/>
            <p:nvPr/>
          </p:nvSpPr>
          <p:spPr>
            <a:xfrm rot="-293992">
              <a:off x="124255" y="888597"/>
              <a:ext cx="15034400" cy="3362194"/>
            </a:xfrm>
            <a:prstGeom prst="rect">
              <a:avLst/>
            </a:prstGeom>
          </p:spPr>
          <p:txBody>
            <a:bodyPr lIns="0" tIns="0" rIns="0" bIns="0" rtlCol="0" anchor="t">
              <a:spAutoFit/>
            </a:bodyPr>
            <a:lstStyle/>
            <a:p>
              <a:pPr algn="ctr">
                <a:lnSpc>
                  <a:spcPts val="9277"/>
                </a:lnSpc>
              </a:pPr>
              <a:r>
                <a:rPr lang="es-CL" sz="9371" noProof="0" dirty="0">
                  <a:solidFill>
                    <a:srgbClr val="FFFFFF"/>
                  </a:solidFill>
                  <a:latin typeface="Scripter"/>
                  <a:ea typeface="Scripter"/>
                  <a:cs typeface="Scripter"/>
                  <a:sym typeface="Scripter"/>
                </a:rPr>
                <a:t>Módulo común Química</a:t>
              </a:r>
            </a:p>
          </p:txBody>
        </p:sp>
      </p:grpSp>
      <p:sp>
        <p:nvSpPr>
          <p:cNvPr id="14" name="Freeform 14"/>
          <p:cNvSpPr/>
          <p:nvPr/>
        </p:nvSpPr>
        <p:spPr>
          <a:xfrm>
            <a:off x="3198886" y="5454717"/>
            <a:ext cx="2492942" cy="2492942"/>
          </a:xfrm>
          <a:custGeom>
            <a:avLst/>
            <a:gdLst/>
            <a:ahLst/>
            <a:cxnLst/>
            <a:rect l="l" t="t" r="r" b="b"/>
            <a:pathLst>
              <a:path w="2492942" h="2492942">
                <a:moveTo>
                  <a:pt x="0" y="0"/>
                </a:moveTo>
                <a:lnTo>
                  <a:pt x="2492942" y="0"/>
                </a:lnTo>
                <a:lnTo>
                  <a:pt x="2492942" y="2492942"/>
                </a:lnTo>
                <a:lnTo>
                  <a:pt x="0" y="24929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L" noProof="0" dirty="0"/>
          </a:p>
        </p:txBody>
      </p:sp>
      <p:sp>
        <p:nvSpPr>
          <p:cNvPr id="15" name="Freeform 15"/>
          <p:cNvSpPr/>
          <p:nvPr/>
        </p:nvSpPr>
        <p:spPr>
          <a:xfrm>
            <a:off x="0" y="46784"/>
            <a:ext cx="1176587" cy="981916"/>
          </a:xfrm>
          <a:custGeom>
            <a:avLst/>
            <a:gdLst/>
            <a:ahLst/>
            <a:cxnLst/>
            <a:rect l="l" t="t" r="r" b="b"/>
            <a:pathLst>
              <a:path w="1176587" h="981916">
                <a:moveTo>
                  <a:pt x="0" y="0"/>
                </a:moveTo>
                <a:lnTo>
                  <a:pt x="1176587" y="0"/>
                </a:lnTo>
                <a:lnTo>
                  <a:pt x="1176587" y="981916"/>
                </a:lnTo>
                <a:lnTo>
                  <a:pt x="0" y="9819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CL" noProof="0" dirty="0"/>
          </a:p>
        </p:txBody>
      </p:sp>
      <p:sp>
        <p:nvSpPr>
          <p:cNvPr id="16" name="Freeform 16"/>
          <p:cNvSpPr/>
          <p:nvPr/>
        </p:nvSpPr>
        <p:spPr>
          <a:xfrm>
            <a:off x="588294" y="537742"/>
            <a:ext cx="4335931" cy="1242967"/>
          </a:xfrm>
          <a:custGeom>
            <a:avLst/>
            <a:gdLst/>
            <a:ahLst/>
            <a:cxnLst/>
            <a:rect l="l" t="t" r="r" b="b"/>
            <a:pathLst>
              <a:path w="4335931" h="1242967">
                <a:moveTo>
                  <a:pt x="0" y="0"/>
                </a:moveTo>
                <a:lnTo>
                  <a:pt x="4335930" y="0"/>
                </a:lnTo>
                <a:lnTo>
                  <a:pt x="4335930" y="1242967"/>
                </a:lnTo>
                <a:lnTo>
                  <a:pt x="0" y="1242967"/>
                </a:lnTo>
                <a:lnTo>
                  <a:pt x="0" y="0"/>
                </a:lnTo>
                <a:close/>
              </a:path>
            </a:pathLst>
          </a:custGeom>
          <a:blipFill>
            <a:blip r:embed="rId11"/>
            <a:stretch>
              <a:fillRect/>
            </a:stretch>
          </a:blipFill>
        </p:spPr>
        <p:txBody>
          <a:bodyPr/>
          <a:lstStyle/>
          <a:p>
            <a:endParaRPr lang="es-CL" noProof="0" dirty="0"/>
          </a:p>
        </p:txBody>
      </p:sp>
      <p:pic>
        <p:nvPicPr>
          <p:cNvPr id="17" name="Picture 17"/>
          <p:cNvPicPr>
            <a:picLocks noChangeAspect="1"/>
          </p:cNvPicPr>
          <p:nvPr/>
        </p:nvPicPr>
        <p:blipFill>
          <a:blip r:embed="rId12"/>
          <a:srcRect/>
          <a:stretch>
            <a:fillRect/>
          </a:stretch>
        </p:blipFill>
        <p:spPr>
          <a:xfrm>
            <a:off x="1786836" y="1440982"/>
            <a:ext cx="8255397" cy="3673652"/>
          </a:xfrm>
          <a:prstGeom prst="rect">
            <a:avLst/>
          </a:prstGeom>
        </p:spPr>
      </p:pic>
      <p:sp>
        <p:nvSpPr>
          <p:cNvPr id="18" name="TextBox 18"/>
          <p:cNvSpPr txBox="1"/>
          <p:nvPr/>
        </p:nvSpPr>
        <p:spPr>
          <a:xfrm rot="-52276">
            <a:off x="8217853" y="7988574"/>
            <a:ext cx="10062454" cy="1088309"/>
          </a:xfrm>
          <a:prstGeom prst="rect">
            <a:avLst/>
          </a:prstGeom>
        </p:spPr>
        <p:txBody>
          <a:bodyPr lIns="0" tIns="0" rIns="0" bIns="0" rtlCol="0" anchor="t">
            <a:spAutoFit/>
          </a:bodyPr>
          <a:lstStyle/>
          <a:p>
            <a:pPr marL="0" lvl="0" indent="0" algn="ctr">
              <a:lnSpc>
                <a:spcPts val="7572"/>
              </a:lnSpc>
              <a:spcBef>
                <a:spcPct val="0"/>
              </a:spcBef>
            </a:pPr>
            <a:endParaRPr lang="es-CL" noProof="0" dirty="0"/>
          </a:p>
        </p:txBody>
      </p:sp>
      <p:sp>
        <p:nvSpPr>
          <p:cNvPr id="19" name="TextBox 19"/>
          <p:cNvSpPr txBox="1"/>
          <p:nvPr/>
        </p:nvSpPr>
        <p:spPr>
          <a:xfrm>
            <a:off x="12594829" y="9305925"/>
            <a:ext cx="4664471" cy="680024"/>
          </a:xfrm>
          <a:prstGeom prst="rect">
            <a:avLst/>
          </a:prstGeom>
        </p:spPr>
        <p:txBody>
          <a:bodyPr lIns="0" tIns="0" rIns="0" bIns="0" rtlCol="0" anchor="t">
            <a:spAutoFit/>
          </a:bodyPr>
          <a:lstStyle/>
          <a:p>
            <a:pPr marL="0" lvl="0" indent="0" algn="ctr">
              <a:lnSpc>
                <a:spcPts val="4735"/>
              </a:lnSpc>
              <a:spcBef>
                <a:spcPct val="0"/>
              </a:spcBef>
            </a:pPr>
            <a:r>
              <a:rPr lang="es-CL" sz="4783" noProof="0" dirty="0">
                <a:solidFill>
                  <a:srgbClr val="00030A"/>
                </a:solidFill>
                <a:latin typeface="Scripter"/>
                <a:ea typeface="Scripter"/>
                <a:cs typeface="Scripter"/>
                <a:sym typeface="Scripter"/>
              </a:rPr>
              <a:t>NATALIA </a:t>
            </a:r>
            <a:r>
              <a:rPr lang="es-CL" sz="4783" noProof="0" dirty="0" err="1">
                <a:solidFill>
                  <a:srgbClr val="00030A"/>
                </a:solidFill>
                <a:latin typeface="Scripter"/>
                <a:ea typeface="Scripter"/>
                <a:cs typeface="Scripter"/>
                <a:sym typeface="Scripter"/>
              </a:rPr>
              <a:t>dÍAZ</a:t>
            </a:r>
            <a:endParaRPr lang="es-CL" sz="4783" noProof="0" dirty="0">
              <a:solidFill>
                <a:srgbClr val="00030A"/>
              </a:solidFill>
              <a:latin typeface="Scripter"/>
              <a:ea typeface="Scripter"/>
              <a:cs typeface="Scripter"/>
              <a:sym typeface="Scrip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pic>
        <p:nvPicPr>
          <p:cNvPr id="3" name="Imagen 2">
            <a:extLst>
              <a:ext uri="{FF2B5EF4-FFF2-40B4-BE49-F238E27FC236}">
                <a16:creationId xmlns:a16="http://schemas.microsoft.com/office/drawing/2014/main" id="{3F6FA1B1-3447-99CE-EB4A-3E37F020C98A}"/>
              </a:ext>
            </a:extLst>
          </p:cNvPr>
          <p:cNvPicPr>
            <a:picLocks noChangeAspect="1"/>
          </p:cNvPicPr>
          <p:nvPr/>
        </p:nvPicPr>
        <p:blipFill>
          <a:blip r:embed="rId2"/>
          <a:srcRect b="492"/>
          <a:stretch/>
        </p:blipFill>
        <p:spPr>
          <a:xfrm>
            <a:off x="685800" y="609600"/>
            <a:ext cx="16916400" cy="9258300"/>
          </a:xfrm>
          <a:prstGeom prst="rect">
            <a:avLst/>
          </a:prstGeom>
        </p:spPr>
      </p:pic>
    </p:spTree>
    <p:extLst>
      <p:ext uri="{BB962C8B-B14F-4D97-AF65-F5344CB8AC3E}">
        <p14:creationId xmlns:p14="http://schemas.microsoft.com/office/powerpoint/2010/main" val="3526496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E3379C8-FC4A-153B-DD21-1FBD94496649}"/>
              </a:ext>
            </a:extLst>
          </p:cNvPr>
          <p:cNvSpPr txBox="1"/>
          <p:nvPr/>
        </p:nvSpPr>
        <p:spPr>
          <a:xfrm>
            <a:off x="4572000" y="4960648"/>
            <a:ext cx="9144000" cy="369332"/>
          </a:xfrm>
          <a:prstGeom prst="rect">
            <a:avLst/>
          </a:prstGeom>
          <a:noFill/>
        </p:spPr>
        <p:txBody>
          <a:bodyPr wrap="square">
            <a:spAutoFit/>
          </a:bodyPr>
          <a:lstStyle/>
          <a:p>
            <a:endParaRPr lang="es-CL" noProof="0" dirty="0"/>
          </a:p>
        </p:txBody>
      </p:sp>
      <p:sp>
        <p:nvSpPr>
          <p:cNvPr id="11" name="CuadroTexto 10">
            <a:extLst>
              <a:ext uri="{FF2B5EF4-FFF2-40B4-BE49-F238E27FC236}">
                <a16:creationId xmlns:a16="http://schemas.microsoft.com/office/drawing/2014/main" id="{803B76D5-23EB-84CD-1B1A-6EB70DC83B1F}"/>
              </a:ext>
            </a:extLst>
          </p:cNvPr>
          <p:cNvSpPr txBox="1"/>
          <p:nvPr/>
        </p:nvSpPr>
        <p:spPr>
          <a:xfrm>
            <a:off x="1609831" y="198285"/>
            <a:ext cx="9144000" cy="769441"/>
          </a:xfrm>
          <a:prstGeom prst="rect">
            <a:avLst/>
          </a:prstGeom>
          <a:noFill/>
        </p:spPr>
        <p:txBody>
          <a:bodyPr wrap="square">
            <a:spAutoFit/>
          </a:bodyPr>
          <a:lstStyle/>
          <a:p>
            <a:pPr algn="ctr" rtl="0"/>
            <a:r>
              <a:rPr lang="es-CL" sz="4400" b="0" i="1" noProof="0" dirty="0">
                <a:solidFill>
                  <a:srgbClr val="000000"/>
                </a:solidFill>
                <a:effectLst/>
              </a:rPr>
              <a:t>Reactivo Limitante</a:t>
            </a:r>
            <a:endParaRPr lang="es-CL" sz="4400" noProof="0" dirty="0">
              <a:effectLst/>
            </a:endParaRPr>
          </a:p>
        </p:txBody>
      </p:sp>
      <p:sp>
        <p:nvSpPr>
          <p:cNvPr id="13" name="CuadroTexto 12">
            <a:extLst>
              <a:ext uri="{FF2B5EF4-FFF2-40B4-BE49-F238E27FC236}">
                <a16:creationId xmlns:a16="http://schemas.microsoft.com/office/drawing/2014/main" id="{1BE4C4DB-9FF1-E720-D7FC-241FAF4F7577}"/>
              </a:ext>
            </a:extLst>
          </p:cNvPr>
          <p:cNvSpPr txBox="1"/>
          <p:nvPr/>
        </p:nvSpPr>
        <p:spPr>
          <a:xfrm>
            <a:off x="4749800" y="6309948"/>
            <a:ext cx="495300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r>
              <a:rPr lang="es-CL" i="1" noProof="0" dirty="0">
                <a:solidFill>
                  <a:srgbClr val="000000"/>
                </a:solidFill>
              </a:rPr>
              <a:t>R</a:t>
            </a:r>
            <a:r>
              <a:rPr lang="es-CL" b="0" i="1" noProof="0" dirty="0">
                <a:solidFill>
                  <a:srgbClr val="000000"/>
                </a:solidFill>
                <a:effectLst/>
              </a:rPr>
              <a:t>eactivo limitante, es el que se ha consumido en su totalidad en una reacción química, es el que limita la cantidad de producto formado. </a:t>
            </a:r>
            <a:endParaRPr lang="es-CL" noProof="0" dirty="0">
              <a:effectLst/>
            </a:endParaRPr>
          </a:p>
        </p:txBody>
      </p:sp>
      <p:sp>
        <p:nvSpPr>
          <p:cNvPr id="15" name="CuadroTexto 14">
            <a:extLst>
              <a:ext uri="{FF2B5EF4-FFF2-40B4-BE49-F238E27FC236}">
                <a16:creationId xmlns:a16="http://schemas.microsoft.com/office/drawing/2014/main" id="{0162151A-253B-4B6F-20A1-6D90B8B67E65}"/>
              </a:ext>
            </a:extLst>
          </p:cNvPr>
          <p:cNvSpPr txBox="1"/>
          <p:nvPr/>
        </p:nvSpPr>
        <p:spPr>
          <a:xfrm>
            <a:off x="4724400" y="9091079"/>
            <a:ext cx="495300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L" noProof="0" dirty="0"/>
              <a:t>Los reactivos en exceso son los presentes en mayor cantidad que la necesaria para reaccionar con el reactivo limitante.</a:t>
            </a:r>
          </a:p>
        </p:txBody>
      </p:sp>
      <p:pic>
        <p:nvPicPr>
          <p:cNvPr id="17" name="Imagen 16">
            <a:extLst>
              <a:ext uri="{FF2B5EF4-FFF2-40B4-BE49-F238E27FC236}">
                <a16:creationId xmlns:a16="http://schemas.microsoft.com/office/drawing/2014/main" id="{08EF382B-F31F-F125-0133-5BE8063B1F4C}"/>
              </a:ext>
            </a:extLst>
          </p:cNvPr>
          <p:cNvPicPr>
            <a:picLocks noChangeAspect="1"/>
          </p:cNvPicPr>
          <p:nvPr/>
        </p:nvPicPr>
        <p:blipFill>
          <a:blip r:embed="rId2"/>
          <a:stretch>
            <a:fillRect/>
          </a:stretch>
        </p:blipFill>
        <p:spPr>
          <a:xfrm>
            <a:off x="381000" y="785770"/>
            <a:ext cx="2508463" cy="9386930"/>
          </a:xfrm>
          <a:prstGeom prst="rect">
            <a:avLst/>
          </a:prstGeom>
        </p:spPr>
      </p:pic>
      <p:pic>
        <p:nvPicPr>
          <p:cNvPr id="19" name="Imagen 18">
            <a:extLst>
              <a:ext uri="{FF2B5EF4-FFF2-40B4-BE49-F238E27FC236}">
                <a16:creationId xmlns:a16="http://schemas.microsoft.com/office/drawing/2014/main" id="{1E3A8993-6C01-C827-930C-A38E88D4FBDE}"/>
              </a:ext>
            </a:extLst>
          </p:cNvPr>
          <p:cNvPicPr>
            <a:picLocks noChangeAspect="1"/>
          </p:cNvPicPr>
          <p:nvPr/>
        </p:nvPicPr>
        <p:blipFill>
          <a:blip r:embed="rId3"/>
          <a:stretch>
            <a:fillRect/>
          </a:stretch>
        </p:blipFill>
        <p:spPr>
          <a:xfrm>
            <a:off x="9982200" y="1028700"/>
            <a:ext cx="8077200" cy="8985709"/>
          </a:xfrm>
          <a:prstGeom prst="rect">
            <a:avLst/>
          </a:prstGeom>
        </p:spPr>
      </p:pic>
      <p:sp>
        <p:nvSpPr>
          <p:cNvPr id="2" name="Rectángulo 1">
            <a:extLst>
              <a:ext uri="{FF2B5EF4-FFF2-40B4-BE49-F238E27FC236}">
                <a16:creationId xmlns:a16="http://schemas.microsoft.com/office/drawing/2014/main" id="{D509A2B9-9545-80D3-3310-1A34C364D0E1}"/>
              </a:ext>
            </a:extLst>
          </p:cNvPr>
          <p:cNvSpPr/>
          <p:nvPr/>
        </p:nvSpPr>
        <p:spPr>
          <a:xfrm>
            <a:off x="9982200" y="3467100"/>
            <a:ext cx="8077200" cy="137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ln w="76200">
                <a:solidFill>
                  <a:schemeClr val="tx1"/>
                </a:solidFill>
              </a:ln>
            </a:endParaRPr>
          </a:p>
        </p:txBody>
      </p:sp>
      <p:pic>
        <p:nvPicPr>
          <p:cNvPr id="4" name="Imagen 3">
            <a:extLst>
              <a:ext uri="{FF2B5EF4-FFF2-40B4-BE49-F238E27FC236}">
                <a16:creationId xmlns:a16="http://schemas.microsoft.com/office/drawing/2014/main" id="{B7AE99B6-A454-DE58-85DE-828F62FAC558}"/>
              </a:ext>
            </a:extLst>
          </p:cNvPr>
          <p:cNvPicPr>
            <a:picLocks noChangeAspect="1"/>
          </p:cNvPicPr>
          <p:nvPr/>
        </p:nvPicPr>
        <p:blipFill>
          <a:blip r:embed="rId4"/>
          <a:stretch>
            <a:fillRect/>
          </a:stretch>
        </p:blipFill>
        <p:spPr>
          <a:xfrm>
            <a:off x="6009415" y="1374371"/>
            <a:ext cx="3134585" cy="3055027"/>
          </a:xfrm>
          <a:prstGeom prst="rect">
            <a:avLst/>
          </a:prstGeom>
        </p:spPr>
      </p:pic>
    </p:spTree>
    <p:extLst>
      <p:ext uri="{BB962C8B-B14F-4D97-AF65-F5344CB8AC3E}">
        <p14:creationId xmlns:p14="http://schemas.microsoft.com/office/powerpoint/2010/main" val="336016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150A9-7C5A-4278-3B7D-D60D76FD0A23}"/>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ADEC6EBE-389A-6F21-B033-3B1924B36967}"/>
              </a:ext>
            </a:extLst>
          </p:cNvPr>
          <p:cNvSpPr txBox="1"/>
          <p:nvPr/>
        </p:nvSpPr>
        <p:spPr>
          <a:xfrm>
            <a:off x="4572000" y="4960648"/>
            <a:ext cx="9144000" cy="369332"/>
          </a:xfrm>
          <a:prstGeom prst="rect">
            <a:avLst/>
          </a:prstGeom>
          <a:noFill/>
        </p:spPr>
        <p:txBody>
          <a:bodyPr wrap="square">
            <a:spAutoFit/>
          </a:bodyPr>
          <a:lstStyle/>
          <a:p>
            <a:endParaRPr lang="es-CL" noProof="0" dirty="0"/>
          </a:p>
        </p:txBody>
      </p:sp>
      <p:sp>
        <p:nvSpPr>
          <p:cNvPr id="11" name="CuadroTexto 10">
            <a:extLst>
              <a:ext uri="{FF2B5EF4-FFF2-40B4-BE49-F238E27FC236}">
                <a16:creationId xmlns:a16="http://schemas.microsoft.com/office/drawing/2014/main" id="{1EB1679E-93AD-1353-1E57-212B4431A070}"/>
              </a:ext>
            </a:extLst>
          </p:cNvPr>
          <p:cNvSpPr txBox="1"/>
          <p:nvPr/>
        </p:nvSpPr>
        <p:spPr>
          <a:xfrm>
            <a:off x="-1066800" y="114300"/>
            <a:ext cx="9144000" cy="769441"/>
          </a:xfrm>
          <a:prstGeom prst="rect">
            <a:avLst/>
          </a:prstGeom>
          <a:noFill/>
        </p:spPr>
        <p:txBody>
          <a:bodyPr wrap="square">
            <a:spAutoFit/>
          </a:bodyPr>
          <a:lstStyle/>
          <a:p>
            <a:pPr algn="ctr" rtl="0"/>
            <a:r>
              <a:rPr lang="es-CL" sz="4400" b="0" i="1" noProof="0" dirty="0">
                <a:solidFill>
                  <a:srgbClr val="000000"/>
                </a:solidFill>
                <a:effectLst/>
              </a:rPr>
              <a:t>Reactivo Limitante</a:t>
            </a:r>
            <a:endParaRPr lang="es-CL" sz="4400" noProof="0" dirty="0">
              <a:effectLst/>
            </a:endParaRPr>
          </a:p>
        </p:txBody>
      </p:sp>
      <p:sp>
        <p:nvSpPr>
          <p:cNvPr id="13" name="CuadroTexto 12">
            <a:extLst>
              <a:ext uri="{FF2B5EF4-FFF2-40B4-BE49-F238E27FC236}">
                <a16:creationId xmlns:a16="http://schemas.microsoft.com/office/drawing/2014/main" id="{32D76447-B110-AE18-F8EF-19B7DF2E86BC}"/>
              </a:ext>
            </a:extLst>
          </p:cNvPr>
          <p:cNvSpPr txBox="1"/>
          <p:nvPr/>
        </p:nvSpPr>
        <p:spPr>
          <a:xfrm>
            <a:off x="533401" y="5329980"/>
            <a:ext cx="495300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r>
              <a:rPr lang="es-CL" i="1" noProof="0" dirty="0">
                <a:solidFill>
                  <a:srgbClr val="000000"/>
                </a:solidFill>
              </a:rPr>
              <a:t>R</a:t>
            </a:r>
            <a:r>
              <a:rPr lang="es-CL" b="0" i="1" noProof="0" dirty="0">
                <a:solidFill>
                  <a:srgbClr val="000000"/>
                </a:solidFill>
                <a:effectLst/>
              </a:rPr>
              <a:t>eactivo limitante, es el que se ha consumido en su totalidad en una reacción química, es el que limita la cantidad de producto formado. </a:t>
            </a:r>
            <a:endParaRPr lang="es-CL" noProof="0" dirty="0">
              <a:effectLst/>
            </a:endParaRPr>
          </a:p>
        </p:txBody>
      </p:sp>
      <p:sp>
        <p:nvSpPr>
          <p:cNvPr id="15" name="CuadroTexto 14">
            <a:extLst>
              <a:ext uri="{FF2B5EF4-FFF2-40B4-BE49-F238E27FC236}">
                <a16:creationId xmlns:a16="http://schemas.microsoft.com/office/drawing/2014/main" id="{43DE3C96-2327-518A-F5A4-7B70DDB30230}"/>
              </a:ext>
            </a:extLst>
          </p:cNvPr>
          <p:cNvSpPr txBox="1"/>
          <p:nvPr/>
        </p:nvSpPr>
        <p:spPr>
          <a:xfrm>
            <a:off x="533400" y="6722394"/>
            <a:ext cx="495300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L" noProof="0" dirty="0"/>
              <a:t>Los reactivos en exceso son los presentes en mayor cantidad que la necesaria para reaccionar con el reactivo limitante</a:t>
            </a:r>
          </a:p>
        </p:txBody>
      </p:sp>
      <p:sp>
        <p:nvSpPr>
          <p:cNvPr id="2" name="Rectángulo 1">
            <a:extLst>
              <a:ext uri="{FF2B5EF4-FFF2-40B4-BE49-F238E27FC236}">
                <a16:creationId xmlns:a16="http://schemas.microsoft.com/office/drawing/2014/main" id="{28CB3CB4-43EC-4B2F-9BEF-781CD1722CA8}"/>
              </a:ext>
            </a:extLst>
          </p:cNvPr>
          <p:cNvSpPr/>
          <p:nvPr/>
        </p:nvSpPr>
        <p:spPr>
          <a:xfrm>
            <a:off x="9982200" y="3467100"/>
            <a:ext cx="8077200" cy="137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ln w="76200">
                <a:solidFill>
                  <a:schemeClr val="tx1"/>
                </a:solidFill>
              </a:ln>
            </a:endParaRPr>
          </a:p>
        </p:txBody>
      </p:sp>
      <p:pic>
        <p:nvPicPr>
          <p:cNvPr id="4" name="Imagen 3">
            <a:extLst>
              <a:ext uri="{FF2B5EF4-FFF2-40B4-BE49-F238E27FC236}">
                <a16:creationId xmlns:a16="http://schemas.microsoft.com/office/drawing/2014/main" id="{EF4B0D2C-B835-7B8B-DD5B-45CF0980CA8F}"/>
              </a:ext>
            </a:extLst>
          </p:cNvPr>
          <p:cNvPicPr>
            <a:picLocks noChangeAspect="1"/>
          </p:cNvPicPr>
          <p:nvPr/>
        </p:nvPicPr>
        <p:blipFill>
          <a:blip r:embed="rId2"/>
          <a:stretch>
            <a:fillRect/>
          </a:stretch>
        </p:blipFill>
        <p:spPr>
          <a:xfrm>
            <a:off x="0" y="1593144"/>
            <a:ext cx="18291906" cy="6826956"/>
          </a:xfrm>
          <a:prstGeom prst="rect">
            <a:avLst/>
          </a:prstGeom>
        </p:spPr>
      </p:pic>
    </p:spTree>
    <p:extLst>
      <p:ext uri="{BB962C8B-B14F-4D97-AF65-F5344CB8AC3E}">
        <p14:creationId xmlns:p14="http://schemas.microsoft.com/office/powerpoint/2010/main" val="388646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17226CE-C4BD-8ADE-BDBC-C7175BCD6185}"/>
              </a:ext>
            </a:extLst>
          </p:cNvPr>
          <p:cNvSpPr txBox="1"/>
          <p:nvPr/>
        </p:nvSpPr>
        <p:spPr>
          <a:xfrm>
            <a:off x="1066800" y="1562100"/>
            <a:ext cx="91440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0">
              <a:buNone/>
            </a:pPr>
            <a:r>
              <a:rPr lang="es-CL" sz="2400" b="0" i="1" noProof="0" dirty="0">
                <a:solidFill>
                  <a:srgbClr val="000000"/>
                </a:solidFill>
                <a:effectLst/>
              </a:rPr>
              <a:t>La cantidad de producto que se obtiene si reacciona todo el reactivo limitante se denomina el rendimiento teórico de la reacción.</a:t>
            </a:r>
          </a:p>
          <a:p>
            <a:pPr algn="just" rtl="0">
              <a:buNone/>
            </a:pPr>
            <a:endParaRPr lang="es-CL" sz="2400" noProof="0" dirty="0">
              <a:effectLst/>
            </a:endParaRPr>
          </a:p>
          <a:p>
            <a:pPr algn="ctr" rtl="0">
              <a:buNone/>
            </a:pPr>
            <a:r>
              <a:rPr lang="es-CL" sz="2400" b="0" i="1" noProof="0" dirty="0">
                <a:solidFill>
                  <a:srgbClr val="000000"/>
                </a:solidFill>
                <a:effectLst/>
              </a:rPr>
              <a:t>La cantidad de producto que se obtiene realmente en una reacción es el rendimiento real . </a:t>
            </a:r>
          </a:p>
          <a:p>
            <a:pPr algn="ctr" rtl="0">
              <a:buNone/>
            </a:pPr>
            <a:endParaRPr lang="es-CL" sz="2400" noProof="0" dirty="0">
              <a:effectLst/>
            </a:endParaRPr>
          </a:p>
          <a:p>
            <a:pPr algn="ctr" rtl="0"/>
            <a:r>
              <a:rPr lang="es-CL" sz="2400" b="0" i="1" noProof="0" dirty="0">
                <a:solidFill>
                  <a:srgbClr val="000000"/>
                </a:solidFill>
                <a:effectLst/>
              </a:rPr>
              <a:t>Rendimiento real &lt; Rendimiento teórico </a:t>
            </a:r>
            <a:endParaRPr lang="es-CL" sz="2400" noProof="0" dirty="0">
              <a:effectLst/>
            </a:endParaRPr>
          </a:p>
        </p:txBody>
      </p:sp>
      <p:sp>
        <p:nvSpPr>
          <p:cNvPr id="5" name="CuadroTexto 4">
            <a:extLst>
              <a:ext uri="{FF2B5EF4-FFF2-40B4-BE49-F238E27FC236}">
                <a16:creationId xmlns:a16="http://schemas.microsoft.com/office/drawing/2014/main" id="{CD7917E5-0FE7-2DED-1300-CDC00B7D2B7C}"/>
              </a:ext>
            </a:extLst>
          </p:cNvPr>
          <p:cNvSpPr txBox="1"/>
          <p:nvPr/>
        </p:nvSpPr>
        <p:spPr>
          <a:xfrm>
            <a:off x="914400" y="361778"/>
            <a:ext cx="9144000" cy="830997"/>
          </a:xfrm>
          <a:prstGeom prst="rect">
            <a:avLst/>
          </a:prstGeom>
          <a:noFill/>
        </p:spPr>
        <p:txBody>
          <a:bodyPr wrap="square">
            <a:spAutoFit/>
          </a:bodyPr>
          <a:lstStyle/>
          <a:p>
            <a:pPr algn="ctr" rtl="0"/>
            <a:r>
              <a:rPr lang="es-CL" sz="4800" b="0" i="1" noProof="0" dirty="0">
                <a:solidFill>
                  <a:srgbClr val="000000"/>
                </a:solidFill>
                <a:effectLst/>
              </a:rPr>
              <a:t>Rendimiento de una reacción</a:t>
            </a:r>
            <a:endParaRPr lang="es-CL" sz="4800" noProof="0" dirty="0">
              <a:effectLst/>
            </a:endParaRPr>
          </a:p>
        </p:txBody>
      </p:sp>
      <p:pic>
        <p:nvPicPr>
          <p:cNvPr id="7" name="Imagen 6">
            <a:extLst>
              <a:ext uri="{FF2B5EF4-FFF2-40B4-BE49-F238E27FC236}">
                <a16:creationId xmlns:a16="http://schemas.microsoft.com/office/drawing/2014/main" id="{1AB697A4-A338-5850-5CBD-E1278297C659}"/>
              </a:ext>
            </a:extLst>
          </p:cNvPr>
          <p:cNvPicPr>
            <a:picLocks noChangeAspect="1"/>
          </p:cNvPicPr>
          <p:nvPr/>
        </p:nvPicPr>
        <p:blipFill>
          <a:blip r:embed="rId2"/>
          <a:stretch>
            <a:fillRect/>
          </a:stretch>
        </p:blipFill>
        <p:spPr>
          <a:xfrm>
            <a:off x="10591800" y="2324100"/>
            <a:ext cx="6928119" cy="992625"/>
          </a:xfrm>
          <a:prstGeom prst="rect">
            <a:avLst/>
          </a:prstGeom>
        </p:spPr>
      </p:pic>
      <p:pic>
        <p:nvPicPr>
          <p:cNvPr id="3074" name="Picture 2" descr="Rendimiento de una reacción química — Hive">
            <a:extLst>
              <a:ext uri="{FF2B5EF4-FFF2-40B4-BE49-F238E27FC236}">
                <a16:creationId xmlns:a16="http://schemas.microsoft.com/office/drawing/2014/main" id="{1A24A4D9-B706-543A-4F63-853F81752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09029"/>
            <a:ext cx="12329204"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66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3" name="Rectangle 1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6" name="TextBox 12">
            <a:extLst>
              <a:ext uri="{FF2B5EF4-FFF2-40B4-BE49-F238E27FC236}">
                <a16:creationId xmlns:a16="http://schemas.microsoft.com/office/drawing/2014/main" id="{11DF31D8-1785-B545-D444-FAA4C865CB63}"/>
              </a:ext>
            </a:extLst>
          </p:cNvPr>
          <p:cNvSpPr txBox="1"/>
          <p:nvPr/>
        </p:nvSpPr>
        <p:spPr>
          <a:xfrm>
            <a:off x="1133854" y="5099653"/>
            <a:ext cx="15961131" cy="116376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s-CL" sz="6000" i="1" kern="1200" noProof="0" dirty="0">
                <a:solidFill>
                  <a:schemeClr val="tx2"/>
                </a:solidFill>
                <a:latin typeface="+mj-lt"/>
                <a:ea typeface="+mj-ea"/>
                <a:cs typeface="+mj-cs"/>
                <a:sym typeface="The Seasons Italics"/>
              </a:rPr>
              <a:t>Reacciones en disolución acuosa</a:t>
            </a:r>
          </a:p>
        </p:txBody>
      </p:sp>
      <p:grpSp>
        <p:nvGrpSpPr>
          <p:cNvPr id="15" name="Group 1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4515120" y="-1"/>
            <a:ext cx="3772422" cy="3261500"/>
            <a:chOff x="-305" y="-4155"/>
            <a:chExt cx="2514948" cy="2174333"/>
          </a:xfrm>
        </p:grpSpPr>
        <p:sp>
          <p:nvSpPr>
            <p:cNvPr id="16" name="Freeform: Shape 1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7" name="Freeform: Shape 1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8" name="Freeform: Shape 1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L" sz="800" noProof="0" dirty="0"/>
            </a:p>
          </p:txBody>
        </p:sp>
        <p:sp>
          <p:nvSpPr>
            <p:cNvPr id="19" name="Freeform: Shape 1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grpSp>
      <p:pic>
        <p:nvPicPr>
          <p:cNvPr id="5" name="Imagen 4">
            <a:extLst>
              <a:ext uri="{FF2B5EF4-FFF2-40B4-BE49-F238E27FC236}">
                <a16:creationId xmlns:a16="http://schemas.microsoft.com/office/drawing/2014/main" id="{51D4B369-3A2C-7FB1-BA7E-483C8B149C56}"/>
              </a:ext>
            </a:extLst>
          </p:cNvPr>
          <p:cNvPicPr>
            <a:picLocks noChangeAspect="1"/>
          </p:cNvPicPr>
          <p:nvPr/>
        </p:nvPicPr>
        <p:blipFill>
          <a:blip r:embed="rId2"/>
          <a:stretch>
            <a:fillRect/>
          </a:stretch>
        </p:blipFill>
        <p:spPr>
          <a:xfrm>
            <a:off x="470021" y="706700"/>
            <a:ext cx="17288796" cy="3630648"/>
          </a:xfrm>
          <a:prstGeom prst="rect">
            <a:avLst/>
          </a:prstGeom>
        </p:spPr>
      </p:pic>
      <p:grpSp>
        <p:nvGrpSpPr>
          <p:cNvPr id="21" name="Group 2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457" y="6484318"/>
            <a:ext cx="5067641" cy="3802682"/>
            <a:chOff x="-305" y="-1"/>
            <a:chExt cx="3832880" cy="2876136"/>
          </a:xfrm>
        </p:grpSpPr>
        <p:sp>
          <p:nvSpPr>
            <p:cNvPr id="22" name="Freeform: Shape 2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23" name="Freeform: Shape 2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24" name="Freeform: Shape 2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25" name="Freeform: Shape 2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grpSp>
      <p:sp>
        <p:nvSpPr>
          <p:cNvPr id="8" name="Freeform 8"/>
          <p:cNvSpPr/>
          <p:nvPr/>
        </p:nvSpPr>
        <p:spPr>
          <a:xfrm>
            <a:off x="9901936" y="9258300"/>
            <a:ext cx="7315200" cy="713232"/>
          </a:xfrm>
          <a:custGeom>
            <a:avLst/>
            <a:gdLst/>
            <a:ahLst/>
            <a:cxnLst/>
            <a:rect l="l" t="t" r="r" b="b"/>
            <a:pathLst>
              <a:path w="7315200" h="713232">
                <a:moveTo>
                  <a:pt x="0" y="0"/>
                </a:moveTo>
                <a:lnTo>
                  <a:pt x="7315200" y="0"/>
                </a:lnTo>
                <a:lnTo>
                  <a:pt x="7315200" y="713232"/>
                </a:lnTo>
                <a:lnTo>
                  <a:pt x="0" y="713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Tree>
    <p:extLst>
      <p:ext uri="{BB962C8B-B14F-4D97-AF65-F5344CB8AC3E}">
        <p14:creationId xmlns:p14="http://schemas.microsoft.com/office/powerpoint/2010/main" val="167287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3702A41-A404-52D5-C814-146B51E74B6F}"/>
              </a:ext>
            </a:extLst>
          </p:cNvPr>
          <p:cNvSpPr/>
          <p:nvPr/>
        </p:nvSpPr>
        <p:spPr>
          <a:xfrm>
            <a:off x="8546396" y="800100"/>
            <a:ext cx="8686800" cy="2454215"/>
          </a:xfrm>
          <a:custGeom>
            <a:avLst/>
            <a:gdLst/>
            <a:ahLst/>
            <a:cxnLst/>
            <a:rect l="l" t="t" r="r" b="b"/>
            <a:pathLst>
              <a:path w="10288949" h="2071887">
                <a:moveTo>
                  <a:pt x="0" y="0"/>
                </a:moveTo>
                <a:lnTo>
                  <a:pt x="10288949" y="0"/>
                </a:lnTo>
                <a:lnTo>
                  <a:pt x="10288949" y="2071887"/>
                </a:lnTo>
                <a:lnTo>
                  <a:pt x="0" y="2071887"/>
                </a:lnTo>
                <a:lnTo>
                  <a:pt x="0" y="0"/>
                </a:lnTo>
                <a:close/>
              </a:path>
            </a:pathLst>
          </a:custGeom>
          <a:blipFill>
            <a:blip r:embed="rId2">
              <a:extLst>
                <a:ext uri="{BEBA8EAE-BF5A-486C-A8C5-ECC9F3942E4B}">
                  <a14:imgProps xmlns:a14="http://schemas.microsoft.com/office/drawing/2010/main">
                    <a14:imgLayer r:embed="rId3">
                      <a14:imgEffect>
                        <a14:artisticPhotocopy/>
                      </a14:imgEffect>
                    </a14:imgLayer>
                  </a14:imgProps>
                </a:ext>
              </a:extLst>
            </a:blip>
            <a:stretch>
              <a:fillRect t="-38678" b="-96584"/>
            </a:stretch>
          </a:blipFill>
        </p:spPr>
        <p:txBody>
          <a:bodyPr/>
          <a:lstStyle/>
          <a:p>
            <a:endParaRPr lang="es-CL" noProof="0" dirty="0"/>
          </a:p>
        </p:txBody>
      </p:sp>
      <p:pic>
        <p:nvPicPr>
          <p:cNvPr id="6" name="Imagen 5">
            <a:extLst>
              <a:ext uri="{FF2B5EF4-FFF2-40B4-BE49-F238E27FC236}">
                <a16:creationId xmlns:a16="http://schemas.microsoft.com/office/drawing/2014/main" id="{100077DA-CF05-4C37-2DE1-49C515EA908D}"/>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8136907" y="3467100"/>
            <a:ext cx="8717241" cy="609599"/>
          </a:xfrm>
          <a:prstGeom prst="rect">
            <a:avLst/>
          </a:prstGeom>
        </p:spPr>
      </p:pic>
      <p:pic>
        <p:nvPicPr>
          <p:cNvPr id="8" name="Imagen 7">
            <a:extLst>
              <a:ext uri="{FF2B5EF4-FFF2-40B4-BE49-F238E27FC236}">
                <a16:creationId xmlns:a16="http://schemas.microsoft.com/office/drawing/2014/main" id="{E6CAF707-8566-5ECE-512D-42FC2EC81833}"/>
              </a:ext>
            </a:extLst>
          </p:cNvPr>
          <p:cNvPicPr>
            <a:picLocks noChangeAspect="1"/>
          </p:cNvPicPr>
          <p:nvPr/>
        </p:nvPicPr>
        <p:blipFill>
          <a:blip r:embed="rId6"/>
          <a:stretch>
            <a:fillRect/>
          </a:stretch>
        </p:blipFill>
        <p:spPr>
          <a:xfrm>
            <a:off x="6410754" y="4464555"/>
            <a:ext cx="11580719" cy="4601095"/>
          </a:xfrm>
          <a:prstGeom prst="rect">
            <a:avLst/>
          </a:prstGeom>
        </p:spPr>
      </p:pic>
      <p:grpSp>
        <p:nvGrpSpPr>
          <p:cNvPr id="9" name="Group 7">
            <a:extLst>
              <a:ext uri="{FF2B5EF4-FFF2-40B4-BE49-F238E27FC236}">
                <a16:creationId xmlns:a16="http://schemas.microsoft.com/office/drawing/2014/main" id="{5FBAAA50-AC4C-9454-26B3-43776B2139BD}"/>
              </a:ext>
            </a:extLst>
          </p:cNvPr>
          <p:cNvGrpSpPr/>
          <p:nvPr/>
        </p:nvGrpSpPr>
        <p:grpSpPr>
          <a:xfrm rot="166567">
            <a:off x="1234424" y="1391391"/>
            <a:ext cx="4986758" cy="7537962"/>
            <a:chOff x="0" y="0"/>
            <a:chExt cx="990669" cy="1397556"/>
          </a:xfrm>
        </p:grpSpPr>
        <p:sp>
          <p:nvSpPr>
            <p:cNvPr id="10" name="Freeform 8">
              <a:extLst>
                <a:ext uri="{FF2B5EF4-FFF2-40B4-BE49-F238E27FC236}">
                  <a16:creationId xmlns:a16="http://schemas.microsoft.com/office/drawing/2014/main" id="{ED9D9899-804C-90F4-C427-1B7153453DFD}"/>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E65C7E"/>
            </a:solidFill>
          </p:spPr>
          <p:txBody>
            <a:bodyPr/>
            <a:lstStyle/>
            <a:p>
              <a:endParaRPr lang="es-CL" noProof="0" dirty="0"/>
            </a:p>
          </p:txBody>
        </p:sp>
        <p:sp>
          <p:nvSpPr>
            <p:cNvPr id="11" name="TextBox 9">
              <a:extLst>
                <a:ext uri="{FF2B5EF4-FFF2-40B4-BE49-F238E27FC236}">
                  <a16:creationId xmlns:a16="http://schemas.microsoft.com/office/drawing/2014/main" id="{A2B40B5E-7611-0CD7-1285-925533B6FFAD}"/>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12" name="Group 10">
            <a:extLst>
              <a:ext uri="{FF2B5EF4-FFF2-40B4-BE49-F238E27FC236}">
                <a16:creationId xmlns:a16="http://schemas.microsoft.com/office/drawing/2014/main" id="{9F7C0ADE-9E2D-1917-72F1-1AF458BC37F4}"/>
              </a:ext>
            </a:extLst>
          </p:cNvPr>
          <p:cNvGrpSpPr/>
          <p:nvPr/>
        </p:nvGrpSpPr>
        <p:grpSpPr>
          <a:xfrm>
            <a:off x="986442" y="1774693"/>
            <a:ext cx="5033358" cy="6885936"/>
            <a:chOff x="0" y="0"/>
            <a:chExt cx="990669" cy="1397556"/>
          </a:xfrm>
        </p:grpSpPr>
        <p:sp>
          <p:nvSpPr>
            <p:cNvPr id="13" name="Freeform 11">
              <a:extLst>
                <a:ext uri="{FF2B5EF4-FFF2-40B4-BE49-F238E27FC236}">
                  <a16:creationId xmlns:a16="http://schemas.microsoft.com/office/drawing/2014/main" id="{92E354A2-D752-A9F4-E41D-4F7693DE43B5}"/>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14" name="TextBox 12">
              <a:extLst>
                <a:ext uri="{FF2B5EF4-FFF2-40B4-BE49-F238E27FC236}">
                  <a16:creationId xmlns:a16="http://schemas.microsoft.com/office/drawing/2014/main" id="{9E21C9B2-0181-80D2-255D-22C45929F08C}"/>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15" name="TextBox 23">
            <a:extLst>
              <a:ext uri="{FF2B5EF4-FFF2-40B4-BE49-F238E27FC236}">
                <a16:creationId xmlns:a16="http://schemas.microsoft.com/office/drawing/2014/main" id="{1BE34B1B-D403-EFA4-2A6B-21CFEFAEB722}"/>
              </a:ext>
            </a:extLst>
          </p:cNvPr>
          <p:cNvSpPr txBox="1"/>
          <p:nvPr/>
        </p:nvSpPr>
        <p:spPr>
          <a:xfrm>
            <a:off x="1846634" y="2240125"/>
            <a:ext cx="3762338" cy="1730667"/>
          </a:xfrm>
          <a:prstGeom prst="rect">
            <a:avLst/>
          </a:prstGeom>
        </p:spPr>
        <p:txBody>
          <a:bodyPr lIns="0" tIns="0" rIns="0" bIns="0" rtlCol="0" anchor="t">
            <a:spAutoFit/>
          </a:bodyPr>
          <a:lstStyle/>
          <a:p>
            <a:pPr algn="ctr">
              <a:lnSpc>
                <a:spcPts val="4768"/>
              </a:lnSpc>
              <a:spcBef>
                <a:spcPct val="0"/>
              </a:spcBef>
            </a:pPr>
            <a:r>
              <a:rPr lang="es-CL" sz="3600" b="1" noProof="0" dirty="0">
                <a:solidFill>
                  <a:srgbClr val="000000"/>
                </a:solidFill>
                <a:latin typeface="Open Sans Bold"/>
                <a:ea typeface="Open Sans Bold"/>
                <a:cs typeface="Open Sans Bold"/>
                <a:sym typeface="Open Sans Bold"/>
              </a:rPr>
              <a:t>Reacción de Precipitación</a:t>
            </a:r>
          </a:p>
          <a:p>
            <a:pPr marL="0" lvl="0" indent="0" algn="ctr">
              <a:lnSpc>
                <a:spcPts val="4768"/>
              </a:lnSpc>
              <a:spcBef>
                <a:spcPct val="0"/>
              </a:spcBef>
            </a:pPr>
            <a:endParaRPr lang="es-CL" sz="1100" noProof="0" dirty="0">
              <a:solidFill>
                <a:srgbClr val="00030A"/>
              </a:solidFill>
              <a:latin typeface="Scripter"/>
              <a:ea typeface="Scripter"/>
              <a:cs typeface="Scripter"/>
              <a:sym typeface="Scripter"/>
            </a:endParaRPr>
          </a:p>
        </p:txBody>
      </p:sp>
      <p:sp>
        <p:nvSpPr>
          <p:cNvPr id="16" name="TextBox 24">
            <a:extLst>
              <a:ext uri="{FF2B5EF4-FFF2-40B4-BE49-F238E27FC236}">
                <a16:creationId xmlns:a16="http://schemas.microsoft.com/office/drawing/2014/main" id="{886B76DE-19CE-A434-C1A2-97A4F220DBFE}"/>
              </a:ext>
            </a:extLst>
          </p:cNvPr>
          <p:cNvSpPr txBox="1"/>
          <p:nvPr/>
        </p:nvSpPr>
        <p:spPr>
          <a:xfrm>
            <a:off x="1143000" y="3901417"/>
            <a:ext cx="4685135" cy="3411190"/>
          </a:xfrm>
          <a:prstGeom prst="rect">
            <a:avLst/>
          </a:prstGeom>
        </p:spPr>
        <p:txBody>
          <a:bodyPr wrap="square" lIns="0" tIns="0" rIns="0" bIns="0" rtlCol="0" anchor="t">
            <a:spAutoFit/>
          </a:bodyPr>
          <a:lstStyle/>
          <a:p>
            <a:pPr marL="291465" lvl="1" algn="ctr">
              <a:lnSpc>
                <a:spcPts val="3779"/>
              </a:lnSpc>
            </a:pPr>
            <a:r>
              <a:rPr lang="es-CL" sz="36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E</a:t>
            </a:r>
            <a:r>
              <a:rPr lang="es-CL" sz="3600" noProof="0" dirty="0">
                <a:solidFill>
                  <a:srgbClr val="000000"/>
                </a:solidFill>
                <a:latin typeface="Open Sans"/>
                <a:ea typeface="Open Sans"/>
                <a:cs typeface="Open Sans"/>
                <a:sym typeface="Open Sans"/>
              </a:rPr>
              <a:t>n un medio acuoso, uno de los productos es una sustancia poco soluble, la que se deposita en forma sólida (precipita).</a:t>
            </a:r>
          </a:p>
        </p:txBody>
      </p:sp>
    </p:spTree>
    <p:extLst>
      <p:ext uri="{BB962C8B-B14F-4D97-AF65-F5344CB8AC3E}">
        <p14:creationId xmlns:p14="http://schemas.microsoft.com/office/powerpoint/2010/main" val="170228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L" noProof="0"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pic>
        <p:nvPicPr>
          <p:cNvPr id="3" name="Imagen 2">
            <a:extLst>
              <a:ext uri="{FF2B5EF4-FFF2-40B4-BE49-F238E27FC236}">
                <a16:creationId xmlns:a16="http://schemas.microsoft.com/office/drawing/2014/main" id="{8CC56E08-A0AD-9807-E160-8F9499BC73E0}"/>
              </a:ext>
            </a:extLst>
          </p:cNvPr>
          <p:cNvPicPr>
            <a:picLocks noChangeAspect="1"/>
          </p:cNvPicPr>
          <p:nvPr/>
        </p:nvPicPr>
        <p:blipFill>
          <a:blip r:embed="rId2"/>
          <a:stretch>
            <a:fillRect/>
          </a:stretch>
        </p:blipFill>
        <p:spPr>
          <a:xfrm>
            <a:off x="965200" y="1749297"/>
            <a:ext cx="16357599" cy="678840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4" name="CuadroTexto 3">
            <a:extLst>
              <a:ext uri="{FF2B5EF4-FFF2-40B4-BE49-F238E27FC236}">
                <a16:creationId xmlns:a16="http://schemas.microsoft.com/office/drawing/2014/main" id="{DA94EFE2-8015-CB49-ED91-FF4850020C50}"/>
              </a:ext>
            </a:extLst>
          </p:cNvPr>
          <p:cNvSpPr txBox="1"/>
          <p:nvPr/>
        </p:nvSpPr>
        <p:spPr>
          <a:xfrm>
            <a:off x="100508" y="8725607"/>
            <a:ext cx="12984892" cy="954107"/>
          </a:xfrm>
          <a:prstGeom prst="rect">
            <a:avLst/>
          </a:prstGeom>
          <a:noFill/>
        </p:spPr>
        <p:txBody>
          <a:bodyPr wrap="square">
            <a:spAutoFit/>
          </a:bodyPr>
          <a:lstStyle/>
          <a:p>
            <a:r>
              <a:rPr lang="es-CL" sz="2800" noProof="0" dirty="0"/>
              <a:t>Depende de la solubilidad del soluto , que se define como la máxima cantidad de soluto que se disolverá en una cantidad dada de disolvente a una temperatura específica.</a:t>
            </a:r>
          </a:p>
        </p:txBody>
      </p:sp>
    </p:spTree>
    <p:extLst>
      <p:ext uri="{BB962C8B-B14F-4D97-AF65-F5344CB8AC3E}">
        <p14:creationId xmlns:p14="http://schemas.microsoft.com/office/powerpoint/2010/main" val="155616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a:extLst>
              <a:ext uri="{FF2B5EF4-FFF2-40B4-BE49-F238E27FC236}">
                <a16:creationId xmlns:a16="http://schemas.microsoft.com/office/drawing/2014/main" id="{BEAD8320-3697-F3C7-BFC5-A1A9E04A8DA8}"/>
              </a:ext>
            </a:extLst>
          </p:cNvPr>
          <p:cNvGrpSpPr/>
          <p:nvPr/>
        </p:nvGrpSpPr>
        <p:grpSpPr>
          <a:xfrm>
            <a:off x="1447800" y="1619915"/>
            <a:ext cx="5105400" cy="7485985"/>
            <a:chOff x="0" y="0"/>
            <a:chExt cx="5183654" cy="7278328"/>
          </a:xfrm>
        </p:grpSpPr>
        <p:grpSp>
          <p:nvGrpSpPr>
            <p:cNvPr id="3" name="Group 26">
              <a:extLst>
                <a:ext uri="{FF2B5EF4-FFF2-40B4-BE49-F238E27FC236}">
                  <a16:creationId xmlns:a16="http://schemas.microsoft.com/office/drawing/2014/main" id="{48713761-6601-C3D1-F5C4-4095E1E8EE6D}"/>
                </a:ext>
              </a:extLst>
            </p:cNvPr>
            <p:cNvGrpSpPr/>
            <p:nvPr/>
          </p:nvGrpSpPr>
          <p:grpSpPr>
            <a:xfrm rot="166567">
              <a:off x="168394" y="203200"/>
              <a:ext cx="5015260" cy="7075128"/>
              <a:chOff x="0" y="0"/>
              <a:chExt cx="990669" cy="1397556"/>
            </a:xfrm>
          </p:grpSpPr>
          <p:sp>
            <p:nvSpPr>
              <p:cNvPr id="9" name="Freeform 27">
                <a:extLst>
                  <a:ext uri="{FF2B5EF4-FFF2-40B4-BE49-F238E27FC236}">
                    <a16:creationId xmlns:a16="http://schemas.microsoft.com/office/drawing/2014/main" id="{5D0BD059-3A74-3EA7-EC09-7A4CA1D68D64}"/>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00AD9C"/>
              </a:solidFill>
            </p:spPr>
            <p:txBody>
              <a:bodyPr/>
              <a:lstStyle/>
              <a:p>
                <a:endParaRPr lang="es-CL" noProof="0" dirty="0"/>
              </a:p>
            </p:txBody>
          </p:sp>
          <p:sp>
            <p:nvSpPr>
              <p:cNvPr id="10" name="TextBox 28">
                <a:extLst>
                  <a:ext uri="{FF2B5EF4-FFF2-40B4-BE49-F238E27FC236}">
                    <a16:creationId xmlns:a16="http://schemas.microsoft.com/office/drawing/2014/main" id="{D5445420-E979-D749-A35D-F835C6EF7F3C}"/>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4" name="Group 29">
              <a:extLst>
                <a:ext uri="{FF2B5EF4-FFF2-40B4-BE49-F238E27FC236}">
                  <a16:creationId xmlns:a16="http://schemas.microsoft.com/office/drawing/2014/main" id="{F6F75A5E-DC95-DFF7-E464-399492470F38}"/>
                </a:ext>
              </a:extLst>
            </p:cNvPr>
            <p:cNvGrpSpPr/>
            <p:nvPr/>
          </p:nvGrpSpPr>
          <p:grpSpPr>
            <a:xfrm>
              <a:off x="0" y="0"/>
              <a:ext cx="5015260" cy="7075128"/>
              <a:chOff x="0" y="0"/>
              <a:chExt cx="990669" cy="1397556"/>
            </a:xfrm>
          </p:grpSpPr>
          <p:sp>
            <p:nvSpPr>
              <p:cNvPr id="7" name="Freeform 30">
                <a:extLst>
                  <a:ext uri="{FF2B5EF4-FFF2-40B4-BE49-F238E27FC236}">
                    <a16:creationId xmlns:a16="http://schemas.microsoft.com/office/drawing/2014/main" id="{CDABF2E2-AD1C-7B76-39D2-65E8EF529CAD}"/>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8" name="TextBox 31">
                <a:extLst>
                  <a:ext uri="{FF2B5EF4-FFF2-40B4-BE49-F238E27FC236}">
                    <a16:creationId xmlns:a16="http://schemas.microsoft.com/office/drawing/2014/main" id="{B5ACA3FE-A22B-1F88-01F3-597FD493C355}"/>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5" name="TextBox 32">
              <a:extLst>
                <a:ext uri="{FF2B5EF4-FFF2-40B4-BE49-F238E27FC236}">
                  <a16:creationId xmlns:a16="http://schemas.microsoft.com/office/drawing/2014/main" id="{BBF8297A-4E7D-BCDC-86F6-74E6755D15E2}"/>
                </a:ext>
              </a:extLst>
            </p:cNvPr>
            <p:cNvSpPr txBox="1"/>
            <p:nvPr/>
          </p:nvSpPr>
          <p:spPr>
            <a:xfrm>
              <a:off x="0" y="583124"/>
              <a:ext cx="5016451" cy="1196956"/>
            </a:xfrm>
            <a:prstGeom prst="rect">
              <a:avLst/>
            </a:prstGeom>
          </p:spPr>
          <p:txBody>
            <a:bodyPr lIns="0" tIns="0" rIns="0" bIns="0" rtlCol="0" anchor="t">
              <a:spAutoFit/>
            </a:bodyPr>
            <a:lstStyle/>
            <a:p>
              <a:pPr marL="0" lvl="0" indent="0" algn="ctr">
                <a:lnSpc>
                  <a:spcPts val="4768"/>
                </a:lnSpc>
                <a:spcBef>
                  <a:spcPct val="0"/>
                </a:spcBef>
              </a:pPr>
              <a:r>
                <a:rPr lang="es-CL" sz="4816" noProof="0" dirty="0">
                  <a:solidFill>
                    <a:srgbClr val="00030A"/>
                  </a:solidFill>
                  <a:latin typeface="Scripter"/>
                  <a:ea typeface="Scripter"/>
                  <a:cs typeface="Scripter"/>
                  <a:sym typeface="Scripter"/>
                </a:rPr>
                <a:t>Reacción de Neutralización</a:t>
              </a:r>
            </a:p>
          </p:txBody>
        </p:sp>
        <p:sp>
          <p:nvSpPr>
            <p:cNvPr id="6" name="TextBox 33">
              <a:extLst>
                <a:ext uri="{FF2B5EF4-FFF2-40B4-BE49-F238E27FC236}">
                  <a16:creationId xmlns:a16="http://schemas.microsoft.com/office/drawing/2014/main" id="{9A03D00F-635D-63AE-8D33-C81AAC6AAE1F}"/>
                </a:ext>
              </a:extLst>
            </p:cNvPr>
            <p:cNvSpPr txBox="1"/>
            <p:nvPr/>
          </p:nvSpPr>
          <p:spPr>
            <a:xfrm>
              <a:off x="273219" y="2219891"/>
              <a:ext cx="4733677" cy="4346447"/>
            </a:xfrm>
            <a:prstGeom prst="rect">
              <a:avLst/>
            </a:prstGeom>
          </p:spPr>
          <p:txBody>
            <a:bodyPr wrap="square" lIns="0" tIns="0" rIns="0" bIns="0" rtlCol="0" anchor="t">
              <a:spAutoFit/>
            </a:bodyPr>
            <a:lstStyle/>
            <a:p>
              <a:pPr marL="0" lvl="0" indent="0" algn="l">
                <a:lnSpc>
                  <a:spcPct val="150000"/>
                </a:lnSpc>
              </a:pPr>
              <a:r>
                <a:rPr lang="es-CL" sz="2800" noProof="0" dirty="0"/>
                <a:t>Reacción entre un ácido y una base. Generalmente, en las reacciones acuosas ácido-base se forma agua y una sal, que es un compuesto iónico formado por un catión distinto del H+ y un anión distinto del OH- u O2-</a:t>
              </a:r>
              <a:endParaRPr lang="es-CL" sz="2499" noProof="0" dirty="0">
                <a:solidFill>
                  <a:srgbClr val="00030A"/>
                </a:solidFill>
                <a:latin typeface="Cakerolli"/>
                <a:ea typeface="Cakerolli"/>
                <a:cs typeface="Cakerolli"/>
                <a:sym typeface="Cakerolli"/>
              </a:endParaRPr>
            </a:p>
          </p:txBody>
        </p:sp>
      </p:grpSp>
      <p:sp>
        <p:nvSpPr>
          <p:cNvPr id="11" name="Freeform 10">
            <a:extLst>
              <a:ext uri="{FF2B5EF4-FFF2-40B4-BE49-F238E27FC236}">
                <a16:creationId xmlns:a16="http://schemas.microsoft.com/office/drawing/2014/main" id="{3D4A1BD8-AE9D-60C1-32BE-91FEC92F819A}"/>
              </a:ext>
            </a:extLst>
          </p:cNvPr>
          <p:cNvSpPr/>
          <p:nvPr/>
        </p:nvSpPr>
        <p:spPr>
          <a:xfrm>
            <a:off x="7958964" y="4457700"/>
            <a:ext cx="9643236" cy="796247"/>
          </a:xfrm>
          <a:custGeom>
            <a:avLst/>
            <a:gdLst/>
            <a:ahLst/>
            <a:cxnLst/>
            <a:rect l="l" t="t" r="r" b="b"/>
            <a:pathLst>
              <a:path w="4870802" h="371399">
                <a:moveTo>
                  <a:pt x="0" y="0"/>
                </a:moveTo>
                <a:lnTo>
                  <a:pt x="4870802" y="0"/>
                </a:lnTo>
                <a:lnTo>
                  <a:pt x="4870802" y="371399"/>
                </a:lnTo>
                <a:lnTo>
                  <a:pt x="0" y="371399"/>
                </a:lnTo>
                <a:lnTo>
                  <a:pt x="0" y="0"/>
                </a:lnTo>
                <a:close/>
              </a:path>
            </a:pathLst>
          </a:custGeom>
          <a:blipFill>
            <a:blip r:embed="rId2"/>
            <a:stretch>
              <a:fillRect/>
            </a:stretch>
          </a:blipFill>
        </p:spPr>
        <p:txBody>
          <a:bodyPr/>
          <a:lstStyle/>
          <a:p>
            <a:endParaRPr lang="es-CL" noProof="0" dirty="0"/>
          </a:p>
        </p:txBody>
      </p:sp>
      <p:grpSp>
        <p:nvGrpSpPr>
          <p:cNvPr id="12" name="Grupo 11">
            <a:extLst>
              <a:ext uri="{FF2B5EF4-FFF2-40B4-BE49-F238E27FC236}">
                <a16:creationId xmlns:a16="http://schemas.microsoft.com/office/drawing/2014/main" id="{429902F9-331D-5126-438B-C8F69F3171D6}"/>
              </a:ext>
            </a:extLst>
          </p:cNvPr>
          <p:cNvGrpSpPr/>
          <p:nvPr/>
        </p:nvGrpSpPr>
        <p:grpSpPr>
          <a:xfrm>
            <a:off x="7620000" y="7353300"/>
            <a:ext cx="9941499" cy="1719733"/>
            <a:chOff x="6951965" y="3249323"/>
            <a:chExt cx="9941499" cy="1719733"/>
          </a:xfrm>
        </p:grpSpPr>
        <p:pic>
          <p:nvPicPr>
            <p:cNvPr id="13" name="Imagen 12">
              <a:extLst>
                <a:ext uri="{FF2B5EF4-FFF2-40B4-BE49-F238E27FC236}">
                  <a16:creationId xmlns:a16="http://schemas.microsoft.com/office/drawing/2014/main" id="{073FDDE8-3CD9-5E89-FE72-B09FB7787DAA}"/>
                </a:ext>
              </a:extLst>
            </p:cNvPr>
            <p:cNvPicPr>
              <a:picLocks noChangeAspect="1"/>
            </p:cNvPicPr>
            <p:nvPr/>
          </p:nvPicPr>
          <p:blipFill>
            <a:blip r:embed="rId3"/>
            <a:stretch>
              <a:fillRect/>
            </a:stretch>
          </p:blipFill>
          <p:spPr>
            <a:xfrm>
              <a:off x="6972210" y="3249323"/>
              <a:ext cx="9921254" cy="685733"/>
            </a:xfrm>
            <a:prstGeom prst="rect">
              <a:avLst/>
            </a:prstGeom>
          </p:spPr>
        </p:pic>
        <p:pic>
          <p:nvPicPr>
            <p:cNvPr id="15" name="Imagen 14">
              <a:extLst>
                <a:ext uri="{FF2B5EF4-FFF2-40B4-BE49-F238E27FC236}">
                  <a16:creationId xmlns:a16="http://schemas.microsoft.com/office/drawing/2014/main" id="{DC6DD481-205C-2987-38A4-0576B0A52A33}"/>
                </a:ext>
              </a:extLst>
            </p:cNvPr>
            <p:cNvPicPr>
              <a:picLocks noChangeAspect="1"/>
            </p:cNvPicPr>
            <p:nvPr/>
          </p:nvPicPr>
          <p:blipFill>
            <a:blip r:embed="rId4"/>
            <a:stretch>
              <a:fillRect/>
            </a:stretch>
          </p:blipFill>
          <p:spPr>
            <a:xfrm>
              <a:off x="6951965" y="3912299"/>
              <a:ext cx="9667110" cy="1056757"/>
            </a:xfrm>
            <a:prstGeom prst="rect">
              <a:avLst/>
            </a:prstGeom>
          </p:spPr>
        </p:pic>
      </p:grpSp>
      <p:pic>
        <p:nvPicPr>
          <p:cNvPr id="1026" name="Picture 2">
            <a:extLst>
              <a:ext uri="{FF2B5EF4-FFF2-40B4-BE49-F238E27FC236}">
                <a16:creationId xmlns:a16="http://schemas.microsoft.com/office/drawing/2014/main" id="{BCCF88F1-D65E-20A3-726B-4CF4E097BF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743" b="20635"/>
          <a:stretch/>
        </p:blipFill>
        <p:spPr bwMode="auto">
          <a:xfrm>
            <a:off x="7391400" y="1866900"/>
            <a:ext cx="9921254"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74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51E3F799-FFB4-25EF-048D-CEB89B0BE37D}"/>
              </a:ext>
            </a:extLst>
          </p:cNvPr>
          <p:cNvGrpSpPr/>
          <p:nvPr/>
        </p:nvGrpSpPr>
        <p:grpSpPr>
          <a:xfrm rot="166567">
            <a:off x="1234424" y="1391391"/>
            <a:ext cx="4986758" cy="7537962"/>
            <a:chOff x="0" y="0"/>
            <a:chExt cx="990669" cy="1397556"/>
          </a:xfrm>
        </p:grpSpPr>
        <p:sp>
          <p:nvSpPr>
            <p:cNvPr id="3" name="Freeform 8">
              <a:extLst>
                <a:ext uri="{FF2B5EF4-FFF2-40B4-BE49-F238E27FC236}">
                  <a16:creationId xmlns:a16="http://schemas.microsoft.com/office/drawing/2014/main" id="{647FA648-4948-F592-9C8A-2DAF997D2F49}"/>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E65C7E"/>
            </a:solidFill>
          </p:spPr>
          <p:txBody>
            <a:bodyPr/>
            <a:lstStyle/>
            <a:p>
              <a:endParaRPr lang="es-CL" noProof="0" dirty="0"/>
            </a:p>
          </p:txBody>
        </p:sp>
        <p:sp>
          <p:nvSpPr>
            <p:cNvPr id="4" name="TextBox 9">
              <a:extLst>
                <a:ext uri="{FF2B5EF4-FFF2-40B4-BE49-F238E27FC236}">
                  <a16:creationId xmlns:a16="http://schemas.microsoft.com/office/drawing/2014/main" id="{2E7C1D26-92DC-C4C3-F333-E8BB76CDA521}"/>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5" name="Group 10">
            <a:extLst>
              <a:ext uri="{FF2B5EF4-FFF2-40B4-BE49-F238E27FC236}">
                <a16:creationId xmlns:a16="http://schemas.microsoft.com/office/drawing/2014/main" id="{B45BD695-5860-C8FC-0881-8C6E5AD0DF1C}"/>
              </a:ext>
            </a:extLst>
          </p:cNvPr>
          <p:cNvGrpSpPr/>
          <p:nvPr/>
        </p:nvGrpSpPr>
        <p:grpSpPr>
          <a:xfrm>
            <a:off x="1083833" y="1614775"/>
            <a:ext cx="5033358" cy="6885936"/>
            <a:chOff x="0" y="0"/>
            <a:chExt cx="990669" cy="1397556"/>
          </a:xfrm>
        </p:grpSpPr>
        <p:sp>
          <p:nvSpPr>
            <p:cNvPr id="6" name="Freeform 11">
              <a:extLst>
                <a:ext uri="{FF2B5EF4-FFF2-40B4-BE49-F238E27FC236}">
                  <a16:creationId xmlns:a16="http://schemas.microsoft.com/office/drawing/2014/main" id="{30E13C40-CEC6-F610-EB32-700BFA0DE45A}"/>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7" name="TextBox 12">
              <a:extLst>
                <a:ext uri="{FF2B5EF4-FFF2-40B4-BE49-F238E27FC236}">
                  <a16:creationId xmlns:a16="http://schemas.microsoft.com/office/drawing/2014/main" id="{2B7238C7-1BA3-4131-0520-EA1256F53DB6}"/>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8" name="TextBox 23">
            <a:extLst>
              <a:ext uri="{FF2B5EF4-FFF2-40B4-BE49-F238E27FC236}">
                <a16:creationId xmlns:a16="http://schemas.microsoft.com/office/drawing/2014/main" id="{F4D9CFDD-5AC2-DCEE-5B21-678BA91CDE8E}"/>
              </a:ext>
            </a:extLst>
          </p:cNvPr>
          <p:cNvSpPr txBox="1"/>
          <p:nvPr/>
        </p:nvSpPr>
        <p:spPr>
          <a:xfrm>
            <a:off x="1846634" y="2240125"/>
            <a:ext cx="3762338" cy="1718804"/>
          </a:xfrm>
          <a:prstGeom prst="rect">
            <a:avLst/>
          </a:prstGeom>
        </p:spPr>
        <p:txBody>
          <a:bodyPr lIns="0" tIns="0" rIns="0" bIns="0" rtlCol="0" anchor="t">
            <a:spAutoFit/>
          </a:bodyPr>
          <a:lstStyle/>
          <a:p>
            <a:pPr algn="ctr">
              <a:lnSpc>
                <a:spcPts val="4768"/>
              </a:lnSpc>
              <a:spcBef>
                <a:spcPct val="0"/>
              </a:spcBef>
            </a:pPr>
            <a:r>
              <a:rPr lang="es-CL" sz="3600" b="1" noProof="0" dirty="0">
                <a:solidFill>
                  <a:srgbClr val="000000"/>
                </a:solidFill>
                <a:latin typeface="Open Sans Bold"/>
                <a:ea typeface="Open Sans Bold"/>
                <a:cs typeface="Open Sans Bold"/>
                <a:sym typeface="Open Sans Bold"/>
              </a:rPr>
              <a:t>Reacción de Redox</a:t>
            </a:r>
          </a:p>
          <a:p>
            <a:pPr marL="0" lvl="0" indent="0" algn="ctr">
              <a:lnSpc>
                <a:spcPts val="4768"/>
              </a:lnSpc>
              <a:spcBef>
                <a:spcPct val="0"/>
              </a:spcBef>
            </a:pPr>
            <a:endParaRPr lang="es-CL" sz="1100" noProof="0" dirty="0">
              <a:solidFill>
                <a:srgbClr val="00030A"/>
              </a:solidFill>
              <a:latin typeface="Scripter"/>
              <a:ea typeface="Scripter"/>
              <a:cs typeface="Scripter"/>
              <a:sym typeface="Scripter"/>
            </a:endParaRPr>
          </a:p>
        </p:txBody>
      </p:sp>
      <p:sp>
        <p:nvSpPr>
          <p:cNvPr id="9" name="TextBox 24">
            <a:extLst>
              <a:ext uri="{FF2B5EF4-FFF2-40B4-BE49-F238E27FC236}">
                <a16:creationId xmlns:a16="http://schemas.microsoft.com/office/drawing/2014/main" id="{42D01515-DE5A-E2D4-19FD-54EB18A6DEC1}"/>
              </a:ext>
            </a:extLst>
          </p:cNvPr>
          <p:cNvSpPr txBox="1"/>
          <p:nvPr/>
        </p:nvSpPr>
        <p:spPr>
          <a:xfrm>
            <a:off x="1257944" y="4565848"/>
            <a:ext cx="4685135" cy="1949252"/>
          </a:xfrm>
          <a:prstGeom prst="rect">
            <a:avLst/>
          </a:prstGeom>
        </p:spPr>
        <p:txBody>
          <a:bodyPr wrap="square" lIns="0" tIns="0" rIns="0" bIns="0" rtlCol="0" anchor="t">
            <a:spAutoFit/>
          </a:bodyPr>
          <a:lstStyle/>
          <a:p>
            <a:pPr marL="291465" lvl="1" algn="ctr">
              <a:lnSpc>
                <a:spcPts val="3779"/>
              </a:lnSpc>
            </a:pPr>
            <a:r>
              <a:rPr lang="es-CL" sz="3600" noProof="0" dirty="0">
                <a:solidFill>
                  <a:srgbClr val="000000"/>
                </a:solidFill>
                <a:latin typeface="Open Sans"/>
                <a:ea typeface="Open Sans"/>
                <a:cs typeface="Open Sans"/>
                <a:sym typeface="Open Sans"/>
              </a:rPr>
              <a:t>son aquellas donde un elemento gana electrones y el otro pierde electrones.</a:t>
            </a:r>
          </a:p>
        </p:txBody>
      </p:sp>
      <p:sp>
        <p:nvSpPr>
          <p:cNvPr id="10" name="Freeform 4">
            <a:extLst>
              <a:ext uri="{FF2B5EF4-FFF2-40B4-BE49-F238E27FC236}">
                <a16:creationId xmlns:a16="http://schemas.microsoft.com/office/drawing/2014/main" id="{3C0D000F-3052-D491-64A0-E1A56ACD5CD1}"/>
              </a:ext>
            </a:extLst>
          </p:cNvPr>
          <p:cNvSpPr/>
          <p:nvPr/>
        </p:nvSpPr>
        <p:spPr>
          <a:xfrm>
            <a:off x="8077200" y="1702346"/>
            <a:ext cx="8698794" cy="5028460"/>
          </a:xfrm>
          <a:custGeom>
            <a:avLst/>
            <a:gdLst/>
            <a:ahLst/>
            <a:cxnLst/>
            <a:rect l="l" t="t" r="r" b="b"/>
            <a:pathLst>
              <a:path w="7078947" h="3971117">
                <a:moveTo>
                  <a:pt x="0" y="0"/>
                </a:moveTo>
                <a:lnTo>
                  <a:pt x="7078947" y="0"/>
                </a:lnTo>
                <a:lnTo>
                  <a:pt x="7078947" y="3971116"/>
                </a:lnTo>
                <a:lnTo>
                  <a:pt x="0" y="3971116"/>
                </a:lnTo>
                <a:lnTo>
                  <a:pt x="0" y="0"/>
                </a:lnTo>
                <a:close/>
              </a:path>
            </a:pathLst>
          </a:custGeom>
          <a:blipFill>
            <a:blip r:embed="rId2"/>
            <a:stretch>
              <a:fillRect l="-14291" t="-35545" r="-12259" b="-10242"/>
            </a:stretch>
          </a:blipFill>
        </p:spPr>
        <p:txBody>
          <a:bodyPr/>
          <a:lstStyle/>
          <a:p>
            <a:endParaRPr lang="es-CL" noProof="0" dirty="0"/>
          </a:p>
        </p:txBody>
      </p:sp>
    </p:spTree>
    <p:extLst>
      <p:ext uri="{BB962C8B-B14F-4D97-AF65-F5344CB8AC3E}">
        <p14:creationId xmlns:p14="http://schemas.microsoft.com/office/powerpoint/2010/main" val="73839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
            <a:extLst>
              <a:ext uri="{FF2B5EF4-FFF2-40B4-BE49-F238E27FC236}">
                <a16:creationId xmlns:a16="http://schemas.microsoft.com/office/drawing/2014/main" id="{7A3A0997-08BD-A218-EB19-015EBED0C0EB}"/>
              </a:ext>
            </a:extLst>
          </p:cNvPr>
          <p:cNvGrpSpPr/>
          <p:nvPr/>
        </p:nvGrpSpPr>
        <p:grpSpPr>
          <a:xfrm>
            <a:off x="1659317" y="342900"/>
            <a:ext cx="5122483" cy="7485985"/>
            <a:chOff x="-17345" y="0"/>
            <a:chExt cx="5200999" cy="7278328"/>
          </a:xfrm>
        </p:grpSpPr>
        <p:grpSp>
          <p:nvGrpSpPr>
            <p:cNvPr id="4" name="Group 26">
              <a:extLst>
                <a:ext uri="{FF2B5EF4-FFF2-40B4-BE49-F238E27FC236}">
                  <a16:creationId xmlns:a16="http://schemas.microsoft.com/office/drawing/2014/main" id="{ACBC5412-495D-EE1D-2D0E-BA791C3AA8C5}"/>
                </a:ext>
              </a:extLst>
            </p:cNvPr>
            <p:cNvGrpSpPr/>
            <p:nvPr/>
          </p:nvGrpSpPr>
          <p:grpSpPr>
            <a:xfrm rot="166567">
              <a:off x="168394" y="203200"/>
              <a:ext cx="5015260" cy="7075128"/>
              <a:chOff x="0" y="0"/>
              <a:chExt cx="990669" cy="1397556"/>
            </a:xfrm>
          </p:grpSpPr>
          <p:sp>
            <p:nvSpPr>
              <p:cNvPr id="10" name="Freeform 27">
                <a:extLst>
                  <a:ext uri="{FF2B5EF4-FFF2-40B4-BE49-F238E27FC236}">
                    <a16:creationId xmlns:a16="http://schemas.microsoft.com/office/drawing/2014/main" id="{4D6FBAAF-C6D9-4E7A-1761-5CE1221437C2}"/>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00AD9C"/>
              </a:solidFill>
            </p:spPr>
            <p:txBody>
              <a:bodyPr/>
              <a:lstStyle/>
              <a:p>
                <a:endParaRPr lang="es-CL" noProof="0" dirty="0"/>
              </a:p>
            </p:txBody>
          </p:sp>
          <p:sp>
            <p:nvSpPr>
              <p:cNvPr id="11" name="TextBox 28">
                <a:extLst>
                  <a:ext uri="{FF2B5EF4-FFF2-40B4-BE49-F238E27FC236}">
                    <a16:creationId xmlns:a16="http://schemas.microsoft.com/office/drawing/2014/main" id="{4E0E7F42-D2E3-9758-4A36-421F66CE7F67}"/>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5" name="Group 29">
              <a:extLst>
                <a:ext uri="{FF2B5EF4-FFF2-40B4-BE49-F238E27FC236}">
                  <a16:creationId xmlns:a16="http://schemas.microsoft.com/office/drawing/2014/main" id="{0C292675-AA83-F03E-7977-BA0CC0C2A9CA}"/>
                </a:ext>
              </a:extLst>
            </p:cNvPr>
            <p:cNvGrpSpPr/>
            <p:nvPr/>
          </p:nvGrpSpPr>
          <p:grpSpPr>
            <a:xfrm>
              <a:off x="0" y="0"/>
              <a:ext cx="5015260" cy="7075128"/>
              <a:chOff x="0" y="0"/>
              <a:chExt cx="990669" cy="1397556"/>
            </a:xfrm>
          </p:grpSpPr>
          <p:sp>
            <p:nvSpPr>
              <p:cNvPr id="8" name="Freeform 30">
                <a:extLst>
                  <a:ext uri="{FF2B5EF4-FFF2-40B4-BE49-F238E27FC236}">
                    <a16:creationId xmlns:a16="http://schemas.microsoft.com/office/drawing/2014/main" id="{14CCF9CC-D074-2A76-0207-53995351F4F0}"/>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9" name="TextBox 31">
                <a:extLst>
                  <a:ext uri="{FF2B5EF4-FFF2-40B4-BE49-F238E27FC236}">
                    <a16:creationId xmlns:a16="http://schemas.microsoft.com/office/drawing/2014/main" id="{19185D3B-EC79-8904-6786-7B7A1152DD00}"/>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6" name="TextBox 32">
              <a:extLst>
                <a:ext uri="{FF2B5EF4-FFF2-40B4-BE49-F238E27FC236}">
                  <a16:creationId xmlns:a16="http://schemas.microsoft.com/office/drawing/2014/main" id="{A3F8B425-EF06-0341-BBF2-E3295845E017}"/>
                </a:ext>
              </a:extLst>
            </p:cNvPr>
            <p:cNvSpPr txBox="1"/>
            <p:nvPr/>
          </p:nvSpPr>
          <p:spPr>
            <a:xfrm>
              <a:off x="0" y="1400235"/>
              <a:ext cx="5016451" cy="1196956"/>
            </a:xfrm>
            <a:prstGeom prst="rect">
              <a:avLst/>
            </a:prstGeom>
          </p:spPr>
          <p:txBody>
            <a:bodyPr lIns="0" tIns="0" rIns="0" bIns="0" rtlCol="0" anchor="t">
              <a:spAutoFit/>
            </a:bodyPr>
            <a:lstStyle/>
            <a:p>
              <a:pPr marL="0" lvl="0" indent="0" algn="ctr">
                <a:lnSpc>
                  <a:spcPts val="4768"/>
                </a:lnSpc>
                <a:spcBef>
                  <a:spcPct val="0"/>
                </a:spcBef>
              </a:pPr>
              <a:r>
                <a:rPr lang="es-CL" sz="4816" noProof="0" dirty="0">
                  <a:solidFill>
                    <a:srgbClr val="00030A"/>
                  </a:solidFill>
                  <a:latin typeface="Scripter"/>
                  <a:ea typeface="Scripter"/>
                  <a:cs typeface="Scripter"/>
                  <a:sym typeface="Scripter"/>
                </a:rPr>
                <a:t>Reacciones de Síntesis</a:t>
              </a:r>
            </a:p>
          </p:txBody>
        </p:sp>
        <p:sp>
          <p:nvSpPr>
            <p:cNvPr id="7" name="TextBox 33">
              <a:extLst>
                <a:ext uri="{FF2B5EF4-FFF2-40B4-BE49-F238E27FC236}">
                  <a16:creationId xmlns:a16="http://schemas.microsoft.com/office/drawing/2014/main" id="{C787B3B3-00EB-D217-9091-092BB82C20BB}"/>
                </a:ext>
              </a:extLst>
            </p:cNvPr>
            <p:cNvSpPr txBox="1"/>
            <p:nvPr/>
          </p:nvSpPr>
          <p:spPr>
            <a:xfrm>
              <a:off x="-17345" y="3482054"/>
              <a:ext cx="4733677" cy="1393082"/>
            </a:xfrm>
            <a:prstGeom prst="rect">
              <a:avLst/>
            </a:prstGeom>
          </p:spPr>
          <p:txBody>
            <a:bodyPr wrap="square" lIns="0" tIns="0" rIns="0" bIns="0" rtlCol="0" anchor="t">
              <a:spAutoFit/>
            </a:bodyPr>
            <a:lstStyle/>
            <a:p>
              <a:pPr marL="291465" lvl="1" algn="ctr">
                <a:lnSpc>
                  <a:spcPts val="3779"/>
                </a:lnSpc>
              </a:pPr>
              <a:r>
                <a:rPr lang="es-CL" sz="3000" noProof="0" dirty="0">
                  <a:solidFill>
                    <a:srgbClr val="000000"/>
                  </a:solidFill>
                  <a:latin typeface="Open Sans"/>
                  <a:ea typeface="Open Sans"/>
                  <a:cs typeface="Open Sans"/>
                  <a:sym typeface="Open Sans"/>
                </a:rPr>
                <a:t>Dos o más compuestos reaccionan entre sí para formar un producto.</a:t>
              </a:r>
            </a:p>
          </p:txBody>
        </p:sp>
      </p:grpSp>
      <p:sp>
        <p:nvSpPr>
          <p:cNvPr id="12" name="Freeform 4">
            <a:extLst>
              <a:ext uri="{FF2B5EF4-FFF2-40B4-BE49-F238E27FC236}">
                <a16:creationId xmlns:a16="http://schemas.microsoft.com/office/drawing/2014/main" id="{5916EF0D-18FA-66DC-F3FA-0768D49A4923}"/>
              </a:ext>
            </a:extLst>
          </p:cNvPr>
          <p:cNvSpPr/>
          <p:nvPr/>
        </p:nvSpPr>
        <p:spPr>
          <a:xfrm>
            <a:off x="7528464" y="723900"/>
            <a:ext cx="3783917" cy="695295"/>
          </a:xfrm>
          <a:custGeom>
            <a:avLst/>
            <a:gdLst/>
            <a:ahLst/>
            <a:cxnLst/>
            <a:rect l="l" t="t" r="r" b="b"/>
            <a:pathLst>
              <a:path w="3783917" h="695295">
                <a:moveTo>
                  <a:pt x="0" y="0"/>
                </a:moveTo>
                <a:lnTo>
                  <a:pt x="3783916" y="0"/>
                </a:lnTo>
                <a:lnTo>
                  <a:pt x="3783916" y="695294"/>
                </a:lnTo>
                <a:lnTo>
                  <a:pt x="0" y="6952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13" name="Freeform 9">
            <a:extLst>
              <a:ext uri="{FF2B5EF4-FFF2-40B4-BE49-F238E27FC236}">
                <a16:creationId xmlns:a16="http://schemas.microsoft.com/office/drawing/2014/main" id="{35305832-F78C-E923-AF21-DF5DE4C68D72}"/>
              </a:ext>
            </a:extLst>
          </p:cNvPr>
          <p:cNvSpPr/>
          <p:nvPr/>
        </p:nvSpPr>
        <p:spPr>
          <a:xfrm>
            <a:off x="7176728" y="1814873"/>
            <a:ext cx="5343239" cy="661226"/>
          </a:xfrm>
          <a:custGeom>
            <a:avLst/>
            <a:gdLst/>
            <a:ahLst/>
            <a:cxnLst/>
            <a:rect l="l" t="t" r="r" b="b"/>
            <a:pathLst>
              <a:path w="5343239" h="661226">
                <a:moveTo>
                  <a:pt x="0" y="0"/>
                </a:moveTo>
                <a:lnTo>
                  <a:pt x="5343239" y="0"/>
                </a:lnTo>
                <a:lnTo>
                  <a:pt x="5343239" y="661226"/>
                </a:lnTo>
                <a:lnTo>
                  <a:pt x="0" y="661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grpSp>
        <p:nvGrpSpPr>
          <p:cNvPr id="14" name="Group 7">
            <a:extLst>
              <a:ext uri="{FF2B5EF4-FFF2-40B4-BE49-F238E27FC236}">
                <a16:creationId xmlns:a16="http://schemas.microsoft.com/office/drawing/2014/main" id="{11333ECF-A240-13DB-898F-3C27E324EA36}"/>
              </a:ext>
            </a:extLst>
          </p:cNvPr>
          <p:cNvGrpSpPr/>
          <p:nvPr/>
        </p:nvGrpSpPr>
        <p:grpSpPr>
          <a:xfrm rot="166567">
            <a:off x="12846266" y="2440439"/>
            <a:ext cx="4986758" cy="7537962"/>
            <a:chOff x="0" y="0"/>
            <a:chExt cx="990669" cy="1397556"/>
          </a:xfrm>
        </p:grpSpPr>
        <p:sp>
          <p:nvSpPr>
            <p:cNvPr id="15" name="Freeform 8">
              <a:extLst>
                <a:ext uri="{FF2B5EF4-FFF2-40B4-BE49-F238E27FC236}">
                  <a16:creationId xmlns:a16="http://schemas.microsoft.com/office/drawing/2014/main" id="{50B9448B-F277-4EAE-D9CD-8050D8EEBB59}"/>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E65C7E"/>
            </a:solidFill>
          </p:spPr>
          <p:txBody>
            <a:bodyPr/>
            <a:lstStyle/>
            <a:p>
              <a:endParaRPr lang="es-CL" noProof="0" dirty="0"/>
            </a:p>
          </p:txBody>
        </p:sp>
        <p:sp>
          <p:nvSpPr>
            <p:cNvPr id="16" name="TextBox 9">
              <a:extLst>
                <a:ext uri="{FF2B5EF4-FFF2-40B4-BE49-F238E27FC236}">
                  <a16:creationId xmlns:a16="http://schemas.microsoft.com/office/drawing/2014/main" id="{F7D69A56-7E4F-9267-6990-96CF5DB097FB}"/>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17" name="Group 10">
            <a:extLst>
              <a:ext uri="{FF2B5EF4-FFF2-40B4-BE49-F238E27FC236}">
                <a16:creationId xmlns:a16="http://schemas.microsoft.com/office/drawing/2014/main" id="{BE2C5200-030C-BA55-9AB2-3B35565F6778}"/>
              </a:ext>
            </a:extLst>
          </p:cNvPr>
          <p:cNvGrpSpPr/>
          <p:nvPr/>
        </p:nvGrpSpPr>
        <p:grpSpPr>
          <a:xfrm>
            <a:off x="12916023" y="2766452"/>
            <a:ext cx="5033358" cy="6885936"/>
            <a:chOff x="0" y="0"/>
            <a:chExt cx="990669" cy="1397556"/>
          </a:xfrm>
        </p:grpSpPr>
        <p:sp>
          <p:nvSpPr>
            <p:cNvPr id="18" name="Freeform 11">
              <a:extLst>
                <a:ext uri="{FF2B5EF4-FFF2-40B4-BE49-F238E27FC236}">
                  <a16:creationId xmlns:a16="http://schemas.microsoft.com/office/drawing/2014/main" id="{A7A20D5B-ED3F-78DD-9910-8FF95C6AE07D}"/>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19" name="TextBox 12">
              <a:extLst>
                <a:ext uri="{FF2B5EF4-FFF2-40B4-BE49-F238E27FC236}">
                  <a16:creationId xmlns:a16="http://schemas.microsoft.com/office/drawing/2014/main" id="{74323065-7736-989C-D066-0CD395992146}"/>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20" name="TextBox 23">
            <a:extLst>
              <a:ext uri="{FF2B5EF4-FFF2-40B4-BE49-F238E27FC236}">
                <a16:creationId xmlns:a16="http://schemas.microsoft.com/office/drawing/2014/main" id="{4B4AD76F-EB4D-60DD-5B7D-FAEE2C40B172}"/>
              </a:ext>
            </a:extLst>
          </p:cNvPr>
          <p:cNvSpPr txBox="1"/>
          <p:nvPr/>
        </p:nvSpPr>
        <p:spPr>
          <a:xfrm>
            <a:off x="13458475" y="3289173"/>
            <a:ext cx="4096445" cy="1846659"/>
          </a:xfrm>
          <a:prstGeom prst="rect">
            <a:avLst/>
          </a:prstGeom>
        </p:spPr>
        <p:txBody>
          <a:bodyPr wrap="square" lIns="0" tIns="0" rIns="0" bIns="0" rtlCol="0" anchor="t">
            <a:spAutoFit/>
          </a:bodyPr>
          <a:lstStyle/>
          <a:p>
            <a:pPr marL="0" lvl="0" indent="0" algn="ctr">
              <a:lnSpc>
                <a:spcPts val="4768"/>
              </a:lnSpc>
              <a:spcBef>
                <a:spcPct val="0"/>
              </a:spcBef>
            </a:pPr>
            <a:r>
              <a:rPr lang="es-CL" sz="4800" noProof="0" dirty="0">
                <a:solidFill>
                  <a:srgbClr val="00030A"/>
                </a:solidFill>
                <a:latin typeface="Scripter"/>
                <a:ea typeface="Scripter"/>
                <a:cs typeface="Scripter"/>
                <a:sym typeface="Scripter"/>
              </a:rPr>
              <a:t>Reacciones de descomposición</a:t>
            </a:r>
          </a:p>
          <a:p>
            <a:pPr marL="0" lvl="0" indent="0" algn="ctr">
              <a:lnSpc>
                <a:spcPts val="4768"/>
              </a:lnSpc>
              <a:spcBef>
                <a:spcPct val="0"/>
              </a:spcBef>
            </a:pPr>
            <a:endParaRPr lang="es-CL" sz="4800" noProof="0" dirty="0">
              <a:solidFill>
                <a:srgbClr val="00030A"/>
              </a:solidFill>
              <a:latin typeface="Scripter"/>
              <a:ea typeface="Scripter"/>
              <a:cs typeface="Scripter"/>
              <a:sym typeface="Scripter"/>
            </a:endParaRPr>
          </a:p>
        </p:txBody>
      </p:sp>
      <p:sp>
        <p:nvSpPr>
          <p:cNvPr id="21" name="TextBox 24">
            <a:extLst>
              <a:ext uri="{FF2B5EF4-FFF2-40B4-BE49-F238E27FC236}">
                <a16:creationId xmlns:a16="http://schemas.microsoft.com/office/drawing/2014/main" id="{23C20DB0-C802-611D-0148-1A957B589CE9}"/>
              </a:ext>
            </a:extLst>
          </p:cNvPr>
          <p:cNvSpPr txBox="1"/>
          <p:nvPr/>
        </p:nvSpPr>
        <p:spPr>
          <a:xfrm>
            <a:off x="12869786" y="5038820"/>
            <a:ext cx="4685135" cy="1949252"/>
          </a:xfrm>
          <a:prstGeom prst="rect">
            <a:avLst/>
          </a:prstGeom>
        </p:spPr>
        <p:txBody>
          <a:bodyPr wrap="square" lIns="0" tIns="0" rIns="0" bIns="0" rtlCol="0" anchor="t">
            <a:spAutoFit/>
          </a:bodyPr>
          <a:lstStyle/>
          <a:p>
            <a:pPr marL="291465" lvl="1" algn="ctr">
              <a:lnSpc>
                <a:spcPts val="3779"/>
              </a:lnSpc>
            </a:pPr>
            <a:r>
              <a:rPr lang="es-CL" sz="3000" noProof="0" dirty="0">
                <a:solidFill>
                  <a:srgbClr val="000000"/>
                </a:solidFill>
                <a:latin typeface="Open Sans"/>
                <a:ea typeface="Open Sans"/>
                <a:cs typeface="Open Sans"/>
                <a:sym typeface="Open Sans"/>
              </a:rPr>
              <a:t>Una sustancia se descompone para formar dos o mas productos.</a:t>
            </a:r>
          </a:p>
        </p:txBody>
      </p:sp>
      <p:sp>
        <p:nvSpPr>
          <p:cNvPr id="22" name="Freeform 7">
            <a:extLst>
              <a:ext uri="{FF2B5EF4-FFF2-40B4-BE49-F238E27FC236}">
                <a16:creationId xmlns:a16="http://schemas.microsoft.com/office/drawing/2014/main" id="{1DD02C27-0982-F48D-4279-5F4E138C0929}"/>
              </a:ext>
            </a:extLst>
          </p:cNvPr>
          <p:cNvSpPr/>
          <p:nvPr/>
        </p:nvSpPr>
        <p:spPr>
          <a:xfrm>
            <a:off x="8265074" y="7250122"/>
            <a:ext cx="4080173" cy="739531"/>
          </a:xfrm>
          <a:custGeom>
            <a:avLst/>
            <a:gdLst/>
            <a:ahLst/>
            <a:cxnLst/>
            <a:rect l="l" t="t" r="r" b="b"/>
            <a:pathLst>
              <a:path w="4080173" h="739531">
                <a:moveTo>
                  <a:pt x="0" y="0"/>
                </a:moveTo>
                <a:lnTo>
                  <a:pt x="4080173" y="0"/>
                </a:lnTo>
                <a:lnTo>
                  <a:pt x="4080173" y="739531"/>
                </a:lnTo>
                <a:lnTo>
                  <a:pt x="0" y="739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sp>
        <p:nvSpPr>
          <p:cNvPr id="23" name="Freeform 6">
            <a:extLst>
              <a:ext uri="{FF2B5EF4-FFF2-40B4-BE49-F238E27FC236}">
                <a16:creationId xmlns:a16="http://schemas.microsoft.com/office/drawing/2014/main" id="{88B0B664-8E38-FA07-5FA5-E6C4A17D0EEC}"/>
              </a:ext>
            </a:extLst>
          </p:cNvPr>
          <p:cNvSpPr/>
          <p:nvPr/>
        </p:nvSpPr>
        <p:spPr>
          <a:xfrm>
            <a:off x="7304368" y="8191500"/>
            <a:ext cx="5087957" cy="807713"/>
          </a:xfrm>
          <a:custGeom>
            <a:avLst/>
            <a:gdLst/>
            <a:ahLst/>
            <a:cxnLst/>
            <a:rect l="l" t="t" r="r" b="b"/>
            <a:pathLst>
              <a:path w="5087957" h="807713">
                <a:moveTo>
                  <a:pt x="0" y="0"/>
                </a:moveTo>
                <a:lnTo>
                  <a:pt x="5087956" y="0"/>
                </a:lnTo>
                <a:lnTo>
                  <a:pt x="5087956" y="807713"/>
                </a:lnTo>
                <a:lnTo>
                  <a:pt x="0" y="8077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noProof="0" dirty="0"/>
          </a:p>
        </p:txBody>
      </p:sp>
    </p:spTree>
    <p:extLst>
      <p:ext uri="{BB962C8B-B14F-4D97-AF65-F5344CB8AC3E}">
        <p14:creationId xmlns:p14="http://schemas.microsoft.com/office/powerpoint/2010/main" val="270850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66"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a:off x="4265485" y="253915"/>
            <a:ext cx="14022515" cy="9779171"/>
          </a:xfrm>
          <a:custGeom>
            <a:avLst/>
            <a:gdLst/>
            <a:ahLst/>
            <a:cxnLst/>
            <a:rect l="l" t="t" r="r" b="b"/>
            <a:pathLst>
              <a:path w="14022515" h="9779171">
                <a:moveTo>
                  <a:pt x="0" y="0"/>
                </a:moveTo>
                <a:lnTo>
                  <a:pt x="14022515" y="0"/>
                </a:lnTo>
                <a:lnTo>
                  <a:pt x="14022515" y="9779170"/>
                </a:lnTo>
                <a:lnTo>
                  <a:pt x="0" y="97791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5" name="TextBox 5"/>
          <p:cNvSpPr txBox="1"/>
          <p:nvPr/>
        </p:nvSpPr>
        <p:spPr>
          <a:xfrm>
            <a:off x="-3718286" y="4323410"/>
            <a:ext cx="11275800" cy="1773531"/>
          </a:xfrm>
          <a:prstGeom prst="rect">
            <a:avLst/>
          </a:prstGeom>
        </p:spPr>
        <p:txBody>
          <a:bodyPr lIns="0" tIns="0" rIns="0" bIns="0" rtlCol="0" anchor="t">
            <a:spAutoFit/>
          </a:bodyPr>
          <a:lstStyle/>
          <a:p>
            <a:pPr marL="0" lvl="0" indent="0" algn="ctr">
              <a:lnSpc>
                <a:spcPts val="12444"/>
              </a:lnSpc>
              <a:spcBef>
                <a:spcPct val="0"/>
              </a:spcBef>
            </a:pPr>
            <a:r>
              <a:rPr lang="es-CL" sz="12570" noProof="0" dirty="0">
                <a:solidFill>
                  <a:srgbClr val="FFFFFF"/>
                </a:solidFill>
                <a:latin typeface="Scripter"/>
                <a:ea typeface="Scripter"/>
                <a:cs typeface="Scripter"/>
                <a:sym typeface="Scripter"/>
              </a:rPr>
              <a:t>índice</a:t>
            </a:r>
          </a:p>
        </p:txBody>
      </p:sp>
      <p:sp>
        <p:nvSpPr>
          <p:cNvPr id="6" name="TextBox 6"/>
          <p:cNvSpPr txBox="1"/>
          <p:nvPr/>
        </p:nvSpPr>
        <p:spPr>
          <a:xfrm>
            <a:off x="4571069" y="442492"/>
            <a:ext cx="12075319" cy="887095"/>
          </a:xfrm>
          <a:prstGeom prst="rect">
            <a:avLst/>
          </a:prstGeom>
        </p:spPr>
        <p:txBody>
          <a:bodyPr lIns="0" tIns="0" rIns="0" bIns="0" rtlCol="0" anchor="t">
            <a:spAutoFit/>
          </a:bodyPr>
          <a:lstStyle/>
          <a:p>
            <a:pPr algn="ctr">
              <a:lnSpc>
                <a:spcPts val="7279"/>
              </a:lnSpc>
            </a:pPr>
            <a:r>
              <a:rPr lang="es-CL" sz="5199" b="1" noProof="0" dirty="0">
                <a:solidFill>
                  <a:srgbClr val="000000"/>
                </a:solidFill>
                <a:latin typeface="Open Sans Bold"/>
                <a:ea typeface="Open Sans Bold"/>
                <a:cs typeface="Open Sans Bold"/>
                <a:sym typeface="Open Sans Bold"/>
              </a:rPr>
              <a:t>I. La química, la ciencia fundamental</a:t>
            </a:r>
          </a:p>
        </p:txBody>
      </p:sp>
      <p:sp>
        <p:nvSpPr>
          <p:cNvPr id="7" name="TextBox 7"/>
          <p:cNvSpPr txBox="1"/>
          <p:nvPr/>
        </p:nvSpPr>
        <p:spPr>
          <a:xfrm>
            <a:off x="4571069" y="2059620"/>
            <a:ext cx="132597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II. Modelo atómico de la materia</a:t>
            </a:r>
          </a:p>
        </p:txBody>
      </p:sp>
      <p:sp>
        <p:nvSpPr>
          <p:cNvPr id="8" name="TextBox 8"/>
          <p:cNvSpPr txBox="1"/>
          <p:nvPr/>
        </p:nvSpPr>
        <p:spPr>
          <a:xfrm>
            <a:off x="4571069" y="3850530"/>
            <a:ext cx="89163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III. Enlace químico</a:t>
            </a:r>
          </a:p>
        </p:txBody>
      </p:sp>
      <p:sp>
        <p:nvSpPr>
          <p:cNvPr id="9" name="TextBox 9"/>
          <p:cNvSpPr txBox="1"/>
          <p:nvPr/>
        </p:nvSpPr>
        <p:spPr>
          <a:xfrm>
            <a:off x="4571069" y="5642500"/>
            <a:ext cx="127263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IV. Estequiometría de reacción</a:t>
            </a:r>
          </a:p>
        </p:txBody>
      </p:sp>
      <p:sp>
        <p:nvSpPr>
          <p:cNvPr id="10" name="TextBox 10"/>
          <p:cNvSpPr txBox="1"/>
          <p:nvPr/>
        </p:nvSpPr>
        <p:spPr>
          <a:xfrm>
            <a:off x="4571069" y="7263020"/>
            <a:ext cx="7680127" cy="887095"/>
          </a:xfrm>
          <a:prstGeom prst="rect">
            <a:avLst/>
          </a:prstGeom>
        </p:spPr>
        <p:txBody>
          <a:bodyPr lIns="0" tIns="0" rIns="0" bIns="0" rtlCol="0" anchor="t">
            <a:spAutoFit/>
          </a:bodyPr>
          <a:lstStyle/>
          <a:p>
            <a:pPr algn="ctr">
              <a:lnSpc>
                <a:spcPts val="7279"/>
              </a:lnSpc>
            </a:pPr>
            <a:r>
              <a:rPr lang="es-CL" sz="5199" b="1" noProof="0" dirty="0">
                <a:solidFill>
                  <a:srgbClr val="000000"/>
                </a:solidFill>
                <a:latin typeface="Open Sans Bold"/>
                <a:ea typeface="Open Sans Bold"/>
                <a:cs typeface="Open Sans Bold"/>
                <a:sym typeface="Open Sans Bold"/>
              </a:rPr>
              <a:t>V. Química del Carbono</a:t>
            </a:r>
          </a:p>
        </p:txBody>
      </p:sp>
      <p:sp>
        <p:nvSpPr>
          <p:cNvPr id="11" name="TextBox 11"/>
          <p:cNvSpPr txBox="1"/>
          <p:nvPr/>
        </p:nvSpPr>
        <p:spPr>
          <a:xfrm>
            <a:off x="4454328" y="8883540"/>
            <a:ext cx="12004872"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VI. Química y método científico</a:t>
            </a:r>
          </a:p>
        </p:txBody>
      </p:sp>
      <p:pic>
        <p:nvPicPr>
          <p:cNvPr id="13" name="Gráfico 12" descr="Marca de insignia1 con relleno sólido">
            <a:extLst>
              <a:ext uri="{FF2B5EF4-FFF2-40B4-BE49-F238E27FC236}">
                <a16:creationId xmlns:a16="http://schemas.microsoft.com/office/drawing/2014/main" id="{745CDEB9-EBC0-1B03-4692-FE10713100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415187"/>
            <a:ext cx="914400" cy="914400"/>
          </a:xfrm>
          <a:prstGeom prst="rect">
            <a:avLst/>
          </a:prstGeom>
        </p:spPr>
      </p:pic>
      <p:pic>
        <p:nvPicPr>
          <p:cNvPr id="14" name="Gráfico 13" descr="Marca de insignia1 con relleno sólido">
            <a:extLst>
              <a:ext uri="{FF2B5EF4-FFF2-40B4-BE49-F238E27FC236}">
                <a16:creationId xmlns:a16="http://schemas.microsoft.com/office/drawing/2014/main" id="{E80CAB37-5329-3A0A-4101-795109CDE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2126128"/>
            <a:ext cx="914400" cy="914400"/>
          </a:xfrm>
          <a:prstGeom prst="rect">
            <a:avLst/>
          </a:prstGeom>
        </p:spPr>
      </p:pic>
      <p:pic>
        <p:nvPicPr>
          <p:cNvPr id="15" name="Gráfico 14" descr="Marca de insignia1 con relleno sólido">
            <a:extLst>
              <a:ext uri="{FF2B5EF4-FFF2-40B4-BE49-F238E27FC236}">
                <a16:creationId xmlns:a16="http://schemas.microsoft.com/office/drawing/2014/main" id="{BDEE6410-38F1-2FAB-6F8E-223E267AA2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3810344"/>
            <a:ext cx="914400"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67B43-FFE2-A260-E4AB-E5A0541E45CB}"/>
            </a:ext>
          </a:extLst>
        </p:cNvPr>
        <p:cNvGrpSpPr/>
        <p:nvPr/>
      </p:nvGrpSpPr>
      <p:grpSpPr>
        <a:xfrm>
          <a:off x="0" y="0"/>
          <a:ext cx="0" cy="0"/>
          <a:chOff x="0" y="0"/>
          <a:chExt cx="0" cy="0"/>
        </a:xfrm>
      </p:grpSpPr>
      <p:grpSp>
        <p:nvGrpSpPr>
          <p:cNvPr id="2" name="Group 25">
            <a:extLst>
              <a:ext uri="{FF2B5EF4-FFF2-40B4-BE49-F238E27FC236}">
                <a16:creationId xmlns:a16="http://schemas.microsoft.com/office/drawing/2014/main" id="{83E5AEA3-1779-2197-3E5D-351AA76A159B}"/>
              </a:ext>
            </a:extLst>
          </p:cNvPr>
          <p:cNvGrpSpPr/>
          <p:nvPr/>
        </p:nvGrpSpPr>
        <p:grpSpPr>
          <a:xfrm>
            <a:off x="1219200" y="1543715"/>
            <a:ext cx="5105400" cy="7485985"/>
            <a:chOff x="0" y="0"/>
            <a:chExt cx="5183654" cy="7278328"/>
          </a:xfrm>
        </p:grpSpPr>
        <p:grpSp>
          <p:nvGrpSpPr>
            <p:cNvPr id="3" name="Group 26">
              <a:extLst>
                <a:ext uri="{FF2B5EF4-FFF2-40B4-BE49-F238E27FC236}">
                  <a16:creationId xmlns:a16="http://schemas.microsoft.com/office/drawing/2014/main" id="{7240931C-3E70-509B-AA6C-93C60057477F}"/>
                </a:ext>
              </a:extLst>
            </p:cNvPr>
            <p:cNvGrpSpPr/>
            <p:nvPr/>
          </p:nvGrpSpPr>
          <p:grpSpPr>
            <a:xfrm rot="166567">
              <a:off x="168394" y="203200"/>
              <a:ext cx="5015260" cy="7075128"/>
              <a:chOff x="0" y="0"/>
              <a:chExt cx="990669" cy="1397556"/>
            </a:xfrm>
          </p:grpSpPr>
          <p:sp>
            <p:nvSpPr>
              <p:cNvPr id="9" name="Freeform 27">
                <a:extLst>
                  <a:ext uri="{FF2B5EF4-FFF2-40B4-BE49-F238E27FC236}">
                    <a16:creationId xmlns:a16="http://schemas.microsoft.com/office/drawing/2014/main" id="{FD2625E3-84C6-C55E-2879-E61ED602F555}"/>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00AD9C"/>
              </a:solidFill>
            </p:spPr>
            <p:txBody>
              <a:bodyPr/>
              <a:lstStyle/>
              <a:p>
                <a:endParaRPr lang="es-CL" noProof="0" dirty="0"/>
              </a:p>
            </p:txBody>
          </p:sp>
          <p:sp>
            <p:nvSpPr>
              <p:cNvPr id="10" name="TextBox 28">
                <a:extLst>
                  <a:ext uri="{FF2B5EF4-FFF2-40B4-BE49-F238E27FC236}">
                    <a16:creationId xmlns:a16="http://schemas.microsoft.com/office/drawing/2014/main" id="{3714A490-4EA2-69A2-F354-89CC18C0E0A0}"/>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4" name="Group 29">
              <a:extLst>
                <a:ext uri="{FF2B5EF4-FFF2-40B4-BE49-F238E27FC236}">
                  <a16:creationId xmlns:a16="http://schemas.microsoft.com/office/drawing/2014/main" id="{A8925090-18CA-893E-F5AB-8323215F3C92}"/>
                </a:ext>
              </a:extLst>
            </p:cNvPr>
            <p:cNvGrpSpPr/>
            <p:nvPr/>
          </p:nvGrpSpPr>
          <p:grpSpPr>
            <a:xfrm>
              <a:off x="0" y="0"/>
              <a:ext cx="5015260" cy="7075128"/>
              <a:chOff x="0" y="0"/>
              <a:chExt cx="990669" cy="1397556"/>
            </a:xfrm>
          </p:grpSpPr>
          <p:sp>
            <p:nvSpPr>
              <p:cNvPr id="7" name="Freeform 30">
                <a:extLst>
                  <a:ext uri="{FF2B5EF4-FFF2-40B4-BE49-F238E27FC236}">
                    <a16:creationId xmlns:a16="http://schemas.microsoft.com/office/drawing/2014/main" id="{2D549ED4-E71B-5BB1-377D-A9E051A22FAC}"/>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8" name="TextBox 31">
                <a:extLst>
                  <a:ext uri="{FF2B5EF4-FFF2-40B4-BE49-F238E27FC236}">
                    <a16:creationId xmlns:a16="http://schemas.microsoft.com/office/drawing/2014/main" id="{0274EB15-9048-C6FC-00E1-BADA01DA325B}"/>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5" name="TextBox 32">
              <a:extLst>
                <a:ext uri="{FF2B5EF4-FFF2-40B4-BE49-F238E27FC236}">
                  <a16:creationId xmlns:a16="http://schemas.microsoft.com/office/drawing/2014/main" id="{0DB364AF-C365-6C21-24B1-18C163816E38}"/>
                </a:ext>
              </a:extLst>
            </p:cNvPr>
            <p:cNvSpPr txBox="1"/>
            <p:nvPr/>
          </p:nvSpPr>
          <p:spPr>
            <a:xfrm>
              <a:off x="0" y="583124"/>
              <a:ext cx="5016451" cy="1795434"/>
            </a:xfrm>
            <a:prstGeom prst="rect">
              <a:avLst/>
            </a:prstGeom>
          </p:spPr>
          <p:txBody>
            <a:bodyPr lIns="0" tIns="0" rIns="0" bIns="0" rtlCol="0" anchor="t">
              <a:spAutoFit/>
            </a:bodyPr>
            <a:lstStyle/>
            <a:p>
              <a:pPr marL="0" lvl="0" indent="0" algn="ctr">
                <a:lnSpc>
                  <a:spcPts val="4768"/>
                </a:lnSpc>
                <a:spcBef>
                  <a:spcPct val="0"/>
                </a:spcBef>
              </a:pPr>
              <a:r>
                <a:rPr lang="es-CL" sz="4816" noProof="0" dirty="0">
                  <a:solidFill>
                    <a:srgbClr val="00030A"/>
                  </a:solidFill>
                  <a:latin typeface="Scripter"/>
                  <a:ea typeface="Scripter"/>
                  <a:cs typeface="Scripter"/>
                  <a:sym typeface="Scripter"/>
                </a:rPr>
                <a:t>Reacciones de sustitución o desplazamiento</a:t>
              </a:r>
            </a:p>
          </p:txBody>
        </p:sp>
        <p:sp>
          <p:nvSpPr>
            <p:cNvPr id="6" name="TextBox 33">
              <a:extLst>
                <a:ext uri="{FF2B5EF4-FFF2-40B4-BE49-F238E27FC236}">
                  <a16:creationId xmlns:a16="http://schemas.microsoft.com/office/drawing/2014/main" id="{22F175FF-3F3D-87B1-352A-B6F219D32A95}"/>
                </a:ext>
              </a:extLst>
            </p:cNvPr>
            <p:cNvSpPr txBox="1"/>
            <p:nvPr/>
          </p:nvSpPr>
          <p:spPr>
            <a:xfrm>
              <a:off x="0" y="2667105"/>
              <a:ext cx="4733677" cy="3762058"/>
            </a:xfrm>
            <a:prstGeom prst="rect">
              <a:avLst/>
            </a:prstGeom>
          </p:spPr>
          <p:txBody>
            <a:bodyPr wrap="square" lIns="0" tIns="0" rIns="0" bIns="0" rtlCol="0" anchor="t">
              <a:spAutoFit/>
            </a:bodyPr>
            <a:lstStyle/>
            <a:p>
              <a:pPr marL="291465" lvl="1" algn="just">
                <a:lnSpc>
                  <a:spcPts val="3779"/>
                </a:lnSpc>
              </a:pPr>
              <a:r>
                <a:rPr lang="es-CL" sz="2800" noProof="0" dirty="0">
                  <a:solidFill>
                    <a:srgbClr val="000000"/>
                  </a:solidFill>
                  <a:latin typeface="Open Sans"/>
                  <a:ea typeface="Open Sans"/>
                  <a:cs typeface="Open Sans"/>
                  <a:sym typeface="Open Sans"/>
                </a:rPr>
                <a:t>Se producen cuando un elemento desplaza a otro dentro de un compuesto, pueden ser de óxido-reducción o de precipitación, de acuerdo a la especie química que este represente.</a:t>
              </a:r>
            </a:p>
          </p:txBody>
        </p:sp>
      </p:grpSp>
      <p:sp>
        <p:nvSpPr>
          <p:cNvPr id="14" name="Freeform 5">
            <a:extLst>
              <a:ext uri="{FF2B5EF4-FFF2-40B4-BE49-F238E27FC236}">
                <a16:creationId xmlns:a16="http://schemas.microsoft.com/office/drawing/2014/main" id="{C6D442B0-D596-A69B-AAF7-E2CCEF5E58F1}"/>
              </a:ext>
            </a:extLst>
          </p:cNvPr>
          <p:cNvSpPr/>
          <p:nvPr/>
        </p:nvSpPr>
        <p:spPr>
          <a:xfrm>
            <a:off x="12320470" y="5676900"/>
            <a:ext cx="5967530" cy="609600"/>
          </a:xfrm>
          <a:custGeom>
            <a:avLst/>
            <a:gdLst/>
            <a:ahLst/>
            <a:cxnLst/>
            <a:rect l="l" t="t" r="r" b="b"/>
            <a:pathLst>
              <a:path w="7315200" h="768096">
                <a:moveTo>
                  <a:pt x="0" y="0"/>
                </a:moveTo>
                <a:lnTo>
                  <a:pt x="7315200" y="0"/>
                </a:lnTo>
                <a:lnTo>
                  <a:pt x="7315200" y="768096"/>
                </a:lnTo>
                <a:lnTo>
                  <a:pt x="0" y="768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pic>
        <p:nvPicPr>
          <p:cNvPr id="2050" name="Picture 2" descr="4.3 Sustitución (Simple y Doble) – luislobosblog">
            <a:extLst>
              <a:ext uri="{FF2B5EF4-FFF2-40B4-BE49-F238E27FC236}">
                <a16:creationId xmlns:a16="http://schemas.microsoft.com/office/drawing/2014/main" id="{B9297949-5AD4-C325-86C3-48F647F617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47" b="9276"/>
          <a:stretch/>
        </p:blipFill>
        <p:spPr bwMode="auto">
          <a:xfrm>
            <a:off x="7209771" y="388835"/>
            <a:ext cx="6934200" cy="45545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4 ejemplos de reacción de metátesis? ayuda :,] - Brainly.lat">
            <a:extLst>
              <a:ext uri="{FF2B5EF4-FFF2-40B4-BE49-F238E27FC236}">
                <a16:creationId xmlns:a16="http://schemas.microsoft.com/office/drawing/2014/main" id="{C96A5813-1FE6-8DDD-BF6E-73154A9DA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862401"/>
            <a:ext cx="5555760" cy="546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65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780AC-8932-4056-55CE-3CB7DADB77AE}"/>
            </a:ext>
          </a:extLst>
        </p:cNvPr>
        <p:cNvGrpSpPr/>
        <p:nvPr/>
      </p:nvGrpSpPr>
      <p:grpSpPr>
        <a:xfrm>
          <a:off x="0" y="0"/>
          <a:ext cx="0" cy="0"/>
          <a:chOff x="0" y="0"/>
          <a:chExt cx="0" cy="0"/>
        </a:xfrm>
      </p:grpSpPr>
      <p:grpSp>
        <p:nvGrpSpPr>
          <p:cNvPr id="2" name="Group 7">
            <a:extLst>
              <a:ext uri="{FF2B5EF4-FFF2-40B4-BE49-F238E27FC236}">
                <a16:creationId xmlns:a16="http://schemas.microsoft.com/office/drawing/2014/main" id="{AA8A615B-F8E4-5FFE-E9EF-1091FF9C5968}"/>
              </a:ext>
            </a:extLst>
          </p:cNvPr>
          <p:cNvGrpSpPr/>
          <p:nvPr/>
        </p:nvGrpSpPr>
        <p:grpSpPr>
          <a:xfrm rot="166567">
            <a:off x="1234424" y="1391391"/>
            <a:ext cx="4986758" cy="7537962"/>
            <a:chOff x="0" y="0"/>
            <a:chExt cx="990669" cy="1397556"/>
          </a:xfrm>
        </p:grpSpPr>
        <p:sp>
          <p:nvSpPr>
            <p:cNvPr id="3" name="Freeform 8">
              <a:extLst>
                <a:ext uri="{FF2B5EF4-FFF2-40B4-BE49-F238E27FC236}">
                  <a16:creationId xmlns:a16="http://schemas.microsoft.com/office/drawing/2014/main" id="{C5F5F23B-EA10-8059-95A2-3FAB99F9468E}"/>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E65C7E"/>
            </a:solidFill>
          </p:spPr>
          <p:txBody>
            <a:bodyPr/>
            <a:lstStyle/>
            <a:p>
              <a:endParaRPr lang="es-CL" noProof="0" dirty="0"/>
            </a:p>
          </p:txBody>
        </p:sp>
        <p:sp>
          <p:nvSpPr>
            <p:cNvPr id="4" name="TextBox 9">
              <a:extLst>
                <a:ext uri="{FF2B5EF4-FFF2-40B4-BE49-F238E27FC236}">
                  <a16:creationId xmlns:a16="http://schemas.microsoft.com/office/drawing/2014/main" id="{C78D1989-6556-E081-1AE2-B269AC7E4B63}"/>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5" name="Group 10">
            <a:extLst>
              <a:ext uri="{FF2B5EF4-FFF2-40B4-BE49-F238E27FC236}">
                <a16:creationId xmlns:a16="http://schemas.microsoft.com/office/drawing/2014/main" id="{0DF6060F-4805-E8E5-37C4-1C7D79D146B8}"/>
              </a:ext>
            </a:extLst>
          </p:cNvPr>
          <p:cNvGrpSpPr/>
          <p:nvPr/>
        </p:nvGrpSpPr>
        <p:grpSpPr>
          <a:xfrm>
            <a:off x="1083833" y="1614775"/>
            <a:ext cx="5033358" cy="6885936"/>
            <a:chOff x="0" y="0"/>
            <a:chExt cx="990669" cy="1397556"/>
          </a:xfrm>
        </p:grpSpPr>
        <p:sp>
          <p:nvSpPr>
            <p:cNvPr id="6" name="Freeform 11">
              <a:extLst>
                <a:ext uri="{FF2B5EF4-FFF2-40B4-BE49-F238E27FC236}">
                  <a16:creationId xmlns:a16="http://schemas.microsoft.com/office/drawing/2014/main" id="{0AD9FC41-E73C-EFD0-A3FE-6072E2CB6AFC}"/>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7" name="TextBox 12">
              <a:extLst>
                <a:ext uri="{FF2B5EF4-FFF2-40B4-BE49-F238E27FC236}">
                  <a16:creationId xmlns:a16="http://schemas.microsoft.com/office/drawing/2014/main" id="{55DB6C2F-096D-71C8-CC68-483F8937DBE6}"/>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8" name="TextBox 23">
            <a:extLst>
              <a:ext uri="{FF2B5EF4-FFF2-40B4-BE49-F238E27FC236}">
                <a16:creationId xmlns:a16="http://schemas.microsoft.com/office/drawing/2014/main" id="{63873914-65B5-B209-CD1B-A0115C456056}"/>
              </a:ext>
            </a:extLst>
          </p:cNvPr>
          <p:cNvSpPr txBox="1"/>
          <p:nvPr/>
        </p:nvSpPr>
        <p:spPr>
          <a:xfrm>
            <a:off x="1212860" y="1978760"/>
            <a:ext cx="5035540" cy="573940"/>
          </a:xfrm>
          <a:prstGeom prst="rect">
            <a:avLst/>
          </a:prstGeom>
        </p:spPr>
        <p:txBody>
          <a:bodyPr wrap="square" lIns="0" tIns="0" rIns="0" bIns="0" rtlCol="0" anchor="t">
            <a:spAutoFit/>
          </a:bodyPr>
          <a:lstStyle/>
          <a:p>
            <a:pPr algn="ctr">
              <a:lnSpc>
                <a:spcPts val="4768"/>
              </a:lnSpc>
              <a:spcBef>
                <a:spcPct val="0"/>
              </a:spcBef>
            </a:pPr>
            <a:r>
              <a:rPr lang="es-CL" sz="3200" b="1" noProof="0" dirty="0">
                <a:solidFill>
                  <a:srgbClr val="000000"/>
                </a:solidFill>
                <a:latin typeface="Open Sans Bold"/>
                <a:ea typeface="Open Sans Bold"/>
                <a:cs typeface="Open Sans Bold"/>
                <a:sym typeface="Open Sans Bold"/>
              </a:rPr>
              <a:t>Reacciones nucleares</a:t>
            </a:r>
            <a:endParaRPr lang="es-CL" sz="1050" noProof="0" dirty="0">
              <a:solidFill>
                <a:srgbClr val="00030A"/>
              </a:solidFill>
              <a:latin typeface="Scripter"/>
              <a:ea typeface="Scripter"/>
              <a:cs typeface="Scripter"/>
              <a:sym typeface="Scripter"/>
            </a:endParaRPr>
          </a:p>
        </p:txBody>
      </p:sp>
      <p:sp>
        <p:nvSpPr>
          <p:cNvPr id="9" name="TextBox 24">
            <a:extLst>
              <a:ext uri="{FF2B5EF4-FFF2-40B4-BE49-F238E27FC236}">
                <a16:creationId xmlns:a16="http://schemas.microsoft.com/office/drawing/2014/main" id="{2BA31446-002A-009D-2427-FF7D6BEF1CE3}"/>
              </a:ext>
            </a:extLst>
          </p:cNvPr>
          <p:cNvSpPr txBox="1"/>
          <p:nvPr/>
        </p:nvSpPr>
        <p:spPr>
          <a:xfrm>
            <a:off x="1182265" y="3086100"/>
            <a:ext cx="4685135" cy="5331331"/>
          </a:xfrm>
          <a:prstGeom prst="rect">
            <a:avLst/>
          </a:prstGeom>
        </p:spPr>
        <p:txBody>
          <a:bodyPr wrap="square" lIns="0" tIns="0" rIns="0" bIns="0" rtlCol="0" anchor="t">
            <a:spAutoFit/>
          </a:bodyPr>
          <a:lstStyle/>
          <a:p>
            <a:pPr marL="291465" lvl="1" algn="just">
              <a:lnSpc>
                <a:spcPts val="3779"/>
              </a:lnSpc>
            </a:pPr>
            <a:r>
              <a:rPr lang="es-CL" sz="2800" dirty="0">
                <a:solidFill>
                  <a:srgbClr val="000000"/>
                </a:solidFill>
                <a:latin typeface="Open Sans"/>
                <a:ea typeface="Open Sans"/>
                <a:cs typeface="Open Sans"/>
                <a:sym typeface="Open Sans"/>
              </a:rPr>
              <a:t>M</a:t>
            </a:r>
            <a:r>
              <a:rPr lang="es-CL" sz="2800" noProof="0" dirty="0" err="1">
                <a:solidFill>
                  <a:srgbClr val="000000"/>
                </a:solidFill>
                <a:latin typeface="Open Sans"/>
                <a:ea typeface="Open Sans"/>
                <a:cs typeface="Open Sans"/>
                <a:sym typeface="Open Sans"/>
              </a:rPr>
              <a:t>odificación</a:t>
            </a:r>
            <a:r>
              <a:rPr lang="es-CL" sz="2800" noProof="0" dirty="0">
                <a:solidFill>
                  <a:srgbClr val="000000"/>
                </a:solidFill>
                <a:latin typeface="Open Sans"/>
                <a:ea typeface="Open Sans"/>
                <a:cs typeface="Open Sans"/>
                <a:sym typeface="Open Sans"/>
              </a:rPr>
              <a:t> </a:t>
            </a:r>
            <a:r>
              <a:rPr lang="es-CL" sz="2800" noProof="0" dirty="0">
                <a:solidFill>
                  <a:srgbClr val="FF0000"/>
                </a:solidFill>
                <a:latin typeface="Open Sans"/>
                <a:ea typeface="Open Sans"/>
                <a:cs typeface="Open Sans"/>
                <a:sym typeface="Open Sans"/>
              </a:rPr>
              <a:t>NO</a:t>
            </a:r>
            <a:r>
              <a:rPr lang="es-CL" sz="2800" noProof="0" dirty="0">
                <a:solidFill>
                  <a:srgbClr val="000000"/>
                </a:solidFill>
                <a:latin typeface="Open Sans"/>
                <a:ea typeface="Open Sans"/>
                <a:cs typeface="Open Sans"/>
                <a:sym typeface="Open Sans"/>
              </a:rPr>
              <a:t> ocurre en los </a:t>
            </a:r>
            <a:r>
              <a:rPr lang="es-CL" sz="2800" noProof="0" dirty="0">
                <a:solidFill>
                  <a:srgbClr val="FF0000"/>
                </a:solidFill>
                <a:latin typeface="Open Sans"/>
                <a:ea typeface="Open Sans"/>
                <a:cs typeface="Open Sans"/>
                <a:sym typeface="Open Sans"/>
              </a:rPr>
              <a:t>electrones</a:t>
            </a:r>
            <a:r>
              <a:rPr lang="es-CL" sz="2800" noProof="0" dirty="0">
                <a:solidFill>
                  <a:srgbClr val="000000"/>
                </a:solidFill>
                <a:latin typeface="Open Sans"/>
                <a:ea typeface="Open Sans"/>
                <a:cs typeface="Open Sans"/>
                <a:sym typeface="Open Sans"/>
              </a:rPr>
              <a:t>, </a:t>
            </a:r>
            <a:r>
              <a:rPr lang="es-CL" sz="2800" noProof="0" dirty="0">
                <a:solidFill>
                  <a:srgbClr val="FF0000"/>
                </a:solidFill>
                <a:latin typeface="Open Sans"/>
                <a:ea typeface="Open Sans"/>
                <a:cs typeface="Open Sans"/>
                <a:sym typeface="Open Sans"/>
              </a:rPr>
              <a:t>sino</a:t>
            </a:r>
            <a:r>
              <a:rPr lang="es-CL" sz="2800" noProof="0" dirty="0">
                <a:solidFill>
                  <a:srgbClr val="000000"/>
                </a:solidFill>
                <a:latin typeface="Open Sans"/>
                <a:ea typeface="Open Sans"/>
                <a:cs typeface="Open Sans"/>
                <a:sym typeface="Open Sans"/>
              </a:rPr>
              <a:t> en su </a:t>
            </a:r>
            <a:r>
              <a:rPr lang="es-CL" sz="2800" noProof="0" dirty="0">
                <a:solidFill>
                  <a:srgbClr val="FF0000"/>
                </a:solidFill>
                <a:latin typeface="Open Sans"/>
                <a:ea typeface="Open Sans"/>
                <a:cs typeface="Open Sans"/>
                <a:sym typeface="Open Sans"/>
              </a:rPr>
              <a:t>núcleo.</a:t>
            </a:r>
          </a:p>
          <a:p>
            <a:pPr marL="291465" lvl="1" algn="just">
              <a:lnSpc>
                <a:spcPts val="3779"/>
              </a:lnSpc>
            </a:pPr>
            <a:r>
              <a:rPr lang="es-CL" sz="2800" noProof="0" dirty="0">
                <a:solidFill>
                  <a:srgbClr val="000000"/>
                </a:solidFill>
                <a:latin typeface="Open Sans"/>
                <a:ea typeface="Open Sans"/>
                <a:cs typeface="Open Sans"/>
                <a:sym typeface="Open Sans"/>
              </a:rPr>
              <a:t>Provoca un elevado nivel de energía. </a:t>
            </a:r>
          </a:p>
          <a:p>
            <a:pPr marL="291465" lvl="1" algn="just">
              <a:lnSpc>
                <a:spcPts val="3779"/>
              </a:lnSpc>
            </a:pPr>
            <a:endParaRPr lang="es-CL" sz="2800" noProof="0" dirty="0">
              <a:solidFill>
                <a:srgbClr val="000000"/>
              </a:solidFill>
              <a:latin typeface="Open Sans"/>
              <a:ea typeface="Open Sans"/>
              <a:cs typeface="Open Sans"/>
              <a:sym typeface="Open Sans"/>
            </a:endParaRPr>
          </a:p>
          <a:p>
            <a:pPr marL="291465" lvl="1" algn="just">
              <a:lnSpc>
                <a:spcPts val="3779"/>
              </a:lnSpc>
            </a:pPr>
            <a:r>
              <a:rPr lang="es-CL" sz="2800" noProof="0" dirty="0">
                <a:solidFill>
                  <a:srgbClr val="000000"/>
                </a:solidFill>
                <a:latin typeface="Open Sans"/>
                <a:ea typeface="Open Sans"/>
                <a:cs typeface="Open Sans"/>
                <a:sym typeface="Open Sans"/>
              </a:rPr>
              <a:t>Fisión  es la fragmentación de átomos </a:t>
            </a:r>
          </a:p>
          <a:p>
            <a:pPr marL="291465" lvl="1" algn="just">
              <a:lnSpc>
                <a:spcPts val="3779"/>
              </a:lnSpc>
            </a:pPr>
            <a:endParaRPr lang="es-CL" sz="2800" dirty="0">
              <a:solidFill>
                <a:srgbClr val="000000"/>
              </a:solidFill>
              <a:latin typeface="Open Sans"/>
              <a:ea typeface="Open Sans"/>
              <a:cs typeface="Open Sans"/>
              <a:sym typeface="Open Sans"/>
            </a:endParaRPr>
          </a:p>
          <a:p>
            <a:pPr marL="291465" lvl="1" algn="just">
              <a:lnSpc>
                <a:spcPts val="3779"/>
              </a:lnSpc>
            </a:pPr>
            <a:r>
              <a:rPr lang="es-CL" sz="2800" noProof="0" dirty="0">
                <a:solidFill>
                  <a:srgbClr val="000000"/>
                </a:solidFill>
                <a:latin typeface="Open Sans"/>
                <a:ea typeface="Open Sans"/>
                <a:cs typeface="Open Sans"/>
                <a:sym typeface="Open Sans"/>
              </a:rPr>
              <a:t>Fusión a la combinación de átomos</a:t>
            </a:r>
          </a:p>
        </p:txBody>
      </p:sp>
      <p:pic>
        <p:nvPicPr>
          <p:cNvPr id="1026" name="Picture 2" descr="Ilustración Vectorial De Fisión Vs Fusión. Sistema De Comparación De  Reacciones Nucleares. Ilustración del Vector - Ilustración de material,  proceso: 182842252">
            <a:extLst>
              <a:ext uri="{FF2B5EF4-FFF2-40B4-BE49-F238E27FC236}">
                <a16:creationId xmlns:a16="http://schemas.microsoft.com/office/drawing/2014/main" id="{48A45E43-8A6B-B99C-348C-3B7D759B5F1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407"/>
          <a:stretch/>
        </p:blipFill>
        <p:spPr bwMode="auto">
          <a:xfrm>
            <a:off x="8839200" y="91903"/>
            <a:ext cx="6428352" cy="628689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descr="Diagrama&#10;&#10;El contenido generado por IA puede ser incorrecto.">
            <a:extLst>
              <a:ext uri="{FF2B5EF4-FFF2-40B4-BE49-F238E27FC236}">
                <a16:creationId xmlns:a16="http://schemas.microsoft.com/office/drawing/2014/main" id="{36F27977-7737-7BB4-2950-81AFEF6B2A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01480" y="6374065"/>
            <a:ext cx="4347707" cy="3912935"/>
          </a:xfrm>
          <a:prstGeom prst="rect">
            <a:avLst/>
          </a:prstGeom>
        </p:spPr>
      </p:pic>
      <p:pic>
        <p:nvPicPr>
          <p:cNvPr id="20" name="Imagen 19" descr="Diagrama">
            <a:extLst>
              <a:ext uri="{FF2B5EF4-FFF2-40B4-BE49-F238E27FC236}">
                <a16:creationId xmlns:a16="http://schemas.microsoft.com/office/drawing/2014/main" id="{03D05A56-6957-D9B2-005E-6BB8EA4AFC7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725400" y="6537311"/>
            <a:ext cx="4809879" cy="3586443"/>
          </a:xfrm>
          <a:prstGeom prst="rect">
            <a:avLst/>
          </a:prstGeom>
        </p:spPr>
      </p:pic>
    </p:spTree>
    <p:extLst>
      <p:ext uri="{BB962C8B-B14F-4D97-AF65-F5344CB8AC3E}">
        <p14:creationId xmlns:p14="http://schemas.microsoft.com/office/powerpoint/2010/main" val="355023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36AF1-06A5-3A51-54A5-123EE73F4200}"/>
            </a:ext>
          </a:extLst>
        </p:cNvPr>
        <p:cNvGrpSpPr/>
        <p:nvPr/>
      </p:nvGrpSpPr>
      <p:grpSpPr>
        <a:xfrm>
          <a:off x="0" y="0"/>
          <a:ext cx="0" cy="0"/>
          <a:chOff x="0" y="0"/>
          <a:chExt cx="0" cy="0"/>
        </a:xfrm>
      </p:grpSpPr>
      <p:grpSp>
        <p:nvGrpSpPr>
          <p:cNvPr id="3" name="Group 25">
            <a:extLst>
              <a:ext uri="{FF2B5EF4-FFF2-40B4-BE49-F238E27FC236}">
                <a16:creationId xmlns:a16="http://schemas.microsoft.com/office/drawing/2014/main" id="{2BE24303-BFAA-136D-3E01-9F10C6FB30D9}"/>
              </a:ext>
            </a:extLst>
          </p:cNvPr>
          <p:cNvGrpSpPr/>
          <p:nvPr/>
        </p:nvGrpSpPr>
        <p:grpSpPr>
          <a:xfrm>
            <a:off x="1676400" y="342900"/>
            <a:ext cx="5105400" cy="7485985"/>
            <a:chOff x="0" y="0"/>
            <a:chExt cx="5183654" cy="7278328"/>
          </a:xfrm>
        </p:grpSpPr>
        <p:grpSp>
          <p:nvGrpSpPr>
            <p:cNvPr id="4" name="Group 26">
              <a:extLst>
                <a:ext uri="{FF2B5EF4-FFF2-40B4-BE49-F238E27FC236}">
                  <a16:creationId xmlns:a16="http://schemas.microsoft.com/office/drawing/2014/main" id="{500E59CB-EFC6-A351-2DFB-E67009257D4F}"/>
                </a:ext>
              </a:extLst>
            </p:cNvPr>
            <p:cNvGrpSpPr/>
            <p:nvPr/>
          </p:nvGrpSpPr>
          <p:grpSpPr>
            <a:xfrm rot="166567">
              <a:off x="168394" y="203200"/>
              <a:ext cx="5015260" cy="7075128"/>
              <a:chOff x="0" y="0"/>
              <a:chExt cx="990669" cy="1397556"/>
            </a:xfrm>
          </p:grpSpPr>
          <p:sp>
            <p:nvSpPr>
              <p:cNvPr id="10" name="Freeform 27">
                <a:extLst>
                  <a:ext uri="{FF2B5EF4-FFF2-40B4-BE49-F238E27FC236}">
                    <a16:creationId xmlns:a16="http://schemas.microsoft.com/office/drawing/2014/main" id="{A5B5D7F6-673B-D687-03B7-18FB5B4F5F45}"/>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00AD9C"/>
              </a:solidFill>
            </p:spPr>
            <p:txBody>
              <a:bodyPr/>
              <a:lstStyle/>
              <a:p>
                <a:endParaRPr lang="es-CL" noProof="0" dirty="0"/>
              </a:p>
            </p:txBody>
          </p:sp>
          <p:sp>
            <p:nvSpPr>
              <p:cNvPr id="11" name="TextBox 28">
                <a:extLst>
                  <a:ext uri="{FF2B5EF4-FFF2-40B4-BE49-F238E27FC236}">
                    <a16:creationId xmlns:a16="http://schemas.microsoft.com/office/drawing/2014/main" id="{3C78493B-8EE1-B07A-789B-AEC52742A272}"/>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5" name="Group 29">
              <a:extLst>
                <a:ext uri="{FF2B5EF4-FFF2-40B4-BE49-F238E27FC236}">
                  <a16:creationId xmlns:a16="http://schemas.microsoft.com/office/drawing/2014/main" id="{2F4B745E-4209-2FE1-608D-81B6AEBD2464}"/>
                </a:ext>
              </a:extLst>
            </p:cNvPr>
            <p:cNvGrpSpPr/>
            <p:nvPr/>
          </p:nvGrpSpPr>
          <p:grpSpPr>
            <a:xfrm>
              <a:off x="0" y="0"/>
              <a:ext cx="5015260" cy="7075128"/>
              <a:chOff x="0" y="0"/>
              <a:chExt cx="990669" cy="1397556"/>
            </a:xfrm>
          </p:grpSpPr>
          <p:sp>
            <p:nvSpPr>
              <p:cNvPr id="8" name="Freeform 30">
                <a:extLst>
                  <a:ext uri="{FF2B5EF4-FFF2-40B4-BE49-F238E27FC236}">
                    <a16:creationId xmlns:a16="http://schemas.microsoft.com/office/drawing/2014/main" id="{441BA4A1-17E8-518E-F704-CCF45EE857F7}"/>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9" name="TextBox 31">
                <a:extLst>
                  <a:ext uri="{FF2B5EF4-FFF2-40B4-BE49-F238E27FC236}">
                    <a16:creationId xmlns:a16="http://schemas.microsoft.com/office/drawing/2014/main" id="{505AB6EB-2F89-F05A-C4B4-6AA61C6AE8EE}"/>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6" name="TextBox 32">
              <a:extLst>
                <a:ext uri="{FF2B5EF4-FFF2-40B4-BE49-F238E27FC236}">
                  <a16:creationId xmlns:a16="http://schemas.microsoft.com/office/drawing/2014/main" id="{7ABFF2C7-5420-4898-33F9-DB1A58BF5DA2}"/>
                </a:ext>
              </a:extLst>
            </p:cNvPr>
            <p:cNvSpPr txBox="1"/>
            <p:nvPr/>
          </p:nvSpPr>
          <p:spPr>
            <a:xfrm>
              <a:off x="0" y="1400235"/>
              <a:ext cx="5016451" cy="1196956"/>
            </a:xfrm>
            <a:prstGeom prst="rect">
              <a:avLst/>
            </a:prstGeom>
          </p:spPr>
          <p:txBody>
            <a:bodyPr lIns="0" tIns="0" rIns="0" bIns="0" rtlCol="0" anchor="t">
              <a:spAutoFit/>
            </a:bodyPr>
            <a:lstStyle/>
            <a:p>
              <a:pPr marL="0" lvl="0" indent="0" algn="ctr">
                <a:lnSpc>
                  <a:spcPts val="4768"/>
                </a:lnSpc>
                <a:spcBef>
                  <a:spcPct val="0"/>
                </a:spcBef>
              </a:pPr>
              <a:r>
                <a:rPr lang="es-CL" sz="4816" noProof="0" dirty="0">
                  <a:solidFill>
                    <a:srgbClr val="00030A"/>
                  </a:solidFill>
                  <a:latin typeface="Scripter"/>
                  <a:ea typeface="Open Sans" panose="020B0606030504020204" pitchFamily="34" charset="0"/>
                  <a:cs typeface="Scripter"/>
                  <a:sym typeface="Scripter"/>
                </a:rPr>
                <a:t>Reacciones Endotérmica</a:t>
              </a:r>
            </a:p>
          </p:txBody>
        </p:sp>
        <p:sp>
          <p:nvSpPr>
            <p:cNvPr id="7" name="TextBox 33">
              <a:extLst>
                <a:ext uri="{FF2B5EF4-FFF2-40B4-BE49-F238E27FC236}">
                  <a16:creationId xmlns:a16="http://schemas.microsoft.com/office/drawing/2014/main" id="{F7EAED1E-36F0-5C6C-3F47-54B9D6FA49E2}"/>
                </a:ext>
              </a:extLst>
            </p:cNvPr>
            <p:cNvSpPr txBox="1"/>
            <p:nvPr/>
          </p:nvSpPr>
          <p:spPr>
            <a:xfrm>
              <a:off x="281583" y="2864545"/>
              <a:ext cx="4733677" cy="3967972"/>
            </a:xfrm>
            <a:prstGeom prst="rect">
              <a:avLst/>
            </a:prstGeom>
          </p:spPr>
          <p:txBody>
            <a:bodyPr wrap="square" lIns="0" tIns="0" rIns="0" bIns="0" rtlCol="0" anchor="t">
              <a:spAutoFit/>
            </a:bodyPr>
            <a:lstStyle/>
            <a:p>
              <a:pPr algn="ctr">
                <a:lnSpc>
                  <a:spcPct val="150000"/>
                </a:lnSpc>
                <a:spcBef>
                  <a:spcPct val="0"/>
                </a:spcBef>
              </a:pPr>
              <a:r>
                <a:rPr lang="es-CL" sz="3000" noProof="0" dirty="0">
                  <a:solidFill>
                    <a:srgbClr val="000000"/>
                  </a:solidFill>
                  <a:latin typeface="Open Sans"/>
                  <a:ea typeface="Open Sans"/>
                  <a:cs typeface="Open Sans"/>
                  <a:sym typeface="Open Sans"/>
                </a:rPr>
                <a:t>La interacción entre elementos absorbe energía del medio, siendo el producto final mucho más enérgico que los reactivos.</a:t>
              </a:r>
            </a:p>
          </p:txBody>
        </p:sp>
      </p:grpSp>
      <p:grpSp>
        <p:nvGrpSpPr>
          <p:cNvPr id="14" name="Group 7">
            <a:extLst>
              <a:ext uri="{FF2B5EF4-FFF2-40B4-BE49-F238E27FC236}">
                <a16:creationId xmlns:a16="http://schemas.microsoft.com/office/drawing/2014/main" id="{889BDD26-C0BE-FE12-28C9-98235A464802}"/>
              </a:ext>
            </a:extLst>
          </p:cNvPr>
          <p:cNvGrpSpPr/>
          <p:nvPr/>
        </p:nvGrpSpPr>
        <p:grpSpPr>
          <a:xfrm rot="166567">
            <a:off x="12846266" y="2440439"/>
            <a:ext cx="4986758" cy="7537962"/>
            <a:chOff x="0" y="0"/>
            <a:chExt cx="990669" cy="1397556"/>
          </a:xfrm>
        </p:grpSpPr>
        <p:sp>
          <p:nvSpPr>
            <p:cNvPr id="15" name="Freeform 8">
              <a:extLst>
                <a:ext uri="{FF2B5EF4-FFF2-40B4-BE49-F238E27FC236}">
                  <a16:creationId xmlns:a16="http://schemas.microsoft.com/office/drawing/2014/main" id="{D0B0E46C-1CA5-5ED5-1CFC-2187889EEAF1}"/>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E65C7E"/>
            </a:solidFill>
          </p:spPr>
          <p:txBody>
            <a:bodyPr/>
            <a:lstStyle/>
            <a:p>
              <a:endParaRPr lang="es-CL" noProof="0" dirty="0"/>
            </a:p>
          </p:txBody>
        </p:sp>
        <p:sp>
          <p:nvSpPr>
            <p:cNvPr id="16" name="TextBox 9">
              <a:extLst>
                <a:ext uri="{FF2B5EF4-FFF2-40B4-BE49-F238E27FC236}">
                  <a16:creationId xmlns:a16="http://schemas.microsoft.com/office/drawing/2014/main" id="{3A3E1386-8694-7B15-8BF2-A8AA8949183C}"/>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17" name="Group 10">
            <a:extLst>
              <a:ext uri="{FF2B5EF4-FFF2-40B4-BE49-F238E27FC236}">
                <a16:creationId xmlns:a16="http://schemas.microsoft.com/office/drawing/2014/main" id="{A9C3E945-93D5-9DF2-34BF-DB5F6CF534E4}"/>
              </a:ext>
            </a:extLst>
          </p:cNvPr>
          <p:cNvGrpSpPr/>
          <p:nvPr/>
        </p:nvGrpSpPr>
        <p:grpSpPr>
          <a:xfrm>
            <a:off x="12916023" y="2766452"/>
            <a:ext cx="5033358" cy="6885936"/>
            <a:chOff x="0" y="0"/>
            <a:chExt cx="990669" cy="1397556"/>
          </a:xfrm>
        </p:grpSpPr>
        <p:sp>
          <p:nvSpPr>
            <p:cNvPr id="18" name="Freeform 11">
              <a:extLst>
                <a:ext uri="{FF2B5EF4-FFF2-40B4-BE49-F238E27FC236}">
                  <a16:creationId xmlns:a16="http://schemas.microsoft.com/office/drawing/2014/main" id="{AC3B1B87-54ED-1849-D483-93846265298C}"/>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19" name="TextBox 12">
              <a:extLst>
                <a:ext uri="{FF2B5EF4-FFF2-40B4-BE49-F238E27FC236}">
                  <a16:creationId xmlns:a16="http://schemas.microsoft.com/office/drawing/2014/main" id="{6D0F1405-3F65-B40B-01D1-73DA964E5E2E}"/>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20" name="TextBox 23">
            <a:extLst>
              <a:ext uri="{FF2B5EF4-FFF2-40B4-BE49-F238E27FC236}">
                <a16:creationId xmlns:a16="http://schemas.microsoft.com/office/drawing/2014/main" id="{861766B6-BB9A-4FE6-1551-B8D3B6AFFCF6}"/>
              </a:ext>
            </a:extLst>
          </p:cNvPr>
          <p:cNvSpPr txBox="1"/>
          <p:nvPr/>
        </p:nvSpPr>
        <p:spPr>
          <a:xfrm>
            <a:off x="13458476" y="3289173"/>
            <a:ext cx="3762338" cy="1846659"/>
          </a:xfrm>
          <a:prstGeom prst="rect">
            <a:avLst/>
          </a:prstGeom>
        </p:spPr>
        <p:txBody>
          <a:bodyPr lIns="0" tIns="0" rIns="0" bIns="0" rtlCol="0" anchor="t">
            <a:spAutoFit/>
          </a:bodyPr>
          <a:lstStyle/>
          <a:p>
            <a:pPr marL="0" lvl="0" indent="0" algn="ctr">
              <a:lnSpc>
                <a:spcPts val="4768"/>
              </a:lnSpc>
              <a:spcBef>
                <a:spcPct val="0"/>
              </a:spcBef>
            </a:pPr>
            <a:r>
              <a:rPr lang="es-CL" sz="4800" noProof="0" dirty="0">
                <a:solidFill>
                  <a:srgbClr val="00030A"/>
                </a:solidFill>
                <a:latin typeface="Scripter"/>
                <a:ea typeface="Open Sans" panose="020B0606030504020204" pitchFamily="34" charset="0"/>
                <a:cs typeface="Scripter"/>
                <a:sym typeface="Scripter"/>
              </a:rPr>
              <a:t>Reacciones Exotérmicas</a:t>
            </a:r>
          </a:p>
          <a:p>
            <a:pPr marL="0" lvl="0" indent="0" algn="ctr">
              <a:lnSpc>
                <a:spcPts val="4768"/>
              </a:lnSpc>
              <a:spcBef>
                <a:spcPct val="0"/>
              </a:spcBef>
            </a:pPr>
            <a:endParaRPr lang="es-CL" sz="4800" noProof="0" dirty="0">
              <a:solidFill>
                <a:srgbClr val="00030A"/>
              </a:solidFill>
              <a:latin typeface="Scripter"/>
              <a:ea typeface="Open Sans" panose="020B0606030504020204" pitchFamily="34" charset="0"/>
              <a:cs typeface="Scripter"/>
              <a:sym typeface="Scripter"/>
            </a:endParaRPr>
          </a:p>
        </p:txBody>
      </p:sp>
      <p:sp>
        <p:nvSpPr>
          <p:cNvPr id="21" name="TextBox 24">
            <a:extLst>
              <a:ext uri="{FF2B5EF4-FFF2-40B4-BE49-F238E27FC236}">
                <a16:creationId xmlns:a16="http://schemas.microsoft.com/office/drawing/2014/main" id="{BAD74E5F-5EB7-BC09-450A-AF697C634F15}"/>
              </a:ext>
            </a:extLst>
          </p:cNvPr>
          <p:cNvSpPr txBox="1"/>
          <p:nvPr/>
        </p:nvSpPr>
        <p:spPr>
          <a:xfrm>
            <a:off x="12869786" y="5038820"/>
            <a:ext cx="4685135" cy="1439433"/>
          </a:xfrm>
          <a:prstGeom prst="rect">
            <a:avLst/>
          </a:prstGeom>
        </p:spPr>
        <p:txBody>
          <a:bodyPr wrap="square" lIns="0" tIns="0" rIns="0" bIns="0" rtlCol="0" anchor="t">
            <a:spAutoFit/>
          </a:bodyPr>
          <a:lstStyle/>
          <a:p>
            <a:pPr marL="291465" lvl="1" algn="ctr">
              <a:lnSpc>
                <a:spcPts val="3779"/>
              </a:lnSpc>
            </a:pPr>
            <a:r>
              <a:rPr lang="es-CL" sz="3000" noProof="0" dirty="0">
                <a:solidFill>
                  <a:srgbClr val="000000"/>
                </a:solidFill>
                <a:latin typeface="Open Sans"/>
                <a:ea typeface="Open Sans"/>
                <a:cs typeface="Open Sans"/>
                <a:sym typeface="Open Sans"/>
              </a:rPr>
              <a:t>son aquellas reacciones que liberan energía en forma de calor o llama.</a:t>
            </a:r>
          </a:p>
        </p:txBody>
      </p:sp>
      <p:pic>
        <p:nvPicPr>
          <p:cNvPr id="2050" name="Picture 2" descr="Reacciones Endotérmicas y Exotérmicas - Issuu">
            <a:extLst>
              <a:ext uri="{FF2B5EF4-FFF2-40B4-BE49-F238E27FC236}">
                <a16:creationId xmlns:a16="http://schemas.microsoft.com/office/drawing/2014/main" id="{E3A9E185-AA01-CBEC-1DA1-55C25D9776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45"/>
          <a:stretch/>
        </p:blipFill>
        <p:spPr bwMode="auto">
          <a:xfrm>
            <a:off x="7001365" y="4448438"/>
            <a:ext cx="5313144" cy="28290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mas de ciencia: Reacciones exotérmicas y endotérmicas">
            <a:extLst>
              <a:ext uri="{FF2B5EF4-FFF2-40B4-BE49-F238E27FC236}">
                <a16:creationId xmlns:a16="http://schemas.microsoft.com/office/drawing/2014/main" id="{65C12628-25AB-FCB7-9F54-8EB9C2787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819" y="7711894"/>
            <a:ext cx="5697566" cy="16278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jemplos de Reacciones Endotérmicas">
            <a:extLst>
              <a:ext uri="{FF2B5EF4-FFF2-40B4-BE49-F238E27FC236}">
                <a16:creationId xmlns:a16="http://schemas.microsoft.com/office/drawing/2014/main" id="{58D667A7-4D44-572B-0D4F-119D9811FF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704801"/>
            <a:ext cx="9144000" cy="138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28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pic>
        <p:nvPicPr>
          <p:cNvPr id="3" name="Imagen 2">
            <a:extLst>
              <a:ext uri="{FF2B5EF4-FFF2-40B4-BE49-F238E27FC236}">
                <a16:creationId xmlns:a16="http://schemas.microsoft.com/office/drawing/2014/main" id="{93B30CB9-5470-C6F4-7811-2BC636462351}"/>
              </a:ext>
            </a:extLst>
          </p:cNvPr>
          <p:cNvPicPr>
            <a:picLocks noChangeAspect="1"/>
          </p:cNvPicPr>
          <p:nvPr/>
        </p:nvPicPr>
        <p:blipFill>
          <a:blip r:embed="rId2"/>
          <a:stretch>
            <a:fillRect/>
          </a:stretch>
        </p:blipFill>
        <p:spPr>
          <a:xfrm>
            <a:off x="685800" y="2965513"/>
            <a:ext cx="16916400" cy="4355973"/>
          </a:xfrm>
          <a:prstGeom prst="rect">
            <a:avLst/>
          </a:prstGeom>
        </p:spPr>
      </p:pic>
    </p:spTree>
    <p:extLst>
      <p:ext uri="{BB962C8B-B14F-4D97-AF65-F5344CB8AC3E}">
        <p14:creationId xmlns:p14="http://schemas.microsoft.com/office/powerpoint/2010/main" val="394081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2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13246" y="916092"/>
            <a:ext cx="1139427" cy="856644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s-CL" noProof="0" dirty="0"/>
          </a:p>
        </p:txBody>
      </p:sp>
      <p:sp>
        <p:nvSpPr>
          <p:cNvPr id="29"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16655" y="514618"/>
            <a:ext cx="723981" cy="828212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s-CL" noProof="0" dirty="0"/>
          </a:p>
        </p:txBody>
      </p:sp>
      <p:sp>
        <p:nvSpPr>
          <p:cNvPr id="31" name="Freeform: Shape 30">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 y="510636"/>
            <a:ext cx="6945208" cy="7898692"/>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L" noProof="0" dirty="0"/>
          </a:p>
        </p:txBody>
      </p:sp>
      <p:pic>
        <p:nvPicPr>
          <p:cNvPr id="5" name="Imagen 4" descr="Diagrama&#10;&#10;El contenido generado por IA puede ser incorrecto.">
            <a:extLst>
              <a:ext uri="{FF2B5EF4-FFF2-40B4-BE49-F238E27FC236}">
                <a16:creationId xmlns:a16="http://schemas.microsoft.com/office/drawing/2014/main" id="{E620FF09-4EA3-CF37-8D11-D2E7BB45C260}"/>
              </a:ext>
            </a:extLst>
          </p:cNvPr>
          <p:cNvPicPr>
            <a:picLocks noChangeAspect="1"/>
          </p:cNvPicPr>
          <p:nvPr/>
        </p:nvPicPr>
        <p:blipFill>
          <a:blip r:embed="rId2"/>
          <a:stretch>
            <a:fillRect/>
          </a:stretch>
        </p:blipFill>
        <p:spPr>
          <a:xfrm>
            <a:off x="2003479" y="1475836"/>
            <a:ext cx="2919972" cy="5989689"/>
          </a:xfrm>
          <a:prstGeom prst="rect">
            <a:avLst/>
          </a:prstGeom>
        </p:spPr>
      </p:pic>
      <p:sp>
        <p:nvSpPr>
          <p:cNvPr id="33" name="Freeform: Shape 32">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670" y="1607344"/>
            <a:ext cx="10935327" cy="7863447"/>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L" noProof="0" dirty="0"/>
          </a:p>
        </p:txBody>
      </p:sp>
      <p:pic>
        <p:nvPicPr>
          <p:cNvPr id="3" name="Imagen 2" descr="Texto&#10;&#10;El contenido generado por IA puede ser incorrecto.">
            <a:extLst>
              <a:ext uri="{FF2B5EF4-FFF2-40B4-BE49-F238E27FC236}">
                <a16:creationId xmlns:a16="http://schemas.microsoft.com/office/drawing/2014/main" id="{96BC838B-1E62-B512-CBA1-44FCC08E3EC1}"/>
              </a:ext>
            </a:extLst>
          </p:cNvPr>
          <p:cNvPicPr>
            <a:picLocks noChangeAspect="1"/>
          </p:cNvPicPr>
          <p:nvPr/>
        </p:nvPicPr>
        <p:blipFill>
          <a:blip r:embed="rId3"/>
          <a:stretch>
            <a:fillRect/>
          </a:stretch>
        </p:blipFill>
        <p:spPr>
          <a:xfrm>
            <a:off x="8552358" y="2572545"/>
            <a:ext cx="8562111" cy="5950668"/>
          </a:xfrm>
          <a:prstGeom prst="rect">
            <a:avLst/>
          </a:prstGeom>
        </p:spPr>
      </p:pic>
    </p:spTree>
    <p:extLst>
      <p:ext uri="{BB962C8B-B14F-4D97-AF65-F5344CB8AC3E}">
        <p14:creationId xmlns:p14="http://schemas.microsoft.com/office/powerpoint/2010/main" val="1465809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Grp="1" noRot="1" noChangeAspect="1" noMove="1" noResize="1" noEditPoints="1" noAdjustHandles="1" noChangeArrowheads="1" noChangeShapeType="1" noCrop="1"/>
          </p:cNvPicPr>
          <p:nvPr/>
        </p:nvPicPr>
        <p:blipFill>
          <a:blip r:embed="rId2"/>
          <a:srcRect t="7786" b="7786"/>
          <a:stretch>
            <a:fillRect/>
          </a:stretch>
        </p:blipFill>
        <p:spPr>
          <a:xfrm>
            <a:off x="0" y="-72465"/>
            <a:ext cx="18288000" cy="10287000"/>
          </a:xfrm>
          <a:prstGeom prst="rect">
            <a:avLst/>
          </a:prstGeom>
        </p:spPr>
      </p:pic>
      <p:sp>
        <p:nvSpPr>
          <p:cNvPr id="12" name="Freeform 12"/>
          <p:cNvSpPr/>
          <p:nvPr/>
        </p:nvSpPr>
        <p:spPr>
          <a:xfrm rot="-5275807">
            <a:off x="-1828274" y="82296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grpSp>
        <p:nvGrpSpPr>
          <p:cNvPr id="32" name="Grupo 31">
            <a:extLst>
              <a:ext uri="{FF2B5EF4-FFF2-40B4-BE49-F238E27FC236}">
                <a16:creationId xmlns:a16="http://schemas.microsoft.com/office/drawing/2014/main" id="{223E30C2-39E9-B1B8-370E-C99BFBC1C10E}"/>
              </a:ext>
            </a:extLst>
          </p:cNvPr>
          <p:cNvGrpSpPr/>
          <p:nvPr/>
        </p:nvGrpSpPr>
        <p:grpSpPr>
          <a:xfrm>
            <a:off x="1828800" y="242895"/>
            <a:ext cx="9475714" cy="2363814"/>
            <a:chOff x="5307086" y="450033"/>
            <a:chExt cx="9475714" cy="2363814"/>
          </a:xfrm>
        </p:grpSpPr>
        <p:grpSp>
          <p:nvGrpSpPr>
            <p:cNvPr id="4" name="Group 4"/>
            <p:cNvGrpSpPr/>
            <p:nvPr/>
          </p:nvGrpSpPr>
          <p:grpSpPr>
            <a:xfrm>
              <a:off x="5307086" y="450033"/>
              <a:ext cx="9475714" cy="2363814"/>
              <a:chOff x="0" y="-38100"/>
              <a:chExt cx="2702896" cy="850900"/>
            </a:xfrm>
          </p:grpSpPr>
          <p:sp>
            <p:nvSpPr>
              <p:cNvPr id="5" name="Freeform 5"/>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00AD9C"/>
              </a:solidFill>
            </p:spPr>
            <p:txBody>
              <a:bodyPr/>
              <a:lstStyle/>
              <a:p>
                <a:endParaRPr lang="es-CL" noProof="0" dirty="0"/>
              </a:p>
            </p:txBody>
          </p:sp>
          <p:sp>
            <p:nvSpPr>
              <p:cNvPr id="6" name="TextBox 6"/>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13" name="TextBox 13"/>
            <p:cNvSpPr txBox="1"/>
            <p:nvPr/>
          </p:nvSpPr>
          <p:spPr>
            <a:xfrm>
              <a:off x="5334000" y="750832"/>
              <a:ext cx="9448800" cy="1769715"/>
            </a:xfrm>
            <a:prstGeom prst="rect">
              <a:avLst/>
            </a:prstGeom>
          </p:spPr>
          <p:txBody>
            <a:bodyPr wrap="square" lIns="0" tIns="0" rIns="0" bIns="0" rtlCol="0" anchor="t">
              <a:spAutoFit/>
            </a:bodyPr>
            <a:lstStyle/>
            <a:p>
              <a:pPr marL="0" lvl="0" indent="0" algn="ctr">
                <a:lnSpc>
                  <a:spcPts val="6891"/>
                </a:lnSpc>
                <a:spcBef>
                  <a:spcPct val="0"/>
                </a:spcBef>
              </a:pPr>
              <a:r>
                <a:rPr lang="es-CL" sz="6600" noProof="0" dirty="0">
                  <a:solidFill>
                    <a:srgbClr val="FFFFFF"/>
                  </a:solidFill>
                  <a:latin typeface="Scripter"/>
                  <a:ea typeface="Scripter"/>
                  <a:cs typeface="Scripter"/>
                  <a:sym typeface="Scripter"/>
                </a:rPr>
                <a:t>Unidades de concentración </a:t>
              </a:r>
              <a:r>
                <a:rPr lang="es-CL" sz="6600" noProof="0" dirty="0" err="1">
                  <a:solidFill>
                    <a:srgbClr val="FFFFFF"/>
                  </a:solidFill>
                  <a:latin typeface="Scripter"/>
                  <a:ea typeface="Scripter"/>
                  <a:cs typeface="Scripter"/>
                  <a:sym typeface="Scripter"/>
                </a:rPr>
                <a:t>FíSICAs</a:t>
              </a:r>
              <a:endParaRPr lang="es-CL" sz="6600" noProof="0" dirty="0">
                <a:solidFill>
                  <a:srgbClr val="FFFFFF"/>
                </a:solidFill>
                <a:latin typeface="Scripter"/>
                <a:ea typeface="Scripter"/>
                <a:cs typeface="Scripter"/>
                <a:sym typeface="Scripter"/>
              </a:endParaRPr>
            </a:p>
          </p:txBody>
        </p:sp>
      </p:grpSp>
      <p:sp>
        <p:nvSpPr>
          <p:cNvPr id="7" name="Freeform 7"/>
          <p:cNvSpPr/>
          <p:nvPr/>
        </p:nvSpPr>
        <p:spPr>
          <a:xfrm>
            <a:off x="1817868" y="2730494"/>
            <a:ext cx="6640332" cy="7238682"/>
          </a:xfrm>
          <a:custGeom>
            <a:avLst/>
            <a:gdLst/>
            <a:ahLst/>
            <a:cxnLst/>
            <a:rect l="l" t="t" r="r" b="b"/>
            <a:pathLst>
              <a:path w="4759095" h="4929383">
                <a:moveTo>
                  <a:pt x="0" y="0"/>
                </a:moveTo>
                <a:lnTo>
                  <a:pt x="4759095" y="0"/>
                </a:lnTo>
                <a:lnTo>
                  <a:pt x="4759095" y="4929382"/>
                </a:lnTo>
                <a:lnTo>
                  <a:pt x="0" y="49293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nSpc>
                <a:spcPct val="200000"/>
              </a:lnSpc>
            </a:pPr>
            <a:endParaRPr lang="es-CL" noProof="0" dirty="0"/>
          </a:p>
        </p:txBody>
      </p:sp>
      <p:sp>
        <p:nvSpPr>
          <p:cNvPr id="15" name="TextBox 15"/>
          <p:cNvSpPr txBox="1"/>
          <p:nvPr/>
        </p:nvSpPr>
        <p:spPr>
          <a:xfrm>
            <a:off x="3052769" y="2945160"/>
            <a:ext cx="4350216" cy="6694140"/>
          </a:xfrm>
          <a:prstGeom prst="rect">
            <a:avLst/>
          </a:prstGeom>
        </p:spPr>
        <p:txBody>
          <a:bodyPr wrap="square" lIns="0" tIns="0" rIns="0" bIns="0" rtlCol="0" anchor="t">
            <a:spAutoFit/>
          </a:bodyPr>
          <a:lstStyle/>
          <a:p>
            <a:pPr marL="342900" lvl="0" indent="-342900" algn="ctr">
              <a:lnSpc>
                <a:spcPct val="300000"/>
              </a:lnSpc>
              <a:buFont typeface="Arial" panose="020B0604020202020204" pitchFamily="34" charset="0"/>
              <a:buChar char="•"/>
            </a:pPr>
            <a:r>
              <a:rPr lang="es-CL" sz="3000" b="1" noProof="0" dirty="0">
                <a:solidFill>
                  <a:srgbClr val="00030A"/>
                </a:solidFill>
                <a:latin typeface="Cakerolli"/>
                <a:ea typeface="Cakerolli"/>
                <a:cs typeface="Cakerolli"/>
                <a:sym typeface="Cakerolli"/>
              </a:rPr>
              <a:t>Porcentuales</a:t>
            </a:r>
          </a:p>
          <a:p>
            <a:pPr lvl="0" algn="ctr">
              <a:lnSpc>
                <a:spcPct val="300000"/>
              </a:lnSpc>
            </a:pPr>
            <a:r>
              <a:rPr lang="es-CL" sz="3000" noProof="0" dirty="0">
                <a:solidFill>
                  <a:srgbClr val="00030A"/>
                </a:solidFill>
                <a:latin typeface="Cakerolli"/>
                <a:ea typeface="Cakerolli"/>
                <a:cs typeface="Cakerolli"/>
                <a:sym typeface="Cakerolli"/>
              </a:rPr>
              <a:t> %m/m %m/v %v/v</a:t>
            </a:r>
          </a:p>
          <a:p>
            <a:pPr lvl="0" algn="ctr">
              <a:lnSpc>
                <a:spcPct val="300000"/>
              </a:lnSpc>
            </a:pPr>
            <a:endParaRPr lang="es-CL" sz="3000" noProof="0" dirty="0">
              <a:solidFill>
                <a:srgbClr val="00030A"/>
              </a:solidFill>
              <a:latin typeface="Cakerolli"/>
              <a:ea typeface="Cakerolli"/>
              <a:cs typeface="Cakerolli"/>
              <a:sym typeface="Cakerolli"/>
            </a:endParaRPr>
          </a:p>
          <a:p>
            <a:pPr marL="342900" lvl="0" indent="-342900" algn="ctr">
              <a:lnSpc>
                <a:spcPct val="300000"/>
              </a:lnSpc>
              <a:buFont typeface="Arial" panose="020B0604020202020204" pitchFamily="34" charset="0"/>
              <a:buChar char="•"/>
            </a:pPr>
            <a:r>
              <a:rPr lang="es-CL" sz="3000" dirty="0">
                <a:solidFill>
                  <a:srgbClr val="00030A"/>
                </a:solidFill>
                <a:latin typeface="Cakerolli"/>
                <a:ea typeface="Cakerolli"/>
                <a:cs typeface="Cakerolli"/>
                <a:sym typeface="Cakerolli"/>
              </a:rPr>
              <a:t>Partes por millón (ppm)</a:t>
            </a:r>
          </a:p>
          <a:p>
            <a:pPr marL="342900" lvl="0" indent="-342900" algn="ctr">
              <a:lnSpc>
                <a:spcPct val="300000"/>
              </a:lnSpc>
              <a:buFont typeface="Arial" panose="020B0604020202020204" pitchFamily="34" charset="0"/>
              <a:buChar char="•"/>
            </a:pPr>
            <a:r>
              <a:rPr lang="es-CL" sz="3000" noProof="0" dirty="0">
                <a:solidFill>
                  <a:srgbClr val="00030A"/>
                </a:solidFill>
                <a:latin typeface="Cakerolli"/>
                <a:ea typeface="Cakerolli"/>
                <a:cs typeface="Cakerolli"/>
                <a:sym typeface="Cakerolli"/>
              </a:rPr>
              <a:t>Partes por billón (</a:t>
            </a:r>
            <a:r>
              <a:rPr lang="es-CL" sz="3000" noProof="0" dirty="0" err="1">
                <a:solidFill>
                  <a:srgbClr val="00030A"/>
                </a:solidFill>
                <a:latin typeface="Cakerolli"/>
                <a:ea typeface="Cakerolli"/>
                <a:cs typeface="Cakerolli"/>
                <a:sym typeface="Cakerolli"/>
              </a:rPr>
              <a:t>ppb</a:t>
            </a:r>
            <a:r>
              <a:rPr lang="es-CL" sz="3000" noProof="0" dirty="0">
                <a:solidFill>
                  <a:srgbClr val="00030A"/>
                </a:solidFill>
                <a:latin typeface="Cakerolli"/>
                <a:ea typeface="Cakerolli"/>
                <a:cs typeface="Cakerolli"/>
                <a:sym typeface="Cakerolli"/>
              </a:rPr>
              <a:t>)</a:t>
            </a:r>
          </a:p>
        </p:txBody>
      </p:sp>
      <p:sp>
        <p:nvSpPr>
          <p:cNvPr id="19" name="Freeform 19"/>
          <p:cNvSpPr/>
          <p:nvPr/>
        </p:nvSpPr>
        <p:spPr>
          <a:xfrm rot="-5275807">
            <a:off x="15670236" y="-187828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pic>
        <p:nvPicPr>
          <p:cNvPr id="23" name="Imagen 22">
            <a:extLst>
              <a:ext uri="{FF2B5EF4-FFF2-40B4-BE49-F238E27FC236}">
                <a16:creationId xmlns:a16="http://schemas.microsoft.com/office/drawing/2014/main" id="{1F506A65-1760-D234-754F-3714D0CF169A}"/>
              </a:ext>
            </a:extLst>
          </p:cNvPr>
          <p:cNvPicPr>
            <a:picLocks noChangeAspect="1"/>
          </p:cNvPicPr>
          <p:nvPr/>
        </p:nvPicPr>
        <p:blipFill>
          <a:blip r:embed="rId7"/>
          <a:srcRect l="1333" t="30988" r="58369" b="49853"/>
          <a:stretch/>
        </p:blipFill>
        <p:spPr>
          <a:xfrm>
            <a:off x="9001166" y="2998810"/>
            <a:ext cx="6192821" cy="1229236"/>
          </a:xfrm>
          <a:prstGeom prst="rect">
            <a:avLst/>
          </a:prstGeom>
        </p:spPr>
      </p:pic>
      <p:pic>
        <p:nvPicPr>
          <p:cNvPr id="24" name="Imagen 23">
            <a:extLst>
              <a:ext uri="{FF2B5EF4-FFF2-40B4-BE49-F238E27FC236}">
                <a16:creationId xmlns:a16="http://schemas.microsoft.com/office/drawing/2014/main" id="{61CF5032-68E3-8D5E-36CD-5C3C789B2FB1}"/>
              </a:ext>
            </a:extLst>
          </p:cNvPr>
          <p:cNvPicPr>
            <a:picLocks noChangeAspect="1"/>
          </p:cNvPicPr>
          <p:nvPr/>
        </p:nvPicPr>
        <p:blipFill>
          <a:blip r:embed="rId7"/>
          <a:srcRect l="2579" t="78403" r="56449"/>
          <a:stretch/>
        </p:blipFill>
        <p:spPr>
          <a:xfrm>
            <a:off x="9001166" y="5989979"/>
            <a:ext cx="6922839" cy="1523525"/>
          </a:xfrm>
          <a:prstGeom prst="rect">
            <a:avLst/>
          </a:prstGeom>
        </p:spPr>
      </p:pic>
      <p:pic>
        <p:nvPicPr>
          <p:cNvPr id="26" name="Imagen 25">
            <a:extLst>
              <a:ext uri="{FF2B5EF4-FFF2-40B4-BE49-F238E27FC236}">
                <a16:creationId xmlns:a16="http://schemas.microsoft.com/office/drawing/2014/main" id="{41F1529A-0A41-2946-BAD0-8429A68F4BBB}"/>
              </a:ext>
            </a:extLst>
          </p:cNvPr>
          <p:cNvPicPr>
            <a:picLocks noChangeAspect="1"/>
          </p:cNvPicPr>
          <p:nvPr/>
        </p:nvPicPr>
        <p:blipFill>
          <a:blip r:embed="rId8"/>
          <a:stretch>
            <a:fillRect/>
          </a:stretch>
        </p:blipFill>
        <p:spPr>
          <a:xfrm>
            <a:off x="9012889" y="4420133"/>
            <a:ext cx="6911116" cy="1257851"/>
          </a:xfrm>
          <a:prstGeom prst="rect">
            <a:avLst/>
          </a:prstGeom>
        </p:spPr>
      </p:pic>
      <p:pic>
        <p:nvPicPr>
          <p:cNvPr id="28" name="Imagen 27">
            <a:extLst>
              <a:ext uri="{FF2B5EF4-FFF2-40B4-BE49-F238E27FC236}">
                <a16:creationId xmlns:a16="http://schemas.microsoft.com/office/drawing/2014/main" id="{C6088DC8-8C2D-2EB0-35DC-6D92593C98FD}"/>
              </a:ext>
            </a:extLst>
          </p:cNvPr>
          <p:cNvPicPr>
            <a:picLocks noChangeAspect="1"/>
          </p:cNvPicPr>
          <p:nvPr/>
        </p:nvPicPr>
        <p:blipFill>
          <a:blip r:embed="rId9"/>
          <a:stretch>
            <a:fillRect/>
          </a:stretch>
        </p:blipFill>
        <p:spPr>
          <a:xfrm>
            <a:off x="9012889" y="7540102"/>
            <a:ext cx="6911254" cy="956198"/>
          </a:xfrm>
          <a:prstGeom prst="rect">
            <a:avLst/>
          </a:prstGeom>
        </p:spPr>
      </p:pic>
      <p:pic>
        <p:nvPicPr>
          <p:cNvPr id="30" name="Imagen 29">
            <a:extLst>
              <a:ext uri="{FF2B5EF4-FFF2-40B4-BE49-F238E27FC236}">
                <a16:creationId xmlns:a16="http://schemas.microsoft.com/office/drawing/2014/main" id="{70A052B2-6727-98F9-3590-13170A60D8BA}"/>
              </a:ext>
            </a:extLst>
          </p:cNvPr>
          <p:cNvPicPr>
            <a:picLocks noChangeAspect="1"/>
          </p:cNvPicPr>
          <p:nvPr/>
        </p:nvPicPr>
        <p:blipFill>
          <a:blip r:embed="rId10"/>
          <a:stretch>
            <a:fillRect/>
          </a:stretch>
        </p:blipFill>
        <p:spPr>
          <a:xfrm>
            <a:off x="8977720" y="8616156"/>
            <a:ext cx="4851840" cy="15189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8100"/>
            <a:ext cx="18288000" cy="10287000"/>
            <a:chOff x="0" y="240668"/>
            <a:chExt cx="24384000" cy="13716000"/>
          </a:xfrm>
        </p:grpSpPr>
        <p:pic>
          <p:nvPicPr>
            <p:cNvPr id="3" name="Picture 3"/>
            <p:cNvPicPr>
              <a:picLocks noGrp="1" noRot="1" noChangeAspect="1" noMove="1" noResize="1" noEditPoints="1" noAdjustHandles="1" noChangeArrowheads="1" noChangeShapeType="1" noCrop="1"/>
            </p:cNvPicPr>
            <p:nvPr/>
          </p:nvPicPr>
          <p:blipFill>
            <a:blip r:embed="rId2"/>
            <a:srcRect t="7786" b="7786"/>
            <a:stretch>
              <a:fillRect/>
            </a:stretch>
          </p:blipFill>
          <p:spPr>
            <a:xfrm>
              <a:off x="0" y="240668"/>
              <a:ext cx="24384000" cy="13716000"/>
            </a:xfrm>
            <a:prstGeom prst="rect">
              <a:avLst/>
            </a:prstGeom>
          </p:spPr>
        </p:pic>
      </p:grpSp>
      <p:grpSp>
        <p:nvGrpSpPr>
          <p:cNvPr id="28" name="Grupo 27">
            <a:extLst>
              <a:ext uri="{FF2B5EF4-FFF2-40B4-BE49-F238E27FC236}">
                <a16:creationId xmlns:a16="http://schemas.microsoft.com/office/drawing/2014/main" id="{13F606F2-C417-479E-FDCA-4684C11F1AC2}"/>
              </a:ext>
            </a:extLst>
          </p:cNvPr>
          <p:cNvGrpSpPr/>
          <p:nvPr/>
        </p:nvGrpSpPr>
        <p:grpSpPr>
          <a:xfrm rot="189522">
            <a:off x="-4593094" y="-341659"/>
            <a:ext cx="19475502" cy="2537111"/>
            <a:chOff x="1042682" y="524487"/>
            <a:chExt cx="12388104" cy="2537111"/>
          </a:xfrm>
        </p:grpSpPr>
        <p:grpSp>
          <p:nvGrpSpPr>
            <p:cNvPr id="4" name="Group 4"/>
            <p:cNvGrpSpPr/>
            <p:nvPr/>
          </p:nvGrpSpPr>
          <p:grpSpPr>
            <a:xfrm rot="-175326">
              <a:off x="1042682" y="524487"/>
              <a:ext cx="12388104" cy="2537111"/>
              <a:chOff x="0" y="-38100"/>
              <a:chExt cx="4742031" cy="953030"/>
            </a:xfrm>
          </p:grpSpPr>
          <p:sp>
            <p:nvSpPr>
              <p:cNvPr id="5" name="Freeform 5"/>
              <p:cNvSpPr/>
              <p:nvPr/>
            </p:nvSpPr>
            <p:spPr>
              <a:xfrm>
                <a:off x="2039135" y="10213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F2BC2A"/>
              </a:solidFill>
            </p:spPr>
            <p:txBody>
              <a:bodyPr/>
              <a:lstStyle/>
              <a:p>
                <a:endParaRPr lang="es-CL" noProof="0" dirty="0"/>
              </a:p>
            </p:txBody>
          </p:sp>
          <p:sp>
            <p:nvSpPr>
              <p:cNvPr id="6" name="TextBox 6"/>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9" name="TextBox 9"/>
            <p:cNvSpPr txBox="1"/>
            <p:nvPr/>
          </p:nvSpPr>
          <p:spPr>
            <a:xfrm rot="-175326">
              <a:off x="7134618" y="958816"/>
              <a:ext cx="5763306" cy="1769715"/>
            </a:xfrm>
            <a:prstGeom prst="rect">
              <a:avLst/>
            </a:prstGeom>
          </p:spPr>
          <p:txBody>
            <a:bodyPr wrap="square" lIns="0" tIns="0" rIns="0" bIns="0" rtlCol="0" anchor="t">
              <a:spAutoFit/>
            </a:bodyPr>
            <a:lstStyle/>
            <a:p>
              <a:pPr marL="0" lvl="0" indent="0" algn="ctr">
                <a:lnSpc>
                  <a:spcPts val="6891"/>
                </a:lnSpc>
                <a:spcBef>
                  <a:spcPct val="0"/>
                </a:spcBef>
              </a:pPr>
              <a:r>
                <a:rPr lang="es-CL" sz="6000" noProof="0" dirty="0">
                  <a:solidFill>
                    <a:srgbClr val="FFFFFF"/>
                  </a:solidFill>
                  <a:latin typeface="Scripter"/>
                  <a:ea typeface="Scripter"/>
                  <a:cs typeface="Scripter"/>
                  <a:sym typeface="Scripter"/>
                </a:rPr>
                <a:t>Unidades de concentración</a:t>
              </a:r>
            </a:p>
            <a:p>
              <a:pPr marL="0" lvl="0" indent="0" algn="ctr">
                <a:lnSpc>
                  <a:spcPts val="6891"/>
                </a:lnSpc>
                <a:spcBef>
                  <a:spcPct val="0"/>
                </a:spcBef>
              </a:pPr>
              <a:r>
                <a:rPr lang="es-CL" sz="6000" dirty="0">
                  <a:solidFill>
                    <a:srgbClr val="FFFFFF"/>
                  </a:solidFill>
                  <a:latin typeface="Scripter"/>
                  <a:ea typeface="Scripter"/>
                  <a:cs typeface="Scripter"/>
                  <a:sym typeface="Scripter"/>
                </a:rPr>
                <a:t>Químicas</a:t>
              </a:r>
              <a:endParaRPr lang="es-CL" sz="6000" noProof="0" dirty="0">
                <a:solidFill>
                  <a:srgbClr val="FFFFFF"/>
                </a:solidFill>
                <a:latin typeface="Scripter"/>
                <a:ea typeface="Scripter"/>
                <a:cs typeface="Scripter"/>
                <a:sym typeface="Scripter"/>
              </a:endParaRPr>
            </a:p>
          </p:txBody>
        </p:sp>
      </p:grpSp>
      <p:grpSp>
        <p:nvGrpSpPr>
          <p:cNvPr id="31" name="Grupo 30">
            <a:extLst>
              <a:ext uri="{FF2B5EF4-FFF2-40B4-BE49-F238E27FC236}">
                <a16:creationId xmlns:a16="http://schemas.microsoft.com/office/drawing/2014/main" id="{75C4259B-643A-266C-74BB-413CB005123B}"/>
              </a:ext>
            </a:extLst>
          </p:cNvPr>
          <p:cNvGrpSpPr/>
          <p:nvPr/>
        </p:nvGrpSpPr>
        <p:grpSpPr>
          <a:xfrm>
            <a:off x="0" y="2400300"/>
            <a:ext cx="8602216" cy="7766885"/>
            <a:chOff x="11779442" y="3086697"/>
            <a:chExt cx="4759095" cy="4929383"/>
          </a:xfrm>
        </p:grpSpPr>
        <p:sp>
          <p:nvSpPr>
            <p:cNvPr id="24" name="Freeform 9"/>
            <p:cNvSpPr/>
            <p:nvPr/>
          </p:nvSpPr>
          <p:spPr>
            <a:xfrm>
              <a:off x="11779442" y="3086697"/>
              <a:ext cx="4759095" cy="4929383"/>
            </a:xfrm>
            <a:custGeom>
              <a:avLst/>
              <a:gdLst/>
              <a:ahLst/>
              <a:cxnLst/>
              <a:rect l="l" t="t" r="r" b="b"/>
              <a:pathLst>
                <a:path w="4759095" h="4929383">
                  <a:moveTo>
                    <a:pt x="0" y="0"/>
                  </a:moveTo>
                  <a:lnTo>
                    <a:pt x="4759095" y="0"/>
                  </a:lnTo>
                  <a:lnTo>
                    <a:pt x="4759095" y="4929383"/>
                  </a:lnTo>
                  <a:lnTo>
                    <a:pt x="0" y="49293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26" name="TextBox 16"/>
            <p:cNvSpPr txBox="1"/>
            <p:nvPr/>
          </p:nvSpPr>
          <p:spPr>
            <a:xfrm>
              <a:off x="12188115" y="3512253"/>
              <a:ext cx="3897276" cy="4213143"/>
            </a:xfrm>
            <a:prstGeom prst="rect">
              <a:avLst/>
            </a:prstGeom>
          </p:spPr>
          <p:txBody>
            <a:bodyPr wrap="square" lIns="0" tIns="0" rIns="0" bIns="0" rtlCol="0" anchor="t">
              <a:spAutoFit/>
            </a:bodyPr>
            <a:lstStyle/>
            <a:p>
              <a:pPr marL="457200" lvl="0" indent="-457200">
                <a:lnSpc>
                  <a:spcPct val="150000"/>
                </a:lnSpc>
                <a:buFont typeface="Arial" panose="020B0604020202020204" pitchFamily="34" charset="0"/>
                <a:buChar char="•"/>
              </a:pPr>
              <a:r>
                <a:rPr lang="es-CL" sz="2900" b="1" noProof="0" dirty="0">
                  <a:solidFill>
                    <a:srgbClr val="00030A"/>
                  </a:solidFill>
                  <a:latin typeface="Cakerolli"/>
                  <a:ea typeface="Cakerolli"/>
                  <a:cs typeface="Cakerolli"/>
                  <a:sym typeface="Cakerolli"/>
                </a:rPr>
                <a:t>Molaridad (M): </a:t>
              </a:r>
              <a:r>
                <a:rPr lang="es-CL" sz="2900" i="0" dirty="0">
                  <a:solidFill>
                    <a:srgbClr val="333333"/>
                  </a:solidFill>
                  <a:effectLst/>
                  <a:latin typeface="Roboto" panose="02000000000000000000" pitchFamily="2" charset="0"/>
                </a:rPr>
                <a:t>número de moles de soluto en litros de solución</a:t>
              </a:r>
              <a:endParaRPr lang="es-CL" sz="2900" noProof="0" dirty="0">
                <a:solidFill>
                  <a:srgbClr val="00030A"/>
                </a:solidFill>
                <a:latin typeface="Cakerolli"/>
                <a:ea typeface="Cakerolli"/>
                <a:cs typeface="Cakerolli"/>
                <a:sym typeface="Cakerolli"/>
              </a:endParaRPr>
            </a:p>
            <a:p>
              <a:pPr marL="457200" lvl="0" indent="-457200">
                <a:lnSpc>
                  <a:spcPct val="150000"/>
                </a:lnSpc>
                <a:buFont typeface="Arial" panose="020B0604020202020204" pitchFamily="34" charset="0"/>
                <a:buChar char="•"/>
              </a:pPr>
              <a:r>
                <a:rPr lang="es-CL" sz="2900" b="1" dirty="0">
                  <a:solidFill>
                    <a:srgbClr val="00030A"/>
                  </a:solidFill>
                  <a:latin typeface="Cakerolli"/>
                  <a:ea typeface="Cakerolli"/>
                  <a:cs typeface="Cakerolli"/>
                  <a:sym typeface="Cakerolli"/>
                </a:rPr>
                <a:t>Molalidad (m): </a:t>
              </a:r>
              <a:r>
                <a:rPr lang="es-CL" sz="2900" i="0" dirty="0">
                  <a:solidFill>
                    <a:srgbClr val="333333"/>
                  </a:solidFill>
                  <a:effectLst/>
                  <a:latin typeface="Roboto" panose="02000000000000000000" pitchFamily="2" charset="0"/>
                </a:rPr>
                <a:t>número de moles de soluto en kilo de solución</a:t>
              </a:r>
              <a:endParaRPr lang="es-CL" sz="2900" dirty="0">
                <a:solidFill>
                  <a:srgbClr val="00030A"/>
                </a:solidFill>
                <a:latin typeface="Cakerolli"/>
                <a:ea typeface="Cakerolli"/>
                <a:cs typeface="Cakerolli"/>
                <a:sym typeface="Cakerolli"/>
              </a:endParaRPr>
            </a:p>
            <a:p>
              <a:pPr marL="457200" lvl="0" indent="-457200">
                <a:lnSpc>
                  <a:spcPct val="150000"/>
                </a:lnSpc>
                <a:buFont typeface="Arial" panose="020B0604020202020204" pitchFamily="34" charset="0"/>
                <a:buChar char="•"/>
              </a:pPr>
              <a:r>
                <a:rPr lang="es-CL" sz="2900" b="1" dirty="0">
                  <a:solidFill>
                    <a:srgbClr val="00030A"/>
                  </a:solidFill>
                  <a:latin typeface="Cakerolli"/>
                  <a:ea typeface="Cakerolli"/>
                  <a:cs typeface="Cakerolli"/>
                  <a:sym typeface="Cakerolli"/>
                </a:rPr>
                <a:t>Normalidad (N): </a:t>
              </a:r>
              <a:r>
                <a:rPr lang="es-CL" sz="2900" i="0" dirty="0">
                  <a:solidFill>
                    <a:srgbClr val="333333"/>
                  </a:solidFill>
                  <a:effectLst/>
                  <a:latin typeface="Roboto" panose="02000000000000000000" pitchFamily="2" charset="0"/>
                </a:rPr>
                <a:t>número de equivalentes químicos (EQ) en un gramo de soluto en un litro de solución.</a:t>
              </a:r>
              <a:endParaRPr lang="es-CL" sz="2900" dirty="0">
                <a:solidFill>
                  <a:srgbClr val="00030A"/>
                </a:solidFill>
                <a:latin typeface="Cakerolli"/>
                <a:ea typeface="Cakerolli"/>
                <a:cs typeface="Cakerolli"/>
                <a:sym typeface="Cakerolli"/>
              </a:endParaRPr>
            </a:p>
            <a:p>
              <a:pPr marL="457200" lvl="0" indent="-457200">
                <a:lnSpc>
                  <a:spcPct val="150000"/>
                </a:lnSpc>
                <a:buFont typeface="Arial" panose="020B0604020202020204" pitchFamily="34" charset="0"/>
                <a:buChar char="•"/>
              </a:pPr>
              <a:r>
                <a:rPr lang="es-CL" sz="2900" b="1" dirty="0">
                  <a:solidFill>
                    <a:srgbClr val="00030A"/>
                  </a:solidFill>
                  <a:latin typeface="Cakerolli"/>
                  <a:ea typeface="Cakerolli"/>
                  <a:cs typeface="Cakerolli"/>
                  <a:sym typeface="Cakerolli"/>
                </a:rPr>
                <a:t>Fracción molar (X): </a:t>
              </a:r>
              <a:r>
                <a:rPr lang="es-CL" sz="2900" dirty="0">
                  <a:solidFill>
                    <a:srgbClr val="00030A"/>
                  </a:solidFill>
                  <a:latin typeface="Cakerolli"/>
                  <a:ea typeface="Cakerolli"/>
                  <a:cs typeface="Cakerolli"/>
                  <a:sym typeface="Cakerolli"/>
                </a:rPr>
                <a:t>numero de moles de soluto o solvente en la sumatoria de moles de soluto + solvente.</a:t>
              </a:r>
            </a:p>
          </p:txBody>
        </p:sp>
      </p:grpSp>
      <p:pic>
        <p:nvPicPr>
          <p:cNvPr id="30" name="Imagen 29">
            <a:extLst>
              <a:ext uri="{FF2B5EF4-FFF2-40B4-BE49-F238E27FC236}">
                <a16:creationId xmlns:a16="http://schemas.microsoft.com/office/drawing/2014/main" id="{219B5CC0-71E2-0421-23D2-2288B6D7B8C2}"/>
              </a:ext>
            </a:extLst>
          </p:cNvPr>
          <p:cNvPicPr>
            <a:picLocks noChangeAspect="1"/>
          </p:cNvPicPr>
          <p:nvPr/>
        </p:nvPicPr>
        <p:blipFill>
          <a:blip r:embed="rId5"/>
          <a:stretch>
            <a:fillRect/>
          </a:stretch>
        </p:blipFill>
        <p:spPr>
          <a:xfrm>
            <a:off x="9678094" y="3597472"/>
            <a:ext cx="6629229" cy="1176616"/>
          </a:xfrm>
          <a:prstGeom prst="rect">
            <a:avLst/>
          </a:prstGeom>
        </p:spPr>
      </p:pic>
      <p:pic>
        <p:nvPicPr>
          <p:cNvPr id="33" name="Imagen 32">
            <a:extLst>
              <a:ext uri="{FF2B5EF4-FFF2-40B4-BE49-F238E27FC236}">
                <a16:creationId xmlns:a16="http://schemas.microsoft.com/office/drawing/2014/main" id="{128A9074-AC69-98D6-BE22-C16589EF1E30}"/>
              </a:ext>
            </a:extLst>
          </p:cNvPr>
          <p:cNvPicPr>
            <a:picLocks noChangeAspect="1"/>
          </p:cNvPicPr>
          <p:nvPr/>
        </p:nvPicPr>
        <p:blipFill>
          <a:blip r:embed="rId6"/>
          <a:stretch>
            <a:fillRect/>
          </a:stretch>
        </p:blipFill>
        <p:spPr>
          <a:xfrm>
            <a:off x="9565523" y="2467879"/>
            <a:ext cx="6854372" cy="799113"/>
          </a:xfrm>
          <a:prstGeom prst="rect">
            <a:avLst/>
          </a:prstGeom>
        </p:spPr>
      </p:pic>
      <p:pic>
        <p:nvPicPr>
          <p:cNvPr id="35" name="Imagen 34">
            <a:extLst>
              <a:ext uri="{FF2B5EF4-FFF2-40B4-BE49-F238E27FC236}">
                <a16:creationId xmlns:a16="http://schemas.microsoft.com/office/drawing/2014/main" id="{DA572484-1822-F751-2B69-FAE30BAE542E}"/>
              </a:ext>
            </a:extLst>
          </p:cNvPr>
          <p:cNvPicPr>
            <a:picLocks noChangeAspect="1"/>
          </p:cNvPicPr>
          <p:nvPr/>
        </p:nvPicPr>
        <p:blipFill>
          <a:blip r:embed="rId7"/>
          <a:stretch>
            <a:fillRect/>
          </a:stretch>
        </p:blipFill>
        <p:spPr>
          <a:xfrm>
            <a:off x="9720955" y="5081005"/>
            <a:ext cx="6629229" cy="1007315"/>
          </a:xfrm>
          <a:prstGeom prst="rect">
            <a:avLst/>
          </a:prstGeom>
        </p:spPr>
      </p:pic>
      <p:pic>
        <p:nvPicPr>
          <p:cNvPr id="37" name="Imagen 36">
            <a:extLst>
              <a:ext uri="{FF2B5EF4-FFF2-40B4-BE49-F238E27FC236}">
                <a16:creationId xmlns:a16="http://schemas.microsoft.com/office/drawing/2014/main" id="{60F621DD-3004-186C-5930-D8AC2E3B2C12}"/>
              </a:ext>
            </a:extLst>
          </p:cNvPr>
          <p:cNvPicPr>
            <a:picLocks noChangeAspect="1"/>
          </p:cNvPicPr>
          <p:nvPr/>
        </p:nvPicPr>
        <p:blipFill>
          <a:blip r:embed="rId8"/>
          <a:stretch>
            <a:fillRect/>
          </a:stretch>
        </p:blipFill>
        <p:spPr>
          <a:xfrm>
            <a:off x="8984836" y="6422488"/>
            <a:ext cx="4460272" cy="841744"/>
          </a:xfrm>
          <a:prstGeom prst="rect">
            <a:avLst/>
          </a:prstGeom>
        </p:spPr>
      </p:pic>
      <p:pic>
        <p:nvPicPr>
          <p:cNvPr id="39" name="Imagen 38">
            <a:extLst>
              <a:ext uri="{FF2B5EF4-FFF2-40B4-BE49-F238E27FC236}">
                <a16:creationId xmlns:a16="http://schemas.microsoft.com/office/drawing/2014/main" id="{FE919605-14BD-DB60-8290-A04FB5FECB96}"/>
              </a:ext>
            </a:extLst>
          </p:cNvPr>
          <p:cNvPicPr>
            <a:picLocks noChangeAspect="1"/>
          </p:cNvPicPr>
          <p:nvPr/>
        </p:nvPicPr>
        <p:blipFill>
          <a:blip r:embed="rId9"/>
          <a:stretch>
            <a:fillRect/>
          </a:stretch>
        </p:blipFill>
        <p:spPr>
          <a:xfrm>
            <a:off x="13573466" y="6435521"/>
            <a:ext cx="4714534" cy="1639838"/>
          </a:xfrm>
          <a:prstGeom prst="rect">
            <a:avLst/>
          </a:prstGeom>
        </p:spPr>
      </p:pic>
      <p:pic>
        <p:nvPicPr>
          <p:cNvPr id="2052" name="Picture 4" descr="Fracción molar: cómo se calcula, ejemplos, ejercicios">
            <a:extLst>
              <a:ext uri="{FF2B5EF4-FFF2-40B4-BE49-F238E27FC236}">
                <a16:creationId xmlns:a16="http://schemas.microsoft.com/office/drawing/2014/main" id="{5EA0AB79-742E-697E-2931-1E2B6248F2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3028" y="8743694"/>
            <a:ext cx="7000875" cy="110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894CF6C-444D-7841-250A-4C0BB26CC6D1}"/>
              </a:ext>
            </a:extLst>
          </p:cNvPr>
          <p:cNvPicPr>
            <a:picLocks noChangeAspect="1"/>
          </p:cNvPicPr>
          <p:nvPr/>
        </p:nvPicPr>
        <p:blipFill>
          <a:blip r:embed="rId2"/>
          <a:stretch>
            <a:fillRect/>
          </a:stretch>
        </p:blipFill>
        <p:spPr>
          <a:xfrm>
            <a:off x="965200" y="2861468"/>
            <a:ext cx="7937499" cy="4564062"/>
          </a:xfrm>
          <a:prstGeom prst="rect">
            <a:avLst/>
          </a:prstGeom>
        </p:spPr>
      </p:pic>
      <p:pic>
        <p:nvPicPr>
          <p:cNvPr id="5" name="Imagen 4">
            <a:extLst>
              <a:ext uri="{FF2B5EF4-FFF2-40B4-BE49-F238E27FC236}">
                <a16:creationId xmlns:a16="http://schemas.microsoft.com/office/drawing/2014/main" id="{B39FE60F-274B-9046-10D3-FCE92633ED57}"/>
              </a:ext>
            </a:extLst>
          </p:cNvPr>
          <p:cNvPicPr>
            <a:picLocks noChangeAspect="1"/>
          </p:cNvPicPr>
          <p:nvPr/>
        </p:nvPicPr>
        <p:blipFill>
          <a:blip r:embed="rId3"/>
          <a:stretch>
            <a:fillRect/>
          </a:stretch>
        </p:blipFill>
        <p:spPr>
          <a:xfrm>
            <a:off x="9385297" y="2940843"/>
            <a:ext cx="7937501" cy="4405312"/>
          </a:xfrm>
          <a:prstGeom prst="rect">
            <a:avLst/>
          </a:prstGeom>
        </p:spPr>
      </p:pic>
      <p:pic>
        <p:nvPicPr>
          <p:cNvPr id="7" name="Imagen 6">
            <a:extLst>
              <a:ext uri="{FF2B5EF4-FFF2-40B4-BE49-F238E27FC236}">
                <a16:creationId xmlns:a16="http://schemas.microsoft.com/office/drawing/2014/main" id="{3D2A4881-98CE-8BE2-A8B6-D8B28E684CC2}"/>
              </a:ext>
            </a:extLst>
          </p:cNvPr>
          <p:cNvPicPr>
            <a:picLocks noChangeAspect="1"/>
          </p:cNvPicPr>
          <p:nvPr/>
        </p:nvPicPr>
        <p:blipFill>
          <a:blip r:embed="rId4"/>
          <a:srcRect l="1333" t="30988" r="58369" b="49853"/>
          <a:stretch/>
        </p:blipFill>
        <p:spPr>
          <a:xfrm>
            <a:off x="76200" y="8267700"/>
            <a:ext cx="6192821" cy="1229236"/>
          </a:xfrm>
          <a:prstGeom prst="rect">
            <a:avLst/>
          </a:prstGeom>
        </p:spPr>
      </p:pic>
      <p:cxnSp>
        <p:nvCxnSpPr>
          <p:cNvPr id="13" name="Conector recto 12">
            <a:extLst>
              <a:ext uri="{FF2B5EF4-FFF2-40B4-BE49-F238E27FC236}">
                <a16:creationId xmlns:a16="http://schemas.microsoft.com/office/drawing/2014/main" id="{2F8E22BC-B846-703A-7CE0-CED88A3AE202}"/>
              </a:ext>
            </a:extLst>
          </p:cNvPr>
          <p:cNvCxnSpPr/>
          <p:nvPr/>
        </p:nvCxnSpPr>
        <p:spPr>
          <a:xfrm>
            <a:off x="9144000" y="495300"/>
            <a:ext cx="0" cy="95250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491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 name="Freeform: Shape 1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5401" y="5976"/>
            <a:ext cx="14064948" cy="10287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55104" y="5977"/>
            <a:ext cx="14659148" cy="10287000"/>
            <a:chOff x="1303402" y="36937"/>
            <a:chExt cx="9772765" cy="6858000"/>
          </a:xfrm>
          <a:solidFill>
            <a:schemeClr val="bg1">
              <a:alpha val="30000"/>
            </a:schemeClr>
          </a:solidFill>
        </p:grpSpPr>
        <p:sp>
          <p:nvSpPr>
            <p:cNvPr id="16" name="Freeform: Shape 1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2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Freeform 5">
            <a:extLst>
              <a:ext uri="{FF2B5EF4-FFF2-40B4-BE49-F238E27FC236}">
                <a16:creationId xmlns:a16="http://schemas.microsoft.com/office/drawing/2014/main" id="{D71BEE37-DB61-BCFF-B0CD-9CEFEECAF3EE}"/>
              </a:ext>
            </a:extLst>
          </p:cNvPr>
          <p:cNvSpPr/>
          <p:nvPr/>
        </p:nvSpPr>
        <p:spPr>
          <a:xfrm>
            <a:off x="5254096" y="2313603"/>
            <a:ext cx="7780263" cy="3581877"/>
          </a:xfrm>
          <a:custGeom>
            <a:avLst/>
            <a:gdLst/>
            <a:ahLst/>
            <a:cxnLst/>
            <a:rect l="l" t="t" r="r" b="b"/>
            <a:pathLst>
              <a:path w="2702896" h="812800">
                <a:moveTo>
                  <a:pt x="0" y="0"/>
                </a:moveTo>
                <a:lnTo>
                  <a:pt x="2702896" y="0"/>
                </a:lnTo>
                <a:lnTo>
                  <a:pt x="2702896" y="812800"/>
                </a:lnTo>
                <a:lnTo>
                  <a:pt x="0" y="812800"/>
                </a:lnTo>
                <a:close/>
              </a:path>
            </a:pathLst>
          </a:custGeom>
        </p:spPr>
        <p:txBody>
          <a:bodyPr vert="horz" lIns="91440" tIns="45720" rIns="91440" bIns="45720" rtlCol="0" anchor="b">
            <a:normAutofit/>
          </a:bodyPr>
          <a:lstStyle/>
          <a:p>
            <a:pPr algn="ctr">
              <a:lnSpc>
                <a:spcPct val="90000"/>
              </a:lnSpc>
              <a:spcBef>
                <a:spcPct val="0"/>
              </a:spcBef>
              <a:spcAft>
                <a:spcPts val="600"/>
              </a:spcAft>
            </a:pPr>
            <a:r>
              <a:rPr lang="en-US" sz="7800" kern="1200" noProof="0">
                <a:solidFill>
                  <a:schemeClr val="tx2"/>
                </a:solidFill>
                <a:latin typeface="+mj-lt"/>
                <a:ea typeface="+mj-ea"/>
                <a:cs typeface="+mj-cs"/>
              </a:rPr>
              <a:t>Desafío numero 4 de tu libro </a:t>
            </a:r>
          </a:p>
        </p:txBody>
      </p:sp>
      <p:grpSp>
        <p:nvGrpSpPr>
          <p:cNvPr id="24" name="Group 2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 y="-6233"/>
            <a:ext cx="3772421" cy="3261500"/>
            <a:chOff x="-305" y="-4155"/>
            <a:chExt cx="2514948" cy="2174333"/>
          </a:xfrm>
        </p:grpSpPr>
        <p:sp>
          <p:nvSpPr>
            <p:cNvPr id="25" name="Freeform: Shape 2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4528590" y="7025499"/>
            <a:ext cx="3772422" cy="3261500"/>
            <a:chOff x="-305" y="-4155"/>
            <a:chExt cx="2514948" cy="2174333"/>
          </a:xfrm>
        </p:grpSpPr>
        <p:sp>
          <p:nvSpPr>
            <p:cNvPr id="31" name="Freeform: Shape 3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uadroTexto 5">
            <a:extLst>
              <a:ext uri="{FF2B5EF4-FFF2-40B4-BE49-F238E27FC236}">
                <a16:creationId xmlns:a16="http://schemas.microsoft.com/office/drawing/2014/main" id="{38324BB4-0F18-99FD-052A-FBFAE46BB43E}"/>
              </a:ext>
            </a:extLst>
          </p:cNvPr>
          <p:cNvSpPr txBox="1"/>
          <p:nvPr/>
        </p:nvSpPr>
        <p:spPr>
          <a:xfrm>
            <a:off x="9067800" y="6438900"/>
            <a:ext cx="2362200" cy="369332"/>
          </a:xfrm>
          <a:prstGeom prst="rect">
            <a:avLst/>
          </a:prstGeom>
          <a:noFill/>
        </p:spPr>
        <p:txBody>
          <a:bodyPr wrap="square" rtlCol="0">
            <a:spAutoFit/>
          </a:bodyPr>
          <a:lstStyle/>
          <a:p>
            <a:r>
              <a:rPr lang="es-CL" dirty="0"/>
              <a:t>Pág. 48</a:t>
            </a:r>
          </a:p>
        </p:txBody>
      </p:sp>
    </p:spTree>
    <p:extLst>
      <p:ext uri="{BB962C8B-B14F-4D97-AF65-F5344CB8AC3E}">
        <p14:creationId xmlns:p14="http://schemas.microsoft.com/office/powerpoint/2010/main" val="156573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3"/>
            <a:srcRect t="7786" b="7786"/>
            <a:stretch>
              <a:fillRect/>
            </a:stretch>
          </p:blipFill>
          <p:spPr>
            <a:xfrm>
              <a:off x="0" y="0"/>
              <a:ext cx="24384000" cy="13716000"/>
            </a:xfrm>
            <a:prstGeom prst="rect">
              <a:avLst/>
            </a:prstGeom>
          </p:spPr>
        </p:pic>
      </p:grpSp>
      <p:grpSp>
        <p:nvGrpSpPr>
          <p:cNvPr id="4" name="Group 4"/>
          <p:cNvGrpSpPr/>
          <p:nvPr/>
        </p:nvGrpSpPr>
        <p:grpSpPr>
          <a:xfrm>
            <a:off x="2074588" y="1961777"/>
            <a:ext cx="14081459" cy="7101368"/>
            <a:chOff x="150155" y="1182224"/>
            <a:chExt cx="18775279" cy="9468490"/>
          </a:xfrm>
        </p:grpSpPr>
        <p:sp>
          <p:nvSpPr>
            <p:cNvPr id="5" name="TextBox 5"/>
            <p:cNvSpPr txBox="1"/>
            <p:nvPr/>
          </p:nvSpPr>
          <p:spPr>
            <a:xfrm rot="-682440">
              <a:off x="614049" y="3647660"/>
              <a:ext cx="18311385" cy="7003054"/>
            </a:xfrm>
            <a:prstGeom prst="rect">
              <a:avLst/>
            </a:prstGeom>
          </p:spPr>
          <p:txBody>
            <a:bodyPr lIns="0" tIns="0" rIns="0" bIns="0" rtlCol="0" anchor="t">
              <a:spAutoFit/>
            </a:bodyPr>
            <a:lstStyle/>
            <a:p>
              <a:pPr algn="ctr">
                <a:lnSpc>
                  <a:spcPts val="17800"/>
                </a:lnSpc>
              </a:pPr>
              <a:r>
                <a:rPr lang="es-CL" sz="22250" b="1" i="1" noProof="0" dirty="0">
                  <a:solidFill>
                    <a:srgbClr val="B49EFE"/>
                  </a:solidFill>
                  <a:latin typeface="Rahong Semi-Bold Italics"/>
                  <a:ea typeface="Rahong Semi-Bold Italics"/>
                  <a:cs typeface="Rahong Semi-Bold Italics"/>
                  <a:sym typeface="Rahong Semi-Bold Italics"/>
                </a:rPr>
                <a:t>ESTEQUIOMETRÍA DE REACCIÓN</a:t>
              </a:r>
            </a:p>
          </p:txBody>
        </p:sp>
        <p:sp>
          <p:nvSpPr>
            <p:cNvPr id="6" name="TextBox 6"/>
            <p:cNvSpPr txBox="1"/>
            <p:nvPr/>
          </p:nvSpPr>
          <p:spPr>
            <a:xfrm rot="20917560">
              <a:off x="150155" y="1182224"/>
              <a:ext cx="17964347" cy="1964872"/>
            </a:xfrm>
            <a:prstGeom prst="rect">
              <a:avLst/>
            </a:prstGeom>
          </p:spPr>
          <p:txBody>
            <a:bodyPr lIns="0" tIns="0" rIns="0" bIns="0" rtlCol="0" anchor="t">
              <a:spAutoFit/>
            </a:bodyPr>
            <a:lstStyle/>
            <a:p>
              <a:pPr algn="ctr">
                <a:lnSpc>
                  <a:spcPts val="8439"/>
                </a:lnSpc>
              </a:pPr>
              <a:r>
                <a:rPr lang="es-CL" sz="12983" noProof="0" dirty="0">
                  <a:solidFill>
                    <a:srgbClr val="004754"/>
                  </a:solidFill>
                  <a:latin typeface="Handelson Three"/>
                  <a:ea typeface="Handelson Three"/>
                  <a:cs typeface="Handelson Three"/>
                  <a:sym typeface="Handelson Three"/>
                </a:rPr>
                <a:t>Unidad 3</a:t>
              </a:r>
            </a:p>
          </p:txBody>
        </p:sp>
      </p:grpSp>
      <p:pic>
        <p:nvPicPr>
          <p:cNvPr id="7" name="Picture 3">
            <a:extLst>
              <a:ext uri="{FF2B5EF4-FFF2-40B4-BE49-F238E27FC236}">
                <a16:creationId xmlns:a16="http://schemas.microsoft.com/office/drawing/2014/main" id="{C315ED97-8117-53D1-5590-C7DD78B11F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5" t="25742" b="33597"/>
          <a:stretch/>
        </p:blipFill>
        <p:spPr>
          <a:xfrm>
            <a:off x="0" y="-114300"/>
            <a:ext cx="6059365" cy="190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3F9DAAF-40C9-B5EF-8CF6-3243A16B785A}"/>
              </a:ext>
            </a:extLst>
          </p:cNvPr>
          <p:cNvPicPr>
            <a:picLocks noChangeAspect="1"/>
          </p:cNvPicPr>
          <p:nvPr/>
        </p:nvPicPr>
        <p:blipFill>
          <a:blip r:embed="rId2"/>
          <a:srcRect l="21502" r="6736" b="66437"/>
          <a:stretch/>
        </p:blipFill>
        <p:spPr>
          <a:xfrm>
            <a:off x="1600200" y="4074562"/>
            <a:ext cx="10553700" cy="3126338"/>
          </a:xfrm>
          <a:prstGeom prst="rect">
            <a:avLst/>
          </a:prstGeom>
        </p:spPr>
      </p:pic>
      <p:sp>
        <p:nvSpPr>
          <p:cNvPr id="7" name="CuadroTexto 6">
            <a:extLst>
              <a:ext uri="{FF2B5EF4-FFF2-40B4-BE49-F238E27FC236}">
                <a16:creationId xmlns:a16="http://schemas.microsoft.com/office/drawing/2014/main" id="{41C1EC90-F371-108C-6DBA-14D9DE77C98E}"/>
              </a:ext>
            </a:extLst>
          </p:cNvPr>
          <p:cNvSpPr txBox="1"/>
          <p:nvPr/>
        </p:nvSpPr>
        <p:spPr>
          <a:xfrm>
            <a:off x="1600200" y="489068"/>
            <a:ext cx="9144000" cy="923330"/>
          </a:xfrm>
          <a:prstGeom prst="rect">
            <a:avLst/>
          </a:prstGeom>
          <a:noFill/>
        </p:spPr>
        <p:txBody>
          <a:bodyPr wrap="square">
            <a:spAutoFit/>
          </a:bodyPr>
          <a:lstStyle/>
          <a:p>
            <a:pPr algn="ctr" rtl="0"/>
            <a:r>
              <a:rPr lang="es-CL" sz="5400" b="0" i="1" noProof="0" dirty="0">
                <a:solidFill>
                  <a:srgbClr val="000000"/>
                </a:solidFill>
                <a:effectLst/>
              </a:rPr>
              <a:t>Reacción Química</a:t>
            </a:r>
            <a:endParaRPr lang="es-CL" sz="5400" noProof="0" dirty="0">
              <a:effectLst/>
            </a:endParaRPr>
          </a:p>
        </p:txBody>
      </p:sp>
      <p:sp>
        <p:nvSpPr>
          <p:cNvPr id="9" name="CuadroTexto 8">
            <a:extLst>
              <a:ext uri="{FF2B5EF4-FFF2-40B4-BE49-F238E27FC236}">
                <a16:creationId xmlns:a16="http://schemas.microsoft.com/office/drawing/2014/main" id="{3E2FC8C5-80DF-E0D9-1DF6-D79FBDFF7B34}"/>
              </a:ext>
            </a:extLst>
          </p:cNvPr>
          <p:cNvSpPr txBox="1"/>
          <p:nvPr/>
        </p:nvSpPr>
        <p:spPr>
          <a:xfrm>
            <a:off x="1618343" y="1687826"/>
            <a:ext cx="10553700" cy="1323439"/>
          </a:xfrm>
          <a:prstGeom prst="rect">
            <a:avLst/>
          </a:prstGeom>
          <a:noFill/>
          <a:ln w="57150">
            <a:solidFill>
              <a:srgbClr val="FF0000"/>
            </a:solidFill>
          </a:ln>
        </p:spPr>
        <p:txBody>
          <a:bodyPr wrap="square">
            <a:spAutoFit/>
          </a:bodyPr>
          <a:lstStyle/>
          <a:p>
            <a:pPr algn="just"/>
            <a:r>
              <a:rPr lang="es-CL" sz="4000" noProof="0" dirty="0"/>
              <a:t>Proceso en el que una sustancia (o sustancias) cambia para formar una o más sustancias nuevas.</a:t>
            </a:r>
          </a:p>
        </p:txBody>
      </p:sp>
      <p:sp>
        <p:nvSpPr>
          <p:cNvPr id="17" name="CuadroTexto 16">
            <a:extLst>
              <a:ext uri="{FF2B5EF4-FFF2-40B4-BE49-F238E27FC236}">
                <a16:creationId xmlns:a16="http://schemas.microsoft.com/office/drawing/2014/main" id="{6F49D0F6-07A5-6BB5-C31A-8794F316DF6F}"/>
              </a:ext>
            </a:extLst>
          </p:cNvPr>
          <p:cNvSpPr txBox="1"/>
          <p:nvPr/>
        </p:nvSpPr>
        <p:spPr>
          <a:xfrm>
            <a:off x="12573000" y="4511576"/>
            <a:ext cx="4724400" cy="2308324"/>
          </a:xfrm>
          <a:prstGeom prst="rect">
            <a:avLst/>
          </a:prstGeom>
          <a:noFill/>
          <a:ln w="38100">
            <a:solidFill>
              <a:schemeClr val="accent3">
                <a:lumMod val="75000"/>
              </a:schemeClr>
            </a:solidFill>
          </a:ln>
        </p:spPr>
        <p:txBody>
          <a:bodyPr wrap="square">
            <a:spAutoFit/>
          </a:bodyPr>
          <a:lstStyle/>
          <a:p>
            <a:pPr algn="just"/>
            <a:r>
              <a:rPr lang="es-CL" sz="3600" noProof="0" dirty="0"/>
              <a:t>La estequiometría es el estudio cuantitativo de reactivos y productos en una reacción química.</a:t>
            </a:r>
          </a:p>
        </p:txBody>
      </p:sp>
    </p:spTree>
    <p:extLst>
      <p:ext uri="{BB962C8B-B14F-4D97-AF65-F5344CB8AC3E}">
        <p14:creationId xmlns:p14="http://schemas.microsoft.com/office/powerpoint/2010/main" val="267655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F6EE5-AE92-E06F-2D5A-6D37F3534D9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855207D-644A-FD50-4717-C998B56BA48D}"/>
              </a:ext>
            </a:extLst>
          </p:cNvPr>
          <p:cNvGrpSpPr/>
          <p:nvPr/>
        </p:nvGrpSpPr>
        <p:grpSpPr>
          <a:xfrm>
            <a:off x="0" y="66675"/>
            <a:ext cx="18288000" cy="10287000"/>
            <a:chOff x="0" y="0"/>
            <a:chExt cx="24384000" cy="13716000"/>
          </a:xfrm>
        </p:grpSpPr>
        <p:pic>
          <p:nvPicPr>
            <p:cNvPr id="3" name="Picture 3">
              <a:extLst>
                <a:ext uri="{FF2B5EF4-FFF2-40B4-BE49-F238E27FC236}">
                  <a16:creationId xmlns:a16="http://schemas.microsoft.com/office/drawing/2014/main" id="{E3DA1405-39E1-9658-2F56-1B76A842D19F}"/>
                </a:ext>
              </a:extLst>
            </p:cNvPr>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a:extLst>
              <a:ext uri="{FF2B5EF4-FFF2-40B4-BE49-F238E27FC236}">
                <a16:creationId xmlns:a16="http://schemas.microsoft.com/office/drawing/2014/main" id="{2C5D3D75-50AC-20F7-F2EE-579DD57EE923}"/>
              </a:ext>
            </a:extLst>
          </p:cNvPr>
          <p:cNvSpPr/>
          <p:nvPr/>
        </p:nvSpPr>
        <p:spPr>
          <a:xfrm>
            <a:off x="3429000" y="66675"/>
            <a:ext cx="14859001" cy="10287000"/>
          </a:xfrm>
          <a:custGeom>
            <a:avLst/>
            <a:gdLst/>
            <a:ahLst/>
            <a:cxnLst/>
            <a:rect l="l" t="t" r="r" b="b"/>
            <a:pathLst>
              <a:path w="14022515" h="9779171">
                <a:moveTo>
                  <a:pt x="0" y="0"/>
                </a:moveTo>
                <a:lnTo>
                  <a:pt x="14022515" y="0"/>
                </a:lnTo>
                <a:lnTo>
                  <a:pt x="14022515" y="9779170"/>
                </a:lnTo>
                <a:lnTo>
                  <a:pt x="0" y="97791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6" name="TextBox 6">
            <a:extLst>
              <a:ext uri="{FF2B5EF4-FFF2-40B4-BE49-F238E27FC236}">
                <a16:creationId xmlns:a16="http://schemas.microsoft.com/office/drawing/2014/main" id="{0CEEAE44-483D-32C9-4C60-8366C24C6C9F}"/>
              </a:ext>
            </a:extLst>
          </p:cNvPr>
          <p:cNvSpPr txBox="1"/>
          <p:nvPr/>
        </p:nvSpPr>
        <p:spPr>
          <a:xfrm>
            <a:off x="3926681" y="442492"/>
            <a:ext cx="12075319" cy="584775"/>
          </a:xfrm>
          <a:prstGeom prst="rect">
            <a:avLst/>
          </a:prstGeom>
        </p:spPr>
        <p:txBody>
          <a:bodyPr lIns="0" tIns="0" rIns="0" bIns="0" rtlCol="0" anchor="t">
            <a:spAutoFit/>
          </a:bodyPr>
          <a:lstStyle/>
          <a:p>
            <a:pPr marL="0" lvl="0" indent="0">
              <a:spcBef>
                <a:spcPct val="0"/>
              </a:spcBef>
            </a:pPr>
            <a:r>
              <a:rPr lang="es-CL" sz="3800" noProof="0" dirty="0"/>
              <a:t>1. Se identifican todos los reactivos y productos</a:t>
            </a:r>
            <a:endParaRPr lang="es-CL" sz="3800" noProof="0" dirty="0">
              <a:solidFill>
                <a:srgbClr val="FFFFFF"/>
              </a:solidFill>
              <a:latin typeface="Scripter"/>
              <a:ea typeface="Scripter"/>
              <a:cs typeface="Scripter"/>
              <a:sym typeface="Scripter"/>
            </a:endParaRPr>
          </a:p>
        </p:txBody>
      </p:sp>
      <p:sp>
        <p:nvSpPr>
          <p:cNvPr id="7" name="TextBox 7">
            <a:extLst>
              <a:ext uri="{FF2B5EF4-FFF2-40B4-BE49-F238E27FC236}">
                <a16:creationId xmlns:a16="http://schemas.microsoft.com/office/drawing/2014/main" id="{8B75A3EF-7E1E-140F-799E-2A290CCB4F5F}"/>
              </a:ext>
            </a:extLst>
          </p:cNvPr>
          <p:cNvSpPr txBox="1"/>
          <p:nvPr/>
        </p:nvSpPr>
        <p:spPr>
          <a:xfrm>
            <a:off x="3783628" y="1916549"/>
            <a:ext cx="14097000" cy="1169551"/>
          </a:xfrm>
          <a:prstGeom prst="rect">
            <a:avLst/>
          </a:prstGeom>
        </p:spPr>
        <p:txBody>
          <a:bodyPr wrap="square" lIns="0" tIns="0" rIns="0" bIns="0" rtlCol="0" anchor="t">
            <a:spAutoFit/>
          </a:bodyPr>
          <a:lstStyle/>
          <a:p>
            <a:pPr marL="0" lvl="0" indent="0" algn="ctr">
              <a:spcBef>
                <a:spcPct val="0"/>
              </a:spcBef>
              <a:tabLst>
                <a:tab pos="8969375" algn="l"/>
              </a:tabLst>
            </a:pPr>
            <a:r>
              <a:rPr lang="es-CL" sz="3800" noProof="0" dirty="0"/>
              <a:t>2. Probar diferentes coeficientes para igualar el número de átomos de cada elemento en ambos lados de la ecuación. Pero no los subíndices</a:t>
            </a:r>
            <a:endParaRPr lang="es-CL" sz="3800" noProof="0" dirty="0">
              <a:solidFill>
                <a:srgbClr val="FFFFFF"/>
              </a:solidFill>
              <a:latin typeface="Scripter"/>
              <a:ea typeface="Scripter"/>
              <a:cs typeface="Scripter"/>
              <a:sym typeface="Scripter"/>
            </a:endParaRPr>
          </a:p>
        </p:txBody>
      </p:sp>
      <p:sp>
        <p:nvSpPr>
          <p:cNvPr id="8" name="TextBox 8">
            <a:extLst>
              <a:ext uri="{FF2B5EF4-FFF2-40B4-BE49-F238E27FC236}">
                <a16:creationId xmlns:a16="http://schemas.microsoft.com/office/drawing/2014/main" id="{F5F82728-90D9-4C55-E067-AAEA65704DDD}"/>
              </a:ext>
            </a:extLst>
          </p:cNvPr>
          <p:cNvSpPr txBox="1"/>
          <p:nvPr/>
        </p:nvSpPr>
        <p:spPr>
          <a:xfrm>
            <a:off x="3722574" y="3892935"/>
            <a:ext cx="14706599" cy="984885"/>
          </a:xfrm>
          <a:prstGeom prst="rect">
            <a:avLst/>
          </a:prstGeom>
        </p:spPr>
        <p:txBody>
          <a:bodyPr wrap="square" lIns="0" tIns="0" rIns="0" bIns="0" rtlCol="0" anchor="t">
            <a:spAutoFit/>
          </a:bodyPr>
          <a:lstStyle/>
          <a:p>
            <a:pPr marL="0" lvl="0" indent="0" algn="ctr">
              <a:spcBef>
                <a:spcPct val="0"/>
              </a:spcBef>
            </a:pPr>
            <a:r>
              <a:rPr lang="es-CL" sz="3200" noProof="0" dirty="0"/>
              <a:t>3. Buscar los elementos que aparecen una sola vez en la ecuación e igualar número de átomos: las fórmulas que contengan estos elementos deben tener el mismo coeficiente.</a:t>
            </a:r>
            <a:endParaRPr lang="es-CL" sz="3200" noProof="0" dirty="0">
              <a:solidFill>
                <a:srgbClr val="FFFFFF"/>
              </a:solidFill>
              <a:latin typeface="Scripter"/>
              <a:ea typeface="Scripter"/>
              <a:cs typeface="Scripter"/>
              <a:sym typeface="Scripter"/>
            </a:endParaRPr>
          </a:p>
        </p:txBody>
      </p:sp>
      <p:sp>
        <p:nvSpPr>
          <p:cNvPr id="9" name="TextBox 9">
            <a:extLst>
              <a:ext uri="{FF2B5EF4-FFF2-40B4-BE49-F238E27FC236}">
                <a16:creationId xmlns:a16="http://schemas.microsoft.com/office/drawing/2014/main" id="{90541DE3-C893-7490-700B-B5B43E7ADCD7}"/>
              </a:ext>
            </a:extLst>
          </p:cNvPr>
          <p:cNvSpPr txBox="1"/>
          <p:nvPr/>
        </p:nvSpPr>
        <p:spPr>
          <a:xfrm>
            <a:off x="3886201" y="5574149"/>
            <a:ext cx="13334999" cy="1169551"/>
          </a:xfrm>
          <a:prstGeom prst="rect">
            <a:avLst/>
          </a:prstGeom>
        </p:spPr>
        <p:txBody>
          <a:bodyPr wrap="square" lIns="0" tIns="0" rIns="0" bIns="0" rtlCol="0" anchor="t">
            <a:spAutoFit/>
          </a:bodyPr>
          <a:lstStyle/>
          <a:p>
            <a:pPr marL="0" lvl="0" indent="0" algn="ctr">
              <a:spcBef>
                <a:spcPct val="0"/>
              </a:spcBef>
            </a:pPr>
            <a:r>
              <a:rPr lang="es-CL" sz="3800" noProof="0" dirty="0"/>
              <a:t>4. Buscar los elementos que aparecen sólo una vez en cada lado de la ecuación, pero con diferente número de átomos</a:t>
            </a:r>
            <a:endParaRPr lang="es-CL" sz="3800" noProof="0" dirty="0">
              <a:solidFill>
                <a:srgbClr val="FFFFFF"/>
              </a:solidFill>
              <a:latin typeface="Scripter"/>
              <a:ea typeface="Scripter"/>
              <a:cs typeface="Scripter"/>
              <a:sym typeface="Scripter"/>
            </a:endParaRPr>
          </a:p>
        </p:txBody>
      </p:sp>
      <p:sp>
        <p:nvSpPr>
          <p:cNvPr id="10" name="TextBox 10">
            <a:extLst>
              <a:ext uri="{FF2B5EF4-FFF2-40B4-BE49-F238E27FC236}">
                <a16:creationId xmlns:a16="http://schemas.microsoft.com/office/drawing/2014/main" id="{669C58BE-DA9F-423C-BEEA-BE2208FAC17D}"/>
              </a:ext>
            </a:extLst>
          </p:cNvPr>
          <p:cNvSpPr txBox="1"/>
          <p:nvPr/>
        </p:nvSpPr>
        <p:spPr>
          <a:xfrm>
            <a:off x="3926681" y="7277100"/>
            <a:ext cx="13986604" cy="1231106"/>
          </a:xfrm>
          <a:prstGeom prst="rect">
            <a:avLst/>
          </a:prstGeom>
        </p:spPr>
        <p:txBody>
          <a:bodyPr wrap="square" lIns="0" tIns="0" rIns="0" bIns="0" rtlCol="0" anchor="t">
            <a:spAutoFit/>
          </a:bodyPr>
          <a:lstStyle/>
          <a:p>
            <a:pPr marL="0" lvl="0" indent="0" algn="ctr">
              <a:spcBef>
                <a:spcPct val="0"/>
              </a:spcBef>
            </a:pPr>
            <a:r>
              <a:rPr lang="es-CL" sz="4000" noProof="0" dirty="0"/>
              <a:t>5. Balancear los elementos que aparecen en dos o más fórmulas del mismo lado de la ecuación.</a:t>
            </a:r>
            <a:endParaRPr lang="es-CL" sz="4000" noProof="0" dirty="0">
              <a:solidFill>
                <a:srgbClr val="FFFFFF"/>
              </a:solidFill>
              <a:latin typeface="Scripter"/>
              <a:ea typeface="Scripter"/>
              <a:cs typeface="Scripter"/>
              <a:sym typeface="Scripter"/>
            </a:endParaRPr>
          </a:p>
        </p:txBody>
      </p:sp>
      <p:sp>
        <p:nvSpPr>
          <p:cNvPr id="11" name="TextBox 11">
            <a:extLst>
              <a:ext uri="{FF2B5EF4-FFF2-40B4-BE49-F238E27FC236}">
                <a16:creationId xmlns:a16="http://schemas.microsoft.com/office/drawing/2014/main" id="{1FEBF515-5913-5F0D-EAC9-63BF0D4115E5}"/>
              </a:ext>
            </a:extLst>
          </p:cNvPr>
          <p:cNvSpPr txBox="1"/>
          <p:nvPr/>
        </p:nvSpPr>
        <p:spPr>
          <a:xfrm>
            <a:off x="3886200" y="9231749"/>
            <a:ext cx="14379348" cy="1169551"/>
          </a:xfrm>
          <a:prstGeom prst="rect">
            <a:avLst/>
          </a:prstGeom>
        </p:spPr>
        <p:txBody>
          <a:bodyPr wrap="square" lIns="0" tIns="0" rIns="0" bIns="0" rtlCol="0" anchor="t">
            <a:spAutoFit/>
          </a:bodyPr>
          <a:lstStyle/>
          <a:p>
            <a:pPr marL="0" lvl="0" indent="0" algn="ctr">
              <a:spcBef>
                <a:spcPct val="0"/>
              </a:spcBef>
            </a:pPr>
            <a:r>
              <a:rPr lang="es-CL" sz="3800" noProof="0" dirty="0"/>
              <a:t>6. Verificar la ecuación balanceada para asegurarse de que hay el mismo número total de cada tipo de átomos en ambos lados de la ecuación</a:t>
            </a:r>
            <a:endParaRPr lang="es-CL" sz="3800" noProof="0" dirty="0">
              <a:solidFill>
                <a:srgbClr val="FFFFFF"/>
              </a:solidFill>
              <a:latin typeface="Scripter"/>
              <a:ea typeface="Scripter"/>
              <a:cs typeface="Scripter"/>
              <a:sym typeface="Scripter"/>
            </a:endParaRPr>
          </a:p>
        </p:txBody>
      </p:sp>
      <p:sp>
        <p:nvSpPr>
          <p:cNvPr id="43" name="TextBox 43"/>
          <p:cNvSpPr txBox="1"/>
          <p:nvPr/>
        </p:nvSpPr>
        <p:spPr>
          <a:xfrm rot="21551137">
            <a:off x="24321" y="3851113"/>
            <a:ext cx="3330313" cy="3446072"/>
          </a:xfrm>
          <a:prstGeom prst="rect">
            <a:avLst/>
          </a:prstGeom>
        </p:spPr>
        <p:txBody>
          <a:bodyPr wrap="square" lIns="0" tIns="0" rIns="0" bIns="0" rtlCol="0" anchor="t">
            <a:spAutoFit/>
          </a:bodyPr>
          <a:lstStyle/>
          <a:p>
            <a:pPr marL="0" lvl="0" indent="0" algn="ctr">
              <a:lnSpc>
                <a:spcPts val="6891"/>
              </a:lnSpc>
              <a:spcBef>
                <a:spcPct val="0"/>
              </a:spcBef>
            </a:pPr>
            <a:r>
              <a:rPr lang="es-CL" sz="5400" noProof="0" dirty="0">
                <a:latin typeface="Scripter"/>
                <a:ea typeface="Scripter"/>
                <a:cs typeface="Scripter"/>
                <a:sym typeface="Scripter"/>
              </a:rPr>
              <a:t> Balanceo de ecuaciones químicas </a:t>
            </a:r>
          </a:p>
        </p:txBody>
      </p:sp>
    </p:spTree>
    <p:extLst>
      <p:ext uri="{BB962C8B-B14F-4D97-AF65-F5344CB8AC3E}">
        <p14:creationId xmlns:p14="http://schemas.microsoft.com/office/powerpoint/2010/main" val="8353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4594169-ADD6-C6BA-359F-57ECECB14DDA}"/>
              </a:ext>
            </a:extLst>
          </p:cNvPr>
          <p:cNvSpPr txBox="1">
            <a:spLocks noGrp="1"/>
          </p:cNvSpPr>
          <p:nvPr/>
        </p:nvSpPr>
        <p:spPr bwMode="auto">
          <a:xfrm>
            <a:off x="12115800" y="9367838"/>
            <a:ext cx="3200400" cy="714375"/>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C7CBDAF-C5FF-43AB-99AC-2CABF7902A31}" type="slidenum">
              <a:rPr lang="es-CL" sz="2100" noProof="0" smtClean="0">
                <a:effectLst>
                  <a:outerShdw blurRad="38100" dist="38100" dir="2700000" algn="tl">
                    <a:srgbClr val="C0C0C0"/>
                  </a:outerShdw>
                </a:effectLst>
              </a:rPr>
              <a:pPr algn="r" eaLnBrk="1" hangingPunct="1">
                <a:defRPr/>
              </a:pPr>
              <a:t>6</a:t>
            </a:fld>
            <a:endParaRPr lang="es-CL" sz="2100" noProof="0" dirty="0">
              <a:effectLst>
                <a:outerShdw blurRad="38100" dist="38100" dir="2700000" algn="tl">
                  <a:srgbClr val="C0C0C0"/>
                </a:outerShdw>
              </a:effectLst>
            </a:endParaRPr>
          </a:p>
        </p:txBody>
      </p:sp>
      <p:sp>
        <p:nvSpPr>
          <p:cNvPr id="8195" name="Rectangle 7">
            <a:extLst>
              <a:ext uri="{FF2B5EF4-FFF2-40B4-BE49-F238E27FC236}">
                <a16:creationId xmlns:a16="http://schemas.microsoft.com/office/drawing/2014/main" id="{61091761-52B5-C07A-FEA2-F85CCF743E84}"/>
              </a:ext>
            </a:extLst>
          </p:cNvPr>
          <p:cNvSpPr>
            <a:spLocks noGrp="1" noChangeArrowheads="1"/>
          </p:cNvSpPr>
          <p:nvPr>
            <p:ph type="body" idx="4294967295"/>
          </p:nvPr>
        </p:nvSpPr>
        <p:spPr>
          <a:xfrm>
            <a:off x="3743325" y="1902620"/>
            <a:ext cx="11544300" cy="6286500"/>
          </a:xfrm>
        </p:spPr>
        <p:txBody>
          <a:bodyPr>
            <a:normAutofit fontScale="92500" lnSpcReduction="10000"/>
          </a:bodyPr>
          <a:lstStyle/>
          <a:p>
            <a:pPr eaLnBrk="1" hangingPunct="1">
              <a:lnSpc>
                <a:spcPct val="90000"/>
              </a:lnSpc>
              <a:buFontTx/>
              <a:buNone/>
            </a:pPr>
            <a:r>
              <a:rPr lang="es-CL" sz="3000" noProof="0" dirty="0">
                <a:solidFill>
                  <a:srgbClr val="161616"/>
                </a:solidFill>
              </a:rPr>
              <a:t>                                 </a:t>
            </a:r>
            <a:r>
              <a:rPr lang="es-CL" sz="3000" b="1" noProof="0" dirty="0">
                <a:solidFill>
                  <a:srgbClr val="161616"/>
                </a:solidFill>
              </a:rPr>
              <a:t>N</a:t>
            </a:r>
            <a:r>
              <a:rPr lang="es-CL" sz="3000" b="1" baseline="-25000" noProof="0" dirty="0">
                <a:solidFill>
                  <a:srgbClr val="161616"/>
                </a:solidFill>
              </a:rPr>
              <a:t>2</a:t>
            </a:r>
            <a:r>
              <a:rPr lang="es-CL" sz="3000" b="1" noProof="0" dirty="0">
                <a:solidFill>
                  <a:srgbClr val="161616"/>
                </a:solidFill>
              </a:rPr>
              <a:t>   +   H</a:t>
            </a:r>
            <a:r>
              <a:rPr lang="es-CL" sz="3000" b="1" baseline="-25000" noProof="0" dirty="0">
                <a:solidFill>
                  <a:srgbClr val="161616"/>
                </a:solidFill>
              </a:rPr>
              <a:t>2</a:t>
            </a:r>
            <a:r>
              <a:rPr lang="es-CL" sz="3000" b="1" noProof="0" dirty="0">
                <a:solidFill>
                  <a:srgbClr val="161616"/>
                </a:solidFill>
              </a:rPr>
              <a:t>                  NH</a:t>
            </a:r>
            <a:r>
              <a:rPr lang="es-CL" sz="3000" b="1" baseline="-25000" noProof="0" dirty="0">
                <a:solidFill>
                  <a:srgbClr val="161616"/>
                </a:solidFill>
              </a:rPr>
              <a:t>3</a:t>
            </a:r>
          </a:p>
          <a:p>
            <a:pPr eaLnBrk="1" hangingPunct="1">
              <a:lnSpc>
                <a:spcPct val="90000"/>
              </a:lnSpc>
            </a:pPr>
            <a:endParaRPr lang="es-CL" sz="3000" b="1" noProof="0" dirty="0">
              <a:solidFill>
                <a:srgbClr val="161616"/>
              </a:solidFill>
            </a:endParaRPr>
          </a:p>
          <a:p>
            <a:pPr eaLnBrk="1" hangingPunct="1">
              <a:lnSpc>
                <a:spcPct val="90000"/>
              </a:lnSpc>
            </a:pPr>
            <a:r>
              <a:rPr lang="es-CL" sz="3000" noProof="0" dirty="0">
                <a:solidFill>
                  <a:srgbClr val="161616"/>
                </a:solidFill>
              </a:rPr>
              <a:t>Los coeficientes son usados para balancear la ecuación y esto permitirá que el número de átomos sea igual en ambos lados.</a:t>
            </a:r>
          </a:p>
          <a:p>
            <a:pPr eaLnBrk="1" hangingPunct="1">
              <a:lnSpc>
                <a:spcPct val="90000"/>
              </a:lnSpc>
            </a:pPr>
            <a:endParaRPr lang="es-CL" sz="3000" noProof="0" dirty="0">
              <a:solidFill>
                <a:srgbClr val="161616"/>
              </a:solidFill>
            </a:endParaRPr>
          </a:p>
          <a:p>
            <a:pPr algn="just" eaLnBrk="1" hangingPunct="1">
              <a:lnSpc>
                <a:spcPct val="90000"/>
              </a:lnSpc>
            </a:pPr>
            <a:r>
              <a:rPr lang="es-CL" sz="3000" noProof="0" dirty="0">
                <a:solidFill>
                  <a:srgbClr val="161616"/>
                </a:solidFill>
              </a:rPr>
              <a:t>Hay 2 N en la izquierda.  Para que hayan  2 N en el lado derecho, colocar el coeficiente 2 al NH</a:t>
            </a:r>
            <a:r>
              <a:rPr lang="es-CL" sz="3000" baseline="-25000" noProof="0" dirty="0">
                <a:solidFill>
                  <a:srgbClr val="161616"/>
                </a:solidFill>
              </a:rPr>
              <a:t>3</a:t>
            </a:r>
            <a:r>
              <a:rPr lang="es-CL" sz="3000" noProof="0" dirty="0">
                <a:solidFill>
                  <a:srgbClr val="161616"/>
                </a:solidFill>
              </a:rPr>
              <a:t>:</a:t>
            </a:r>
          </a:p>
          <a:p>
            <a:pPr algn="just" eaLnBrk="1" hangingPunct="1">
              <a:lnSpc>
                <a:spcPct val="90000"/>
              </a:lnSpc>
            </a:pPr>
            <a:endParaRPr lang="es-CL" sz="3000" noProof="0" dirty="0">
              <a:solidFill>
                <a:srgbClr val="161616"/>
              </a:solidFill>
            </a:endParaRPr>
          </a:p>
          <a:p>
            <a:pPr eaLnBrk="1" hangingPunct="1">
              <a:lnSpc>
                <a:spcPct val="90000"/>
              </a:lnSpc>
              <a:buFontTx/>
              <a:buNone/>
            </a:pPr>
            <a:r>
              <a:rPr lang="es-CL" sz="3000" noProof="0" dirty="0">
                <a:solidFill>
                  <a:srgbClr val="161616"/>
                </a:solidFill>
              </a:rPr>
              <a:t>                                 </a:t>
            </a:r>
            <a:r>
              <a:rPr lang="es-CL" sz="3000" b="1" noProof="0" dirty="0">
                <a:solidFill>
                  <a:srgbClr val="161616"/>
                </a:solidFill>
              </a:rPr>
              <a:t>N</a:t>
            </a:r>
            <a:r>
              <a:rPr lang="es-CL" sz="3000" b="1" baseline="-25000" noProof="0" dirty="0">
                <a:solidFill>
                  <a:srgbClr val="161616"/>
                </a:solidFill>
              </a:rPr>
              <a:t>2</a:t>
            </a:r>
            <a:r>
              <a:rPr lang="es-CL" sz="3000" b="1" noProof="0" dirty="0">
                <a:solidFill>
                  <a:srgbClr val="161616"/>
                </a:solidFill>
              </a:rPr>
              <a:t>   +   3H</a:t>
            </a:r>
            <a:r>
              <a:rPr lang="es-CL" sz="3000" b="1" baseline="-25000" noProof="0" dirty="0">
                <a:solidFill>
                  <a:srgbClr val="161616"/>
                </a:solidFill>
              </a:rPr>
              <a:t>2</a:t>
            </a:r>
            <a:r>
              <a:rPr lang="es-CL" sz="3000" b="1" noProof="0" dirty="0">
                <a:solidFill>
                  <a:srgbClr val="161616"/>
                </a:solidFill>
              </a:rPr>
              <a:t>                 2NH</a:t>
            </a:r>
            <a:r>
              <a:rPr lang="es-CL" sz="3000" b="1" baseline="-25000" noProof="0" dirty="0">
                <a:solidFill>
                  <a:srgbClr val="161616"/>
                </a:solidFill>
              </a:rPr>
              <a:t>3</a:t>
            </a:r>
          </a:p>
          <a:p>
            <a:pPr eaLnBrk="1" hangingPunct="1">
              <a:lnSpc>
                <a:spcPct val="90000"/>
              </a:lnSpc>
            </a:pPr>
            <a:endParaRPr lang="es-CL" sz="3000" b="1" noProof="0" dirty="0">
              <a:solidFill>
                <a:srgbClr val="161616"/>
              </a:solidFill>
            </a:endParaRPr>
          </a:p>
          <a:p>
            <a:pPr eaLnBrk="1" hangingPunct="1">
              <a:lnSpc>
                <a:spcPct val="90000"/>
              </a:lnSpc>
            </a:pPr>
            <a:r>
              <a:rPr lang="es-CL" sz="3000" noProof="0" dirty="0">
                <a:solidFill>
                  <a:srgbClr val="161616"/>
                </a:solidFill>
              </a:rPr>
              <a:t>Ahora hay dos moléculas de NH</a:t>
            </a:r>
            <a:r>
              <a:rPr lang="es-CL" sz="3000" baseline="-25000" noProof="0" dirty="0">
                <a:solidFill>
                  <a:srgbClr val="161616"/>
                </a:solidFill>
              </a:rPr>
              <a:t>3</a:t>
            </a:r>
            <a:r>
              <a:rPr lang="es-CL" sz="3000" noProof="0" dirty="0">
                <a:solidFill>
                  <a:srgbClr val="161616"/>
                </a:solidFill>
              </a:rPr>
              <a:t> y  2x3 = 6 H del lado derecho.</a:t>
            </a:r>
          </a:p>
          <a:p>
            <a:pPr eaLnBrk="1" hangingPunct="1">
              <a:lnSpc>
                <a:spcPct val="90000"/>
              </a:lnSpc>
            </a:pPr>
            <a:endParaRPr lang="es-CL" sz="3000" noProof="0" dirty="0">
              <a:solidFill>
                <a:srgbClr val="161616"/>
              </a:solidFill>
            </a:endParaRPr>
          </a:p>
          <a:p>
            <a:pPr eaLnBrk="1" hangingPunct="1">
              <a:lnSpc>
                <a:spcPct val="90000"/>
              </a:lnSpc>
            </a:pPr>
            <a:r>
              <a:rPr lang="es-CL" sz="3000" noProof="0" dirty="0">
                <a:solidFill>
                  <a:srgbClr val="161616"/>
                </a:solidFill>
              </a:rPr>
              <a:t>Poner coeficiente 3 al H</a:t>
            </a:r>
            <a:r>
              <a:rPr lang="es-CL" sz="3000" baseline="-25000" noProof="0" dirty="0">
                <a:solidFill>
                  <a:srgbClr val="161616"/>
                </a:solidFill>
              </a:rPr>
              <a:t>2</a:t>
            </a:r>
            <a:r>
              <a:rPr lang="es-CL" sz="3000" noProof="0" dirty="0">
                <a:solidFill>
                  <a:srgbClr val="161616"/>
                </a:solidFill>
              </a:rPr>
              <a:t>.</a:t>
            </a:r>
          </a:p>
          <a:p>
            <a:pPr eaLnBrk="1" hangingPunct="1">
              <a:lnSpc>
                <a:spcPct val="90000"/>
              </a:lnSpc>
            </a:pPr>
            <a:endParaRPr lang="es-CL" sz="3000" noProof="0" dirty="0">
              <a:solidFill>
                <a:srgbClr val="161616"/>
              </a:solidFill>
            </a:endParaRPr>
          </a:p>
          <a:p>
            <a:pPr algn="ctr" eaLnBrk="1" hangingPunct="1">
              <a:lnSpc>
                <a:spcPct val="90000"/>
              </a:lnSpc>
            </a:pPr>
            <a:r>
              <a:rPr lang="es-CL" sz="3000" u="sng" noProof="0" dirty="0">
                <a:solidFill>
                  <a:srgbClr val="FF3300"/>
                </a:solidFill>
              </a:rPr>
              <a:t>!! La ecuación quedó balanceada.!!!</a:t>
            </a:r>
          </a:p>
          <a:p>
            <a:pPr eaLnBrk="1" hangingPunct="1">
              <a:lnSpc>
                <a:spcPct val="90000"/>
              </a:lnSpc>
            </a:pPr>
            <a:endParaRPr lang="es-CL" sz="3000" u="sng" noProof="0" dirty="0">
              <a:solidFill>
                <a:srgbClr val="FF3300"/>
              </a:solidFill>
            </a:endParaRPr>
          </a:p>
        </p:txBody>
      </p:sp>
      <p:sp>
        <p:nvSpPr>
          <p:cNvPr id="23556" name="Line 4">
            <a:extLst>
              <a:ext uri="{FF2B5EF4-FFF2-40B4-BE49-F238E27FC236}">
                <a16:creationId xmlns:a16="http://schemas.microsoft.com/office/drawing/2014/main" id="{B2DA39F4-A42A-2818-5AB8-5D6772F586F4}"/>
              </a:ext>
            </a:extLst>
          </p:cNvPr>
          <p:cNvSpPr>
            <a:spLocks noChangeShapeType="1"/>
          </p:cNvSpPr>
          <p:nvPr/>
        </p:nvSpPr>
        <p:spPr bwMode="auto">
          <a:xfrm>
            <a:off x="8001000" y="2095500"/>
            <a:ext cx="1181100" cy="0"/>
          </a:xfrm>
          <a:prstGeom prst="line">
            <a:avLst/>
          </a:prstGeom>
          <a:noFill/>
          <a:ln w="28575">
            <a:solidFill>
              <a:schemeClr val="accent4">
                <a:lumMod val="10000"/>
              </a:schemeClr>
            </a:solidFill>
            <a:round/>
            <a:headEnd/>
            <a:tailEnd type="triangle" w="med" len="med"/>
          </a:ln>
        </p:spPr>
        <p:txBody>
          <a:bodyPr wrap="none" anchor="ctr"/>
          <a:lstStyle/>
          <a:p>
            <a:pPr algn="ctr" eaLnBrk="1" hangingPunct="1">
              <a:defRPr/>
            </a:pPr>
            <a:endParaRPr lang="es-CL" sz="2700" noProof="0" dirty="0">
              <a:latin typeface="Tahoma" pitchFamily="34" charset="0"/>
            </a:endParaRPr>
          </a:p>
        </p:txBody>
      </p:sp>
      <p:sp>
        <p:nvSpPr>
          <p:cNvPr id="23557" name="Line 5">
            <a:extLst>
              <a:ext uri="{FF2B5EF4-FFF2-40B4-BE49-F238E27FC236}">
                <a16:creationId xmlns:a16="http://schemas.microsoft.com/office/drawing/2014/main" id="{C14E5E68-4A6D-3B44-518F-44EF3846D395}"/>
              </a:ext>
            </a:extLst>
          </p:cNvPr>
          <p:cNvSpPr>
            <a:spLocks noChangeShapeType="1"/>
          </p:cNvSpPr>
          <p:nvPr/>
        </p:nvSpPr>
        <p:spPr bwMode="auto">
          <a:xfrm>
            <a:off x="8039100" y="5295900"/>
            <a:ext cx="1257300" cy="0"/>
          </a:xfrm>
          <a:prstGeom prst="line">
            <a:avLst/>
          </a:prstGeom>
          <a:noFill/>
          <a:ln w="28575">
            <a:solidFill>
              <a:schemeClr val="accent4">
                <a:lumMod val="10000"/>
              </a:schemeClr>
            </a:solidFill>
            <a:round/>
            <a:headEnd/>
            <a:tailEnd type="triangle" w="med" len="med"/>
          </a:ln>
        </p:spPr>
        <p:txBody>
          <a:bodyPr wrap="none" anchor="ctr"/>
          <a:lstStyle/>
          <a:p>
            <a:pPr algn="ctr" eaLnBrk="1" hangingPunct="1">
              <a:defRPr/>
            </a:pPr>
            <a:endParaRPr lang="es-CL" sz="2700" noProof="0" dirty="0">
              <a:latin typeface="Tahoma" pitchFamily="34" charset="0"/>
            </a:endParaRPr>
          </a:p>
        </p:txBody>
      </p:sp>
      <p:sp>
        <p:nvSpPr>
          <p:cNvPr id="10" name="Rectangle 2">
            <a:extLst>
              <a:ext uri="{FF2B5EF4-FFF2-40B4-BE49-F238E27FC236}">
                <a16:creationId xmlns:a16="http://schemas.microsoft.com/office/drawing/2014/main" id="{2E717F8F-6F67-A3F8-869C-34004905F06D}"/>
              </a:ext>
            </a:extLst>
          </p:cNvPr>
          <p:cNvSpPr txBox="1">
            <a:spLocks noChangeArrowheads="1"/>
          </p:cNvSpPr>
          <p:nvPr/>
        </p:nvSpPr>
        <p:spPr bwMode="auto">
          <a:xfrm>
            <a:off x="2500313" y="642938"/>
            <a:ext cx="12387263" cy="750095"/>
          </a:xfrm>
          <a:prstGeom prst="rect">
            <a:avLst/>
          </a:prstGeom>
          <a:noFill/>
          <a:ln w="9525">
            <a:noFill/>
            <a:miter lim="800000"/>
            <a:headEnd/>
            <a:tailEnd/>
          </a:ln>
          <a:effectLst/>
        </p:spPr>
        <p:txBody>
          <a:bodyPr anchor="ctr"/>
          <a:lstStyle/>
          <a:p>
            <a:pPr eaLnBrk="1" hangingPunct="1">
              <a:defRPr/>
            </a:pPr>
            <a:r>
              <a:rPr lang="es-CL" sz="4200" b="1" kern="0" noProof="0" dirty="0">
                <a:solidFill>
                  <a:schemeClr val="accent4">
                    <a:lumMod val="10000"/>
                  </a:schemeClr>
                </a:solidFill>
                <a:latin typeface="+mj-lt"/>
                <a:ea typeface="+mj-ea"/>
                <a:cs typeface="+mj-cs"/>
              </a:rPr>
              <a:t>Balanceo de ecuaciones</a:t>
            </a:r>
          </a:p>
        </p:txBody>
      </p:sp>
      <p:sp>
        <p:nvSpPr>
          <p:cNvPr id="8200" name="7 Marcador de número de diapositiva">
            <a:extLst>
              <a:ext uri="{FF2B5EF4-FFF2-40B4-BE49-F238E27FC236}">
                <a16:creationId xmlns:a16="http://schemas.microsoft.com/office/drawing/2014/main" id="{C68A4FF4-DA4D-6B70-1736-29995416D1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Arial" panose="020B0604020202020204" pitchFamily="34" charset="0"/>
              </a:defRPr>
            </a:lvl1pPr>
            <a:lvl2pPr marL="1114425" indent="-428625">
              <a:spcBef>
                <a:spcPct val="20000"/>
              </a:spcBef>
              <a:buChar char="–"/>
              <a:defRPr sz="4200">
                <a:solidFill>
                  <a:schemeClr val="tx1"/>
                </a:solidFill>
                <a:latin typeface="Arial" panose="020B0604020202020204" pitchFamily="34" charset="0"/>
              </a:defRPr>
            </a:lvl2pPr>
            <a:lvl3pPr marL="1714500" indent="-342900">
              <a:spcBef>
                <a:spcPct val="20000"/>
              </a:spcBef>
              <a:buChar char="•"/>
              <a:defRPr sz="3600">
                <a:solidFill>
                  <a:schemeClr val="tx1"/>
                </a:solidFill>
                <a:latin typeface="Arial" panose="020B0604020202020204" pitchFamily="34" charset="0"/>
              </a:defRPr>
            </a:lvl3pPr>
            <a:lvl4pPr marL="2400300" indent="-342900">
              <a:spcBef>
                <a:spcPct val="20000"/>
              </a:spcBef>
              <a:buChar char="–"/>
              <a:defRPr sz="3000">
                <a:solidFill>
                  <a:schemeClr val="tx1"/>
                </a:solidFill>
                <a:latin typeface="Arial" panose="020B0604020202020204" pitchFamily="34" charset="0"/>
              </a:defRPr>
            </a:lvl4pPr>
            <a:lvl5pPr marL="3086100" indent="-342900">
              <a:spcBef>
                <a:spcPct val="20000"/>
              </a:spcBef>
              <a:buChar char="»"/>
              <a:defRPr sz="3000">
                <a:solidFill>
                  <a:schemeClr val="tx1"/>
                </a:solidFill>
                <a:latin typeface="Arial" panose="020B0604020202020204" pitchFamily="34" charset="0"/>
              </a:defRPr>
            </a:lvl5pPr>
            <a:lvl6pPr marL="3771900" indent="-342900" eaLnBrk="0" fontAlgn="base" hangingPunct="0">
              <a:spcBef>
                <a:spcPct val="20000"/>
              </a:spcBef>
              <a:spcAft>
                <a:spcPct val="0"/>
              </a:spcAft>
              <a:buChar char="»"/>
              <a:defRPr sz="3000">
                <a:solidFill>
                  <a:schemeClr val="tx1"/>
                </a:solidFill>
                <a:latin typeface="Arial" panose="020B0604020202020204" pitchFamily="34" charset="0"/>
              </a:defRPr>
            </a:lvl6pPr>
            <a:lvl7pPr marL="4457700" indent="-342900" eaLnBrk="0" fontAlgn="base" hangingPunct="0">
              <a:spcBef>
                <a:spcPct val="20000"/>
              </a:spcBef>
              <a:spcAft>
                <a:spcPct val="0"/>
              </a:spcAft>
              <a:buChar char="»"/>
              <a:defRPr sz="3000">
                <a:solidFill>
                  <a:schemeClr val="tx1"/>
                </a:solidFill>
                <a:latin typeface="Arial" panose="020B0604020202020204" pitchFamily="34" charset="0"/>
              </a:defRPr>
            </a:lvl7pPr>
            <a:lvl8pPr marL="5143500" indent="-342900" eaLnBrk="0" fontAlgn="base" hangingPunct="0">
              <a:spcBef>
                <a:spcPct val="20000"/>
              </a:spcBef>
              <a:spcAft>
                <a:spcPct val="0"/>
              </a:spcAft>
              <a:buChar char="»"/>
              <a:defRPr sz="3000">
                <a:solidFill>
                  <a:schemeClr val="tx1"/>
                </a:solidFill>
                <a:latin typeface="Arial" panose="020B0604020202020204" pitchFamily="34" charset="0"/>
              </a:defRPr>
            </a:lvl8pPr>
            <a:lvl9pPr marL="5829300" indent="-342900" eaLnBrk="0" fontAlgn="base" hangingPunct="0">
              <a:spcBef>
                <a:spcPct val="20000"/>
              </a:spcBef>
              <a:spcAft>
                <a:spcPct val="0"/>
              </a:spcAft>
              <a:buChar char="»"/>
              <a:defRPr sz="3000">
                <a:solidFill>
                  <a:schemeClr val="tx1"/>
                </a:solidFill>
                <a:latin typeface="Arial" panose="020B0604020202020204" pitchFamily="34" charset="0"/>
              </a:defRPr>
            </a:lvl9pPr>
          </a:lstStyle>
          <a:p>
            <a:pPr>
              <a:spcBef>
                <a:spcPct val="0"/>
              </a:spcBef>
              <a:buFontTx/>
              <a:buNone/>
            </a:pPr>
            <a:fld id="{55DAB371-49EC-41FF-ACAA-7F93A00F047E}" type="slidenum">
              <a:rPr lang="es-CL" sz="2100" noProof="0" smtClean="0"/>
              <a:pPr>
                <a:spcBef>
                  <a:spcPct val="0"/>
                </a:spcBef>
                <a:buFontTx/>
                <a:buNone/>
              </a:pPr>
              <a:t>6</a:t>
            </a:fld>
            <a:endParaRPr lang="es-CL" sz="2100" noProof="0" dirty="0"/>
          </a:p>
        </p:txBody>
      </p:sp>
      <p:sp>
        <p:nvSpPr>
          <p:cNvPr id="8201" name="8 Marcador de pie de página">
            <a:extLst>
              <a:ext uri="{FF2B5EF4-FFF2-40B4-BE49-F238E27FC236}">
                <a16:creationId xmlns:a16="http://schemas.microsoft.com/office/drawing/2014/main" id="{464C030C-900A-A667-276B-BDB7D59D8F3A}"/>
              </a:ext>
            </a:extLst>
          </p:cNvPr>
          <p:cNvSpPr>
            <a:spLocks noGrp="1"/>
          </p:cNvSpPr>
          <p:nvPr>
            <p:ph type="ftr" sz="quarter" idx="11"/>
          </p:nvPr>
        </p:nvSpPr>
        <p:spPr>
          <a:xfrm>
            <a:off x="6767513" y="9720263"/>
            <a:ext cx="4343400" cy="71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Arial" panose="020B0604020202020204" pitchFamily="34" charset="0"/>
              </a:defRPr>
            </a:lvl1pPr>
            <a:lvl2pPr marL="1114425" indent="-428625">
              <a:spcBef>
                <a:spcPct val="20000"/>
              </a:spcBef>
              <a:buChar char="–"/>
              <a:defRPr sz="4200">
                <a:solidFill>
                  <a:schemeClr val="tx1"/>
                </a:solidFill>
                <a:latin typeface="Arial" panose="020B0604020202020204" pitchFamily="34" charset="0"/>
              </a:defRPr>
            </a:lvl2pPr>
            <a:lvl3pPr marL="1714500" indent="-342900">
              <a:spcBef>
                <a:spcPct val="20000"/>
              </a:spcBef>
              <a:buChar char="•"/>
              <a:defRPr sz="3600">
                <a:solidFill>
                  <a:schemeClr val="tx1"/>
                </a:solidFill>
                <a:latin typeface="Arial" panose="020B0604020202020204" pitchFamily="34" charset="0"/>
              </a:defRPr>
            </a:lvl3pPr>
            <a:lvl4pPr marL="2400300" indent="-342900">
              <a:spcBef>
                <a:spcPct val="20000"/>
              </a:spcBef>
              <a:buChar char="–"/>
              <a:defRPr sz="3000">
                <a:solidFill>
                  <a:schemeClr val="tx1"/>
                </a:solidFill>
                <a:latin typeface="Arial" panose="020B0604020202020204" pitchFamily="34" charset="0"/>
              </a:defRPr>
            </a:lvl4pPr>
            <a:lvl5pPr marL="3086100" indent="-342900">
              <a:spcBef>
                <a:spcPct val="20000"/>
              </a:spcBef>
              <a:buChar char="»"/>
              <a:defRPr sz="3000">
                <a:solidFill>
                  <a:schemeClr val="tx1"/>
                </a:solidFill>
                <a:latin typeface="Arial" panose="020B0604020202020204" pitchFamily="34" charset="0"/>
              </a:defRPr>
            </a:lvl5pPr>
            <a:lvl6pPr marL="3771900" indent="-342900" eaLnBrk="0" fontAlgn="base" hangingPunct="0">
              <a:spcBef>
                <a:spcPct val="20000"/>
              </a:spcBef>
              <a:spcAft>
                <a:spcPct val="0"/>
              </a:spcAft>
              <a:buChar char="»"/>
              <a:defRPr sz="3000">
                <a:solidFill>
                  <a:schemeClr val="tx1"/>
                </a:solidFill>
                <a:latin typeface="Arial" panose="020B0604020202020204" pitchFamily="34" charset="0"/>
              </a:defRPr>
            </a:lvl6pPr>
            <a:lvl7pPr marL="4457700" indent="-342900" eaLnBrk="0" fontAlgn="base" hangingPunct="0">
              <a:spcBef>
                <a:spcPct val="20000"/>
              </a:spcBef>
              <a:spcAft>
                <a:spcPct val="0"/>
              </a:spcAft>
              <a:buChar char="»"/>
              <a:defRPr sz="3000">
                <a:solidFill>
                  <a:schemeClr val="tx1"/>
                </a:solidFill>
                <a:latin typeface="Arial" panose="020B0604020202020204" pitchFamily="34" charset="0"/>
              </a:defRPr>
            </a:lvl7pPr>
            <a:lvl8pPr marL="5143500" indent="-342900" eaLnBrk="0" fontAlgn="base" hangingPunct="0">
              <a:spcBef>
                <a:spcPct val="20000"/>
              </a:spcBef>
              <a:spcAft>
                <a:spcPct val="0"/>
              </a:spcAft>
              <a:buChar char="»"/>
              <a:defRPr sz="3000">
                <a:solidFill>
                  <a:schemeClr val="tx1"/>
                </a:solidFill>
                <a:latin typeface="Arial" panose="020B0604020202020204" pitchFamily="34" charset="0"/>
              </a:defRPr>
            </a:lvl8pPr>
            <a:lvl9pPr marL="5829300" indent="-342900" eaLnBrk="0" fontAlgn="base" hangingPunct="0">
              <a:spcBef>
                <a:spcPct val="20000"/>
              </a:spcBef>
              <a:spcAft>
                <a:spcPct val="0"/>
              </a:spcAft>
              <a:buChar char="»"/>
              <a:defRPr sz="3000">
                <a:solidFill>
                  <a:schemeClr val="tx1"/>
                </a:solidFill>
                <a:latin typeface="Arial" panose="020B0604020202020204" pitchFamily="34" charset="0"/>
              </a:defRPr>
            </a:lvl9pPr>
          </a:lstStyle>
          <a:p>
            <a:pPr>
              <a:spcBef>
                <a:spcPct val="0"/>
              </a:spcBef>
              <a:buFontTx/>
              <a:buNone/>
            </a:pPr>
            <a:r>
              <a:rPr lang="es-CL" sz="2100" noProof="0" dirty="0"/>
              <a:t>Equilibrio </a:t>
            </a:r>
            <a:r>
              <a:rPr lang="es-CL" sz="2100" noProof="0" dirty="0" err="1"/>
              <a:t>Ecc</a:t>
            </a:r>
            <a:r>
              <a:rPr lang="es-CL" sz="2100" noProof="0" dirty="0"/>
              <a:t>.</a:t>
            </a:r>
          </a:p>
        </p:txBody>
      </p:sp>
      <p:pic>
        <p:nvPicPr>
          <p:cNvPr id="8202" name="Imagen 1">
            <a:extLst>
              <a:ext uri="{FF2B5EF4-FFF2-40B4-BE49-F238E27FC236}">
                <a16:creationId xmlns:a16="http://schemas.microsoft.com/office/drawing/2014/main" id="{959BD7ED-BC47-B324-B63A-09DAD6CCD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1" y="133351"/>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34C7191C-3A9E-48B4-C655-4E864D57E463}"/>
              </a:ext>
            </a:extLst>
          </p:cNvPr>
          <p:cNvSpPr txBox="1">
            <a:spLocks noChangeArrowheads="1"/>
          </p:cNvSpPr>
          <p:nvPr/>
        </p:nvSpPr>
        <p:spPr bwMode="auto">
          <a:xfrm>
            <a:off x="2605088" y="1578770"/>
            <a:ext cx="133969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CL" sz="3000" noProof="0" dirty="0">
                <a:solidFill>
                  <a:schemeClr val="tx2"/>
                </a:solidFill>
                <a:latin typeface="Tahoma" panose="020B0604030504040204" pitchFamily="34" charset="0"/>
              </a:rPr>
              <a:t>Comience balanceando los elementos que aparecen en sólo un reactivo y un producto. </a:t>
            </a:r>
          </a:p>
        </p:txBody>
      </p:sp>
      <p:grpSp>
        <p:nvGrpSpPr>
          <p:cNvPr id="2" name="Group 3">
            <a:extLst>
              <a:ext uri="{FF2B5EF4-FFF2-40B4-BE49-F238E27FC236}">
                <a16:creationId xmlns:a16="http://schemas.microsoft.com/office/drawing/2014/main" id="{31B26FB5-A036-22E3-6F8C-D6EA487745BD}"/>
              </a:ext>
            </a:extLst>
          </p:cNvPr>
          <p:cNvGrpSpPr>
            <a:grpSpLocks/>
          </p:cNvGrpSpPr>
          <p:nvPr/>
        </p:nvGrpSpPr>
        <p:grpSpPr bwMode="auto">
          <a:xfrm>
            <a:off x="4033838" y="2959888"/>
            <a:ext cx="5576886" cy="557211"/>
            <a:chOff x="1509" y="2098"/>
            <a:chExt cx="2342" cy="234"/>
          </a:xfrm>
        </p:grpSpPr>
        <p:sp>
          <p:nvSpPr>
            <p:cNvPr id="119812" name="Text Box 4">
              <a:extLst>
                <a:ext uri="{FF2B5EF4-FFF2-40B4-BE49-F238E27FC236}">
                  <a16:creationId xmlns:a16="http://schemas.microsoft.com/office/drawing/2014/main" id="{7B15D2D8-B227-A40C-1E76-35027BE89F99}"/>
                </a:ext>
              </a:extLst>
            </p:cNvPr>
            <p:cNvSpPr txBox="1">
              <a:spLocks noChangeArrowheads="1"/>
            </p:cNvSpPr>
            <p:nvPr/>
          </p:nvSpPr>
          <p:spPr bwMode="auto">
            <a:xfrm>
              <a:off x="1509" y="2098"/>
              <a:ext cx="689"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C</a:t>
              </a:r>
              <a:r>
                <a:rPr lang="es-CL" sz="3000" baseline="-25000" noProof="0" dirty="0">
                  <a:solidFill>
                    <a:schemeClr val="tx2"/>
                  </a:solidFill>
                  <a:latin typeface="+mj-lt"/>
                </a:rPr>
                <a:t>2</a:t>
              </a:r>
              <a:r>
                <a:rPr lang="es-CL" sz="3000" noProof="0" dirty="0">
                  <a:solidFill>
                    <a:schemeClr val="tx2"/>
                  </a:solidFill>
                  <a:latin typeface="+mj-lt"/>
                </a:rPr>
                <a:t>H</a:t>
              </a:r>
              <a:r>
                <a:rPr lang="es-CL" sz="3000" baseline="-25000" noProof="0" dirty="0">
                  <a:solidFill>
                    <a:schemeClr val="tx2"/>
                  </a:solidFill>
                  <a:latin typeface="+mj-lt"/>
                </a:rPr>
                <a:t>6</a:t>
              </a:r>
              <a:r>
                <a:rPr lang="es-CL" sz="3000" noProof="0" dirty="0">
                  <a:solidFill>
                    <a:schemeClr val="tx2"/>
                  </a:solidFill>
                  <a:latin typeface="+mj-lt"/>
                </a:rPr>
                <a:t> + O</a:t>
              </a:r>
              <a:r>
                <a:rPr lang="es-CL" sz="3000" baseline="-25000" noProof="0" dirty="0">
                  <a:solidFill>
                    <a:schemeClr val="tx2"/>
                  </a:solidFill>
                  <a:latin typeface="+mj-lt"/>
                </a:rPr>
                <a:t>2</a:t>
              </a:r>
              <a:endParaRPr lang="es-CL" sz="3000" noProof="0" dirty="0">
                <a:solidFill>
                  <a:schemeClr val="tx2"/>
                </a:solidFill>
                <a:latin typeface="+mj-lt"/>
              </a:endParaRPr>
            </a:p>
          </p:txBody>
        </p:sp>
        <p:sp>
          <p:nvSpPr>
            <p:cNvPr id="119813" name="Line 5">
              <a:extLst>
                <a:ext uri="{FF2B5EF4-FFF2-40B4-BE49-F238E27FC236}">
                  <a16:creationId xmlns:a16="http://schemas.microsoft.com/office/drawing/2014/main" id="{0C828B58-F532-4A3D-1C74-A5FF18A56E63}"/>
                </a:ext>
              </a:extLst>
            </p:cNvPr>
            <p:cNvSpPr>
              <a:spLocks noChangeShapeType="1"/>
            </p:cNvSpPr>
            <p:nvPr/>
          </p:nvSpPr>
          <p:spPr bwMode="auto">
            <a:xfrm>
              <a:off x="2484" y="2212"/>
              <a:ext cx="480" cy="0"/>
            </a:xfrm>
            <a:prstGeom prst="line">
              <a:avLst/>
            </a:prstGeom>
            <a:noFill/>
            <a:ln w="38100">
              <a:solidFill>
                <a:schemeClr val="accent2"/>
              </a:solidFill>
              <a:round/>
              <a:headEnd/>
              <a:tailEnd type="triangle" w="med" len="med"/>
            </a:ln>
            <a:effectLst/>
          </p:spPr>
          <p:txBody>
            <a:bodyPr wrap="none" anchor="ctr"/>
            <a:lstStyle/>
            <a:p>
              <a:pPr algn="ctr" eaLnBrk="1" hangingPunct="1">
                <a:defRPr/>
              </a:pPr>
              <a:endParaRPr lang="es-CL" sz="2700" noProof="0" dirty="0">
                <a:solidFill>
                  <a:schemeClr val="tx2"/>
                </a:solidFill>
                <a:latin typeface="+mj-lt"/>
              </a:endParaRPr>
            </a:p>
          </p:txBody>
        </p:sp>
        <p:sp>
          <p:nvSpPr>
            <p:cNvPr id="119814" name="Text Box 6">
              <a:extLst>
                <a:ext uri="{FF2B5EF4-FFF2-40B4-BE49-F238E27FC236}">
                  <a16:creationId xmlns:a16="http://schemas.microsoft.com/office/drawing/2014/main" id="{505A3577-C2DA-2CE1-C32E-6E31D9937B57}"/>
                </a:ext>
              </a:extLst>
            </p:cNvPr>
            <p:cNvSpPr txBox="1">
              <a:spLocks noChangeArrowheads="1"/>
            </p:cNvSpPr>
            <p:nvPr/>
          </p:nvSpPr>
          <p:spPr bwMode="auto">
            <a:xfrm>
              <a:off x="3111" y="2099"/>
              <a:ext cx="740"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CO</a:t>
              </a:r>
              <a:r>
                <a:rPr lang="es-CL" sz="3000" baseline="-25000" noProof="0" dirty="0">
                  <a:solidFill>
                    <a:schemeClr val="tx2"/>
                  </a:solidFill>
                  <a:latin typeface="+mj-lt"/>
                </a:rPr>
                <a:t>2</a:t>
              </a:r>
              <a:r>
                <a:rPr lang="es-CL" sz="3000" noProof="0" dirty="0">
                  <a:solidFill>
                    <a:schemeClr val="tx2"/>
                  </a:solidFill>
                  <a:latin typeface="+mj-lt"/>
                </a:rPr>
                <a:t> + H</a:t>
              </a:r>
              <a:r>
                <a:rPr lang="es-CL" sz="3000" baseline="-25000" noProof="0" dirty="0">
                  <a:solidFill>
                    <a:schemeClr val="tx2"/>
                  </a:solidFill>
                  <a:latin typeface="+mj-lt"/>
                </a:rPr>
                <a:t>2</a:t>
              </a:r>
              <a:r>
                <a:rPr lang="es-CL" sz="3000" noProof="0" dirty="0">
                  <a:solidFill>
                    <a:schemeClr val="tx2"/>
                  </a:solidFill>
                  <a:latin typeface="+mj-lt"/>
                </a:rPr>
                <a:t>O</a:t>
              </a:r>
            </a:p>
          </p:txBody>
        </p:sp>
      </p:grpSp>
      <p:sp>
        <p:nvSpPr>
          <p:cNvPr id="119816" name="Text Box 8">
            <a:extLst>
              <a:ext uri="{FF2B5EF4-FFF2-40B4-BE49-F238E27FC236}">
                <a16:creationId xmlns:a16="http://schemas.microsoft.com/office/drawing/2014/main" id="{1BA0353F-FE99-A86F-447F-2899181E19E7}"/>
              </a:ext>
            </a:extLst>
          </p:cNvPr>
          <p:cNvSpPr txBox="1">
            <a:spLocks noChangeArrowheads="1"/>
          </p:cNvSpPr>
          <p:nvPr/>
        </p:nvSpPr>
        <p:spPr bwMode="auto">
          <a:xfrm>
            <a:off x="10398920" y="3459958"/>
            <a:ext cx="4900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CL" sz="3000" noProof="0" dirty="0">
                <a:solidFill>
                  <a:schemeClr val="tx2"/>
                </a:solidFill>
                <a:latin typeface="Tahoma" panose="020B0604030504040204" pitchFamily="34" charset="0"/>
              </a:rPr>
              <a:t>Comience con C o H pero no con O</a:t>
            </a:r>
          </a:p>
        </p:txBody>
      </p:sp>
      <p:grpSp>
        <p:nvGrpSpPr>
          <p:cNvPr id="3" name="Group 9">
            <a:extLst>
              <a:ext uri="{FF2B5EF4-FFF2-40B4-BE49-F238E27FC236}">
                <a16:creationId xmlns:a16="http://schemas.microsoft.com/office/drawing/2014/main" id="{405DBAD3-FA80-ECC5-16BF-CEA77300EDAC}"/>
              </a:ext>
            </a:extLst>
          </p:cNvPr>
          <p:cNvGrpSpPr>
            <a:grpSpLocks/>
          </p:cNvGrpSpPr>
          <p:nvPr/>
        </p:nvGrpSpPr>
        <p:grpSpPr bwMode="auto">
          <a:xfrm>
            <a:off x="2759869" y="3574259"/>
            <a:ext cx="2838451" cy="1888332"/>
            <a:chOff x="-112" y="1728"/>
            <a:chExt cx="1192" cy="793"/>
          </a:xfrm>
        </p:grpSpPr>
        <p:sp>
          <p:nvSpPr>
            <p:cNvPr id="119818" name="Line 10">
              <a:extLst>
                <a:ext uri="{FF2B5EF4-FFF2-40B4-BE49-F238E27FC236}">
                  <a16:creationId xmlns:a16="http://schemas.microsoft.com/office/drawing/2014/main" id="{B3135726-0021-B3C4-F639-234CA1372ACF}"/>
                </a:ext>
              </a:extLst>
            </p:cNvPr>
            <p:cNvSpPr>
              <a:spLocks noChangeShapeType="1"/>
            </p:cNvSpPr>
            <p:nvPr/>
          </p:nvSpPr>
          <p:spPr bwMode="auto">
            <a:xfrm flipV="1">
              <a:off x="472" y="1728"/>
              <a:ext cx="0" cy="288"/>
            </a:xfrm>
            <a:prstGeom prst="line">
              <a:avLst/>
            </a:prstGeom>
            <a:noFill/>
            <a:ln w="19050">
              <a:solidFill>
                <a:schemeClr val="accent2"/>
              </a:solidFill>
              <a:round/>
              <a:headEnd/>
              <a:tailEnd type="triangle" w="med" len="med"/>
            </a:ln>
            <a:effectLst/>
          </p:spPr>
          <p:txBody>
            <a:bodyPr/>
            <a:lstStyle/>
            <a:p>
              <a:pPr algn="ctr" eaLnBrk="1" hangingPunct="1">
                <a:defRPr/>
              </a:pPr>
              <a:endParaRPr lang="es-CL" sz="2700" noProof="0" dirty="0">
                <a:solidFill>
                  <a:schemeClr val="tx2"/>
                </a:solidFill>
                <a:latin typeface="+mj-lt"/>
              </a:endParaRPr>
            </a:p>
          </p:txBody>
        </p:sp>
        <p:sp>
          <p:nvSpPr>
            <p:cNvPr id="119819" name="Text Box 11">
              <a:extLst>
                <a:ext uri="{FF2B5EF4-FFF2-40B4-BE49-F238E27FC236}">
                  <a16:creationId xmlns:a16="http://schemas.microsoft.com/office/drawing/2014/main" id="{0CA1D326-F88D-CA96-53F3-0C36403DD3EA}"/>
                </a:ext>
              </a:extLst>
            </p:cNvPr>
            <p:cNvSpPr txBox="1">
              <a:spLocks noChangeArrowheads="1"/>
            </p:cNvSpPr>
            <p:nvPr/>
          </p:nvSpPr>
          <p:spPr bwMode="auto">
            <a:xfrm>
              <a:off x="-112" y="2094"/>
              <a:ext cx="1192" cy="427"/>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2 carbonos en el </a:t>
              </a:r>
            </a:p>
            <a:p>
              <a:pPr algn="ctr">
                <a:defRPr/>
              </a:pPr>
              <a:r>
                <a:rPr lang="es-CL" sz="3000" noProof="0" dirty="0">
                  <a:solidFill>
                    <a:schemeClr val="tx2"/>
                  </a:solidFill>
                  <a:latin typeface="+mj-lt"/>
                </a:rPr>
                <a:t>lado izquierdo</a:t>
              </a:r>
            </a:p>
          </p:txBody>
        </p:sp>
      </p:grpSp>
      <p:grpSp>
        <p:nvGrpSpPr>
          <p:cNvPr id="4" name="Group 12">
            <a:extLst>
              <a:ext uri="{FF2B5EF4-FFF2-40B4-BE49-F238E27FC236}">
                <a16:creationId xmlns:a16="http://schemas.microsoft.com/office/drawing/2014/main" id="{3C3B4D2C-6529-E2EE-3628-3D17016B6383}"/>
              </a:ext>
            </a:extLst>
          </p:cNvPr>
          <p:cNvGrpSpPr>
            <a:grpSpLocks/>
          </p:cNvGrpSpPr>
          <p:nvPr/>
        </p:nvGrpSpPr>
        <p:grpSpPr bwMode="auto">
          <a:xfrm>
            <a:off x="6338889" y="3559971"/>
            <a:ext cx="3548063" cy="1888332"/>
            <a:chOff x="1274" y="1680"/>
            <a:chExt cx="1490" cy="793"/>
          </a:xfrm>
        </p:grpSpPr>
        <p:sp>
          <p:nvSpPr>
            <p:cNvPr id="119821" name="Line 13">
              <a:extLst>
                <a:ext uri="{FF2B5EF4-FFF2-40B4-BE49-F238E27FC236}">
                  <a16:creationId xmlns:a16="http://schemas.microsoft.com/office/drawing/2014/main" id="{51C061AB-7715-33BE-1A34-96AA5B571094}"/>
                </a:ext>
              </a:extLst>
            </p:cNvPr>
            <p:cNvSpPr>
              <a:spLocks noChangeShapeType="1"/>
            </p:cNvSpPr>
            <p:nvPr/>
          </p:nvSpPr>
          <p:spPr bwMode="auto">
            <a:xfrm flipV="1">
              <a:off x="1968" y="1680"/>
              <a:ext cx="0" cy="288"/>
            </a:xfrm>
            <a:prstGeom prst="line">
              <a:avLst/>
            </a:prstGeom>
            <a:noFill/>
            <a:ln w="19050">
              <a:solidFill>
                <a:schemeClr val="accent2"/>
              </a:solidFill>
              <a:round/>
              <a:headEnd/>
              <a:tailEnd type="triangle" w="med" len="med"/>
            </a:ln>
            <a:effectLst/>
          </p:spPr>
          <p:txBody>
            <a:bodyPr/>
            <a:lstStyle/>
            <a:p>
              <a:pPr algn="ctr" eaLnBrk="1" hangingPunct="1">
                <a:defRPr/>
              </a:pPr>
              <a:endParaRPr lang="es-CL" sz="2700" noProof="0" dirty="0">
                <a:solidFill>
                  <a:schemeClr val="tx2"/>
                </a:solidFill>
                <a:latin typeface="+mj-lt"/>
              </a:endParaRPr>
            </a:p>
          </p:txBody>
        </p:sp>
        <p:sp>
          <p:nvSpPr>
            <p:cNvPr id="119822" name="Text Box 14">
              <a:extLst>
                <a:ext uri="{FF2B5EF4-FFF2-40B4-BE49-F238E27FC236}">
                  <a16:creationId xmlns:a16="http://schemas.microsoft.com/office/drawing/2014/main" id="{F70297C3-1BC3-B020-956D-6ED873EC8ACB}"/>
                </a:ext>
              </a:extLst>
            </p:cNvPr>
            <p:cNvSpPr txBox="1">
              <a:spLocks noChangeArrowheads="1"/>
            </p:cNvSpPr>
            <p:nvPr/>
          </p:nvSpPr>
          <p:spPr bwMode="auto">
            <a:xfrm>
              <a:off x="1274" y="2046"/>
              <a:ext cx="1490" cy="427"/>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        1 carbono en </a:t>
              </a:r>
            </a:p>
            <a:p>
              <a:pPr algn="ctr">
                <a:defRPr/>
              </a:pPr>
              <a:r>
                <a:rPr lang="es-CL" sz="3000" noProof="0" dirty="0">
                  <a:solidFill>
                    <a:schemeClr val="tx2"/>
                  </a:solidFill>
                  <a:latin typeface="+mj-lt"/>
                </a:rPr>
                <a:t>           el lado derecho</a:t>
              </a:r>
            </a:p>
          </p:txBody>
        </p:sp>
      </p:grpSp>
      <p:sp>
        <p:nvSpPr>
          <p:cNvPr id="119823" name="Text Box 15">
            <a:extLst>
              <a:ext uri="{FF2B5EF4-FFF2-40B4-BE49-F238E27FC236}">
                <a16:creationId xmlns:a16="http://schemas.microsoft.com/office/drawing/2014/main" id="{383D9FBC-5D2D-8709-BB39-1687252256B0}"/>
              </a:ext>
            </a:extLst>
          </p:cNvPr>
          <p:cNvSpPr txBox="1">
            <a:spLocks noChangeArrowheads="1"/>
          </p:cNvSpPr>
          <p:nvPr/>
        </p:nvSpPr>
        <p:spPr bwMode="auto">
          <a:xfrm>
            <a:off x="11146052" y="5700713"/>
            <a:ext cx="3553985" cy="553998"/>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multiplique CO</a:t>
            </a:r>
            <a:r>
              <a:rPr lang="es-CL" sz="3000" baseline="-25000" noProof="0" dirty="0">
                <a:solidFill>
                  <a:schemeClr val="tx2"/>
                </a:solidFill>
                <a:latin typeface="+mj-lt"/>
              </a:rPr>
              <a:t>2</a:t>
            </a:r>
            <a:r>
              <a:rPr lang="es-CL" sz="3000" noProof="0" dirty="0">
                <a:solidFill>
                  <a:schemeClr val="tx2"/>
                </a:solidFill>
                <a:latin typeface="+mj-lt"/>
              </a:rPr>
              <a:t> por 2</a:t>
            </a:r>
          </a:p>
        </p:txBody>
      </p:sp>
      <p:grpSp>
        <p:nvGrpSpPr>
          <p:cNvPr id="5" name="Group 16">
            <a:extLst>
              <a:ext uri="{FF2B5EF4-FFF2-40B4-BE49-F238E27FC236}">
                <a16:creationId xmlns:a16="http://schemas.microsoft.com/office/drawing/2014/main" id="{70DD76DE-2192-C76C-A2D2-8258250FE346}"/>
              </a:ext>
            </a:extLst>
          </p:cNvPr>
          <p:cNvGrpSpPr>
            <a:grpSpLocks/>
          </p:cNvGrpSpPr>
          <p:nvPr/>
        </p:nvGrpSpPr>
        <p:grpSpPr bwMode="auto">
          <a:xfrm>
            <a:off x="3583783" y="5724532"/>
            <a:ext cx="5776914" cy="557214"/>
            <a:chOff x="1509" y="2098"/>
            <a:chExt cx="2426" cy="234"/>
          </a:xfrm>
        </p:grpSpPr>
        <p:sp>
          <p:nvSpPr>
            <p:cNvPr id="119825" name="Text Box 17">
              <a:extLst>
                <a:ext uri="{FF2B5EF4-FFF2-40B4-BE49-F238E27FC236}">
                  <a16:creationId xmlns:a16="http://schemas.microsoft.com/office/drawing/2014/main" id="{A4DC71D0-B4A2-61DB-7A9B-8EF7B9C5C3D3}"/>
                </a:ext>
              </a:extLst>
            </p:cNvPr>
            <p:cNvSpPr txBox="1">
              <a:spLocks noChangeArrowheads="1"/>
            </p:cNvSpPr>
            <p:nvPr/>
          </p:nvSpPr>
          <p:spPr bwMode="auto">
            <a:xfrm>
              <a:off x="1509" y="2098"/>
              <a:ext cx="689"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C</a:t>
              </a:r>
              <a:r>
                <a:rPr lang="es-CL" sz="3000" baseline="-25000" noProof="0" dirty="0">
                  <a:solidFill>
                    <a:schemeClr val="tx2"/>
                  </a:solidFill>
                  <a:latin typeface="+mj-lt"/>
                </a:rPr>
                <a:t>2</a:t>
              </a:r>
              <a:r>
                <a:rPr lang="es-CL" sz="3000" noProof="0" dirty="0">
                  <a:solidFill>
                    <a:schemeClr val="tx2"/>
                  </a:solidFill>
                  <a:latin typeface="+mj-lt"/>
                </a:rPr>
                <a:t>H</a:t>
              </a:r>
              <a:r>
                <a:rPr lang="es-CL" sz="3000" baseline="-25000" noProof="0" dirty="0">
                  <a:solidFill>
                    <a:schemeClr val="tx2"/>
                  </a:solidFill>
                  <a:latin typeface="+mj-lt"/>
                </a:rPr>
                <a:t>6</a:t>
              </a:r>
              <a:r>
                <a:rPr lang="es-CL" sz="3000" noProof="0" dirty="0">
                  <a:solidFill>
                    <a:schemeClr val="tx2"/>
                  </a:solidFill>
                  <a:latin typeface="+mj-lt"/>
                </a:rPr>
                <a:t> + O</a:t>
              </a:r>
              <a:r>
                <a:rPr lang="es-CL" sz="3000" baseline="-25000" noProof="0" dirty="0">
                  <a:solidFill>
                    <a:schemeClr val="tx2"/>
                  </a:solidFill>
                  <a:latin typeface="+mj-lt"/>
                </a:rPr>
                <a:t>2</a:t>
              </a:r>
              <a:endParaRPr lang="es-CL" sz="3000" noProof="0" dirty="0">
                <a:solidFill>
                  <a:schemeClr val="tx2"/>
                </a:solidFill>
                <a:latin typeface="+mj-lt"/>
              </a:endParaRPr>
            </a:p>
          </p:txBody>
        </p:sp>
        <p:sp>
          <p:nvSpPr>
            <p:cNvPr id="119826" name="Line 18">
              <a:extLst>
                <a:ext uri="{FF2B5EF4-FFF2-40B4-BE49-F238E27FC236}">
                  <a16:creationId xmlns:a16="http://schemas.microsoft.com/office/drawing/2014/main" id="{69FFFDB9-B66A-7FE7-7A68-E1019DC9F56D}"/>
                </a:ext>
              </a:extLst>
            </p:cNvPr>
            <p:cNvSpPr>
              <a:spLocks noChangeShapeType="1"/>
            </p:cNvSpPr>
            <p:nvPr/>
          </p:nvSpPr>
          <p:spPr bwMode="auto">
            <a:xfrm>
              <a:off x="2484" y="2212"/>
              <a:ext cx="480" cy="0"/>
            </a:xfrm>
            <a:prstGeom prst="line">
              <a:avLst/>
            </a:prstGeom>
            <a:noFill/>
            <a:ln w="38100">
              <a:solidFill>
                <a:schemeClr val="accent2"/>
              </a:solidFill>
              <a:round/>
              <a:headEnd/>
              <a:tailEnd type="triangle" w="med" len="med"/>
            </a:ln>
            <a:effectLst/>
          </p:spPr>
          <p:txBody>
            <a:bodyPr wrap="none" anchor="ctr"/>
            <a:lstStyle/>
            <a:p>
              <a:pPr algn="ctr" eaLnBrk="1" hangingPunct="1">
                <a:defRPr/>
              </a:pPr>
              <a:endParaRPr lang="es-CL" sz="2700" noProof="0" dirty="0">
                <a:solidFill>
                  <a:schemeClr val="tx2"/>
                </a:solidFill>
                <a:latin typeface="+mj-lt"/>
              </a:endParaRPr>
            </a:p>
          </p:txBody>
        </p:sp>
        <p:sp>
          <p:nvSpPr>
            <p:cNvPr id="119827" name="Text Box 19">
              <a:extLst>
                <a:ext uri="{FF2B5EF4-FFF2-40B4-BE49-F238E27FC236}">
                  <a16:creationId xmlns:a16="http://schemas.microsoft.com/office/drawing/2014/main" id="{08BD8925-55DC-1B3B-00C7-8CE22C753DFF}"/>
                </a:ext>
              </a:extLst>
            </p:cNvPr>
            <p:cNvSpPr txBox="1">
              <a:spLocks noChangeArrowheads="1"/>
            </p:cNvSpPr>
            <p:nvPr/>
          </p:nvSpPr>
          <p:spPr bwMode="auto">
            <a:xfrm>
              <a:off x="3113" y="2099"/>
              <a:ext cx="822"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2CO</a:t>
              </a:r>
              <a:r>
                <a:rPr lang="es-CL" sz="3000" baseline="-25000" noProof="0" dirty="0">
                  <a:solidFill>
                    <a:schemeClr val="tx2"/>
                  </a:solidFill>
                  <a:latin typeface="+mj-lt"/>
                </a:rPr>
                <a:t>2</a:t>
              </a:r>
              <a:r>
                <a:rPr lang="es-CL" sz="3000" noProof="0" dirty="0">
                  <a:solidFill>
                    <a:schemeClr val="tx2"/>
                  </a:solidFill>
                  <a:latin typeface="+mj-lt"/>
                </a:rPr>
                <a:t> + H</a:t>
              </a:r>
              <a:r>
                <a:rPr lang="es-CL" sz="3000" baseline="-25000" noProof="0" dirty="0">
                  <a:solidFill>
                    <a:schemeClr val="tx2"/>
                  </a:solidFill>
                  <a:latin typeface="+mj-lt"/>
                </a:rPr>
                <a:t>2</a:t>
              </a:r>
              <a:r>
                <a:rPr lang="es-CL" sz="3000" noProof="0" dirty="0">
                  <a:solidFill>
                    <a:schemeClr val="tx2"/>
                  </a:solidFill>
                  <a:latin typeface="+mj-lt"/>
                </a:rPr>
                <a:t>O</a:t>
              </a:r>
            </a:p>
          </p:txBody>
        </p:sp>
      </p:grpSp>
      <p:grpSp>
        <p:nvGrpSpPr>
          <p:cNvPr id="6" name="Group 20">
            <a:extLst>
              <a:ext uri="{FF2B5EF4-FFF2-40B4-BE49-F238E27FC236}">
                <a16:creationId xmlns:a16="http://schemas.microsoft.com/office/drawing/2014/main" id="{FA1AF917-8BF8-E700-08B3-93EFD3B9CB8E}"/>
              </a:ext>
            </a:extLst>
          </p:cNvPr>
          <p:cNvGrpSpPr>
            <a:grpSpLocks/>
          </p:cNvGrpSpPr>
          <p:nvPr/>
        </p:nvGrpSpPr>
        <p:grpSpPr bwMode="auto">
          <a:xfrm>
            <a:off x="2707483" y="6348414"/>
            <a:ext cx="2764632" cy="1888332"/>
            <a:chOff x="-104" y="1728"/>
            <a:chExt cx="1161" cy="793"/>
          </a:xfrm>
        </p:grpSpPr>
        <p:sp>
          <p:nvSpPr>
            <p:cNvPr id="119829" name="Line 21">
              <a:extLst>
                <a:ext uri="{FF2B5EF4-FFF2-40B4-BE49-F238E27FC236}">
                  <a16:creationId xmlns:a16="http://schemas.microsoft.com/office/drawing/2014/main" id="{610D2225-FB39-03AF-D317-F1F3F68D6D70}"/>
                </a:ext>
              </a:extLst>
            </p:cNvPr>
            <p:cNvSpPr>
              <a:spLocks noChangeShapeType="1"/>
            </p:cNvSpPr>
            <p:nvPr/>
          </p:nvSpPr>
          <p:spPr bwMode="auto">
            <a:xfrm flipV="1">
              <a:off x="472" y="1728"/>
              <a:ext cx="0" cy="288"/>
            </a:xfrm>
            <a:prstGeom prst="line">
              <a:avLst/>
            </a:prstGeom>
            <a:noFill/>
            <a:ln w="19050">
              <a:solidFill>
                <a:schemeClr val="accent2"/>
              </a:solidFill>
              <a:round/>
              <a:headEnd/>
              <a:tailEnd type="triangle" w="med" len="med"/>
            </a:ln>
            <a:effectLst/>
          </p:spPr>
          <p:txBody>
            <a:bodyPr/>
            <a:lstStyle/>
            <a:p>
              <a:pPr algn="ctr" eaLnBrk="1" hangingPunct="1">
                <a:defRPr/>
              </a:pPr>
              <a:endParaRPr lang="es-CL" sz="2700" noProof="0" dirty="0">
                <a:solidFill>
                  <a:schemeClr val="tx2"/>
                </a:solidFill>
                <a:latin typeface="+mj-lt"/>
              </a:endParaRPr>
            </a:p>
          </p:txBody>
        </p:sp>
        <p:sp>
          <p:nvSpPr>
            <p:cNvPr id="119830" name="Text Box 22">
              <a:extLst>
                <a:ext uri="{FF2B5EF4-FFF2-40B4-BE49-F238E27FC236}">
                  <a16:creationId xmlns:a16="http://schemas.microsoft.com/office/drawing/2014/main" id="{B05A8975-E21F-D48D-A884-8554065E3F17}"/>
                </a:ext>
              </a:extLst>
            </p:cNvPr>
            <p:cNvSpPr txBox="1">
              <a:spLocks noChangeArrowheads="1"/>
            </p:cNvSpPr>
            <p:nvPr/>
          </p:nvSpPr>
          <p:spPr bwMode="auto">
            <a:xfrm>
              <a:off x="-104" y="2094"/>
              <a:ext cx="1161" cy="427"/>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6 hidrógenos en</a:t>
              </a:r>
            </a:p>
            <a:p>
              <a:pPr algn="ctr">
                <a:defRPr/>
              </a:pPr>
              <a:r>
                <a:rPr lang="es-CL" sz="3000" noProof="0" dirty="0">
                  <a:solidFill>
                    <a:schemeClr val="tx2"/>
                  </a:solidFill>
                  <a:latin typeface="+mj-lt"/>
                </a:rPr>
                <a:t>el lado izquierdo</a:t>
              </a:r>
            </a:p>
          </p:txBody>
        </p:sp>
      </p:grpSp>
      <p:grpSp>
        <p:nvGrpSpPr>
          <p:cNvPr id="7" name="Group 23">
            <a:extLst>
              <a:ext uri="{FF2B5EF4-FFF2-40B4-BE49-F238E27FC236}">
                <a16:creationId xmlns:a16="http://schemas.microsoft.com/office/drawing/2014/main" id="{D51B3890-6580-4488-529A-0F3044B0A38D}"/>
              </a:ext>
            </a:extLst>
          </p:cNvPr>
          <p:cNvGrpSpPr>
            <a:grpSpLocks/>
          </p:cNvGrpSpPr>
          <p:nvPr/>
        </p:nvGrpSpPr>
        <p:grpSpPr bwMode="auto">
          <a:xfrm>
            <a:off x="6922294" y="6369846"/>
            <a:ext cx="3824288" cy="1888332"/>
            <a:chOff x="-321" y="1728"/>
            <a:chExt cx="1606" cy="793"/>
          </a:xfrm>
        </p:grpSpPr>
        <p:sp>
          <p:nvSpPr>
            <p:cNvPr id="119832" name="Line 24">
              <a:extLst>
                <a:ext uri="{FF2B5EF4-FFF2-40B4-BE49-F238E27FC236}">
                  <a16:creationId xmlns:a16="http://schemas.microsoft.com/office/drawing/2014/main" id="{976FFB8E-54FB-85DB-DDE5-1A7B2235967F}"/>
                </a:ext>
              </a:extLst>
            </p:cNvPr>
            <p:cNvSpPr>
              <a:spLocks noChangeShapeType="1"/>
            </p:cNvSpPr>
            <p:nvPr/>
          </p:nvSpPr>
          <p:spPr bwMode="auto">
            <a:xfrm flipV="1">
              <a:off x="472" y="1728"/>
              <a:ext cx="0" cy="288"/>
            </a:xfrm>
            <a:prstGeom prst="line">
              <a:avLst/>
            </a:prstGeom>
            <a:noFill/>
            <a:ln w="19050">
              <a:solidFill>
                <a:schemeClr val="accent2"/>
              </a:solidFill>
              <a:round/>
              <a:headEnd/>
              <a:tailEnd type="triangle" w="med" len="med"/>
            </a:ln>
            <a:effectLst/>
          </p:spPr>
          <p:txBody>
            <a:bodyPr/>
            <a:lstStyle/>
            <a:p>
              <a:pPr algn="ctr" eaLnBrk="1" hangingPunct="1">
                <a:defRPr/>
              </a:pPr>
              <a:endParaRPr lang="es-CL" sz="2700" noProof="0" dirty="0">
                <a:solidFill>
                  <a:schemeClr val="tx2"/>
                </a:solidFill>
                <a:latin typeface="+mj-lt"/>
              </a:endParaRPr>
            </a:p>
          </p:txBody>
        </p:sp>
        <p:sp>
          <p:nvSpPr>
            <p:cNvPr id="119833" name="Text Box 25">
              <a:extLst>
                <a:ext uri="{FF2B5EF4-FFF2-40B4-BE49-F238E27FC236}">
                  <a16:creationId xmlns:a16="http://schemas.microsoft.com/office/drawing/2014/main" id="{E8E10579-B041-1137-AB17-265F615C9562}"/>
                </a:ext>
              </a:extLst>
            </p:cNvPr>
            <p:cNvSpPr txBox="1">
              <a:spLocks noChangeArrowheads="1"/>
            </p:cNvSpPr>
            <p:nvPr/>
          </p:nvSpPr>
          <p:spPr bwMode="auto">
            <a:xfrm>
              <a:off x="-321" y="2094"/>
              <a:ext cx="1606" cy="427"/>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2 hidrógenos en el lado</a:t>
              </a:r>
            </a:p>
            <a:p>
              <a:pPr algn="ctr">
                <a:defRPr/>
              </a:pPr>
              <a:r>
                <a:rPr lang="es-CL" sz="3000" noProof="0" dirty="0">
                  <a:solidFill>
                    <a:schemeClr val="tx2"/>
                  </a:solidFill>
                  <a:latin typeface="+mj-lt"/>
                </a:rPr>
                <a:t>derecho</a:t>
              </a:r>
            </a:p>
          </p:txBody>
        </p:sp>
      </p:grpSp>
      <p:sp>
        <p:nvSpPr>
          <p:cNvPr id="119834" name="Text Box 26">
            <a:extLst>
              <a:ext uri="{FF2B5EF4-FFF2-40B4-BE49-F238E27FC236}">
                <a16:creationId xmlns:a16="http://schemas.microsoft.com/office/drawing/2014/main" id="{D170311F-4863-B64D-E4AA-D9D2FED71B61}"/>
              </a:ext>
            </a:extLst>
          </p:cNvPr>
          <p:cNvSpPr txBox="1">
            <a:spLocks noChangeArrowheads="1"/>
          </p:cNvSpPr>
          <p:nvPr/>
        </p:nvSpPr>
        <p:spPr bwMode="auto">
          <a:xfrm>
            <a:off x="11032660" y="8617745"/>
            <a:ext cx="3592650" cy="553998"/>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multiplique H</a:t>
            </a:r>
            <a:r>
              <a:rPr lang="es-CL" sz="3000" baseline="-25000" noProof="0" dirty="0">
                <a:solidFill>
                  <a:schemeClr val="tx2"/>
                </a:solidFill>
                <a:latin typeface="+mj-lt"/>
              </a:rPr>
              <a:t>2</a:t>
            </a:r>
            <a:r>
              <a:rPr lang="es-CL" sz="3000" noProof="0" dirty="0">
                <a:solidFill>
                  <a:schemeClr val="tx2"/>
                </a:solidFill>
                <a:latin typeface="+mj-lt"/>
              </a:rPr>
              <a:t>O por 3</a:t>
            </a:r>
          </a:p>
        </p:txBody>
      </p:sp>
      <p:grpSp>
        <p:nvGrpSpPr>
          <p:cNvPr id="8" name="Group 27">
            <a:extLst>
              <a:ext uri="{FF2B5EF4-FFF2-40B4-BE49-F238E27FC236}">
                <a16:creationId xmlns:a16="http://schemas.microsoft.com/office/drawing/2014/main" id="{898C7A71-B474-3688-D610-D6E3F0FC4852}"/>
              </a:ext>
            </a:extLst>
          </p:cNvPr>
          <p:cNvGrpSpPr>
            <a:grpSpLocks/>
          </p:cNvGrpSpPr>
          <p:nvPr/>
        </p:nvGrpSpPr>
        <p:grpSpPr bwMode="auto">
          <a:xfrm>
            <a:off x="3609975" y="8617738"/>
            <a:ext cx="5981699" cy="557211"/>
            <a:chOff x="1509" y="2098"/>
            <a:chExt cx="2512" cy="234"/>
          </a:xfrm>
        </p:grpSpPr>
        <p:sp>
          <p:nvSpPr>
            <p:cNvPr id="119836" name="Text Box 28">
              <a:extLst>
                <a:ext uri="{FF2B5EF4-FFF2-40B4-BE49-F238E27FC236}">
                  <a16:creationId xmlns:a16="http://schemas.microsoft.com/office/drawing/2014/main" id="{867749E0-5150-841D-3EE4-E8B28F6BD3A7}"/>
                </a:ext>
              </a:extLst>
            </p:cNvPr>
            <p:cNvSpPr txBox="1">
              <a:spLocks noChangeArrowheads="1"/>
            </p:cNvSpPr>
            <p:nvPr/>
          </p:nvSpPr>
          <p:spPr bwMode="auto">
            <a:xfrm>
              <a:off x="1509" y="2098"/>
              <a:ext cx="689"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C</a:t>
              </a:r>
              <a:r>
                <a:rPr lang="es-CL" sz="3000" baseline="-25000" noProof="0" dirty="0">
                  <a:solidFill>
                    <a:schemeClr val="tx2"/>
                  </a:solidFill>
                  <a:latin typeface="+mj-lt"/>
                </a:rPr>
                <a:t>2</a:t>
              </a:r>
              <a:r>
                <a:rPr lang="es-CL" sz="3000" noProof="0" dirty="0">
                  <a:solidFill>
                    <a:schemeClr val="tx2"/>
                  </a:solidFill>
                  <a:latin typeface="+mj-lt"/>
                </a:rPr>
                <a:t>H</a:t>
              </a:r>
              <a:r>
                <a:rPr lang="es-CL" sz="3000" baseline="-25000" noProof="0" dirty="0">
                  <a:solidFill>
                    <a:schemeClr val="tx2"/>
                  </a:solidFill>
                  <a:latin typeface="+mj-lt"/>
                </a:rPr>
                <a:t>6</a:t>
              </a:r>
              <a:r>
                <a:rPr lang="es-CL" sz="3000" noProof="0" dirty="0">
                  <a:solidFill>
                    <a:schemeClr val="tx2"/>
                  </a:solidFill>
                  <a:latin typeface="+mj-lt"/>
                </a:rPr>
                <a:t> + O</a:t>
              </a:r>
              <a:r>
                <a:rPr lang="es-CL" sz="3000" baseline="-25000" noProof="0" dirty="0">
                  <a:solidFill>
                    <a:schemeClr val="tx2"/>
                  </a:solidFill>
                  <a:latin typeface="+mj-lt"/>
                </a:rPr>
                <a:t>2</a:t>
              </a:r>
              <a:endParaRPr lang="es-CL" sz="3000" noProof="0" dirty="0">
                <a:solidFill>
                  <a:schemeClr val="tx2"/>
                </a:solidFill>
                <a:latin typeface="+mj-lt"/>
              </a:endParaRPr>
            </a:p>
          </p:txBody>
        </p:sp>
        <p:sp>
          <p:nvSpPr>
            <p:cNvPr id="119837" name="Line 29">
              <a:extLst>
                <a:ext uri="{FF2B5EF4-FFF2-40B4-BE49-F238E27FC236}">
                  <a16:creationId xmlns:a16="http://schemas.microsoft.com/office/drawing/2014/main" id="{B8A217F0-CF31-C49F-AF33-37BA8901FAC4}"/>
                </a:ext>
              </a:extLst>
            </p:cNvPr>
            <p:cNvSpPr>
              <a:spLocks noChangeShapeType="1"/>
            </p:cNvSpPr>
            <p:nvPr/>
          </p:nvSpPr>
          <p:spPr bwMode="auto">
            <a:xfrm>
              <a:off x="2484" y="2212"/>
              <a:ext cx="480" cy="0"/>
            </a:xfrm>
            <a:prstGeom prst="line">
              <a:avLst/>
            </a:prstGeom>
            <a:noFill/>
            <a:ln w="38100">
              <a:solidFill>
                <a:schemeClr val="accent2"/>
              </a:solidFill>
              <a:round/>
              <a:headEnd/>
              <a:tailEnd type="triangle" w="med" len="med"/>
            </a:ln>
            <a:effectLst/>
          </p:spPr>
          <p:txBody>
            <a:bodyPr wrap="none" anchor="ctr"/>
            <a:lstStyle/>
            <a:p>
              <a:pPr algn="ctr" eaLnBrk="1" hangingPunct="1">
                <a:defRPr/>
              </a:pPr>
              <a:endParaRPr lang="es-CL" sz="2700" noProof="0" dirty="0">
                <a:solidFill>
                  <a:schemeClr val="tx2"/>
                </a:solidFill>
                <a:latin typeface="+mj-lt"/>
              </a:endParaRPr>
            </a:p>
          </p:txBody>
        </p:sp>
        <p:sp>
          <p:nvSpPr>
            <p:cNvPr id="119838" name="Text Box 30">
              <a:extLst>
                <a:ext uri="{FF2B5EF4-FFF2-40B4-BE49-F238E27FC236}">
                  <a16:creationId xmlns:a16="http://schemas.microsoft.com/office/drawing/2014/main" id="{7234D7F9-5615-A7E7-2435-029B64D39FBC}"/>
                </a:ext>
              </a:extLst>
            </p:cNvPr>
            <p:cNvSpPr txBox="1">
              <a:spLocks noChangeArrowheads="1"/>
            </p:cNvSpPr>
            <p:nvPr/>
          </p:nvSpPr>
          <p:spPr bwMode="auto">
            <a:xfrm>
              <a:off x="3117" y="2099"/>
              <a:ext cx="904"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2CO</a:t>
              </a:r>
              <a:r>
                <a:rPr lang="es-CL" sz="3000" baseline="-25000" noProof="0" dirty="0">
                  <a:solidFill>
                    <a:schemeClr val="tx2"/>
                  </a:solidFill>
                  <a:latin typeface="+mj-lt"/>
                </a:rPr>
                <a:t>2</a:t>
              </a:r>
              <a:r>
                <a:rPr lang="es-CL" sz="3000" noProof="0" dirty="0">
                  <a:solidFill>
                    <a:schemeClr val="tx2"/>
                  </a:solidFill>
                  <a:latin typeface="+mj-lt"/>
                </a:rPr>
                <a:t> + 3H</a:t>
              </a:r>
              <a:r>
                <a:rPr lang="es-CL" sz="3000" baseline="-25000" noProof="0" dirty="0">
                  <a:solidFill>
                    <a:schemeClr val="tx2"/>
                  </a:solidFill>
                  <a:latin typeface="+mj-lt"/>
                </a:rPr>
                <a:t>2</a:t>
              </a:r>
              <a:r>
                <a:rPr lang="es-CL" sz="3000" noProof="0" dirty="0">
                  <a:solidFill>
                    <a:schemeClr val="tx2"/>
                  </a:solidFill>
                  <a:latin typeface="+mj-lt"/>
                </a:rPr>
                <a:t>O</a:t>
              </a:r>
            </a:p>
          </p:txBody>
        </p:sp>
      </p:grpSp>
      <p:sp>
        <p:nvSpPr>
          <p:cNvPr id="33" name="Rectangle 2">
            <a:extLst>
              <a:ext uri="{FF2B5EF4-FFF2-40B4-BE49-F238E27FC236}">
                <a16:creationId xmlns:a16="http://schemas.microsoft.com/office/drawing/2014/main" id="{99ADADB4-34D8-3333-3F05-848ACBBACAF9}"/>
              </a:ext>
            </a:extLst>
          </p:cNvPr>
          <p:cNvSpPr txBox="1">
            <a:spLocks noChangeArrowheads="1"/>
          </p:cNvSpPr>
          <p:nvPr/>
        </p:nvSpPr>
        <p:spPr bwMode="auto">
          <a:xfrm>
            <a:off x="2500313" y="642938"/>
            <a:ext cx="12387263" cy="750095"/>
          </a:xfrm>
          <a:prstGeom prst="rect">
            <a:avLst/>
          </a:prstGeom>
          <a:noFill/>
          <a:ln w="9525">
            <a:noFill/>
            <a:miter lim="800000"/>
            <a:headEnd/>
            <a:tailEnd/>
          </a:ln>
          <a:effectLst/>
        </p:spPr>
        <p:txBody>
          <a:bodyPr anchor="ctr"/>
          <a:lstStyle/>
          <a:p>
            <a:pPr eaLnBrk="1" hangingPunct="1">
              <a:defRPr/>
            </a:pPr>
            <a:r>
              <a:rPr lang="es-CL" sz="4200" b="1" kern="0" noProof="0" dirty="0">
                <a:solidFill>
                  <a:schemeClr val="tx2"/>
                </a:solidFill>
                <a:latin typeface="+mj-lt"/>
                <a:ea typeface="+mj-ea"/>
                <a:cs typeface="+mj-cs"/>
              </a:rPr>
              <a:t>Balanceo de ecuaciones</a:t>
            </a:r>
          </a:p>
        </p:txBody>
      </p:sp>
      <p:pic>
        <p:nvPicPr>
          <p:cNvPr id="9233" name="Imagen 8">
            <a:extLst>
              <a:ext uri="{FF2B5EF4-FFF2-40B4-BE49-F238E27FC236}">
                <a16:creationId xmlns:a16="http://schemas.microsoft.com/office/drawing/2014/main" id="{D46FD9D2-E688-5153-9960-45D810D6A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5801" y="283370"/>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9816"/>
                                        </p:tgtEl>
                                        <p:attrNameLst>
                                          <p:attrName>style.visibility</p:attrName>
                                        </p:attrNameLst>
                                      </p:cBhvr>
                                      <p:to>
                                        <p:strVal val="visible"/>
                                      </p:to>
                                    </p:set>
                                    <p:anim calcmode="lin" valueType="num">
                                      <p:cBhvr additive="base">
                                        <p:cTn id="13" dur="500" fill="hold"/>
                                        <p:tgtEl>
                                          <p:spTgt spid="119816"/>
                                        </p:tgtEl>
                                        <p:attrNameLst>
                                          <p:attrName>ppt_x</p:attrName>
                                        </p:attrNameLst>
                                      </p:cBhvr>
                                      <p:tavLst>
                                        <p:tav tm="0">
                                          <p:val>
                                            <p:strVal val="1+#ppt_w/2"/>
                                          </p:val>
                                        </p:tav>
                                        <p:tav tm="100000">
                                          <p:val>
                                            <p:strVal val="#ppt_x"/>
                                          </p:val>
                                        </p:tav>
                                      </p:tavLst>
                                    </p:anim>
                                    <p:anim calcmode="lin" valueType="num">
                                      <p:cBhvr additive="base">
                                        <p:cTn id="14" dur="500" fill="hold"/>
                                        <p:tgtEl>
                                          <p:spTgt spid="1198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9823"/>
                                        </p:tgtEl>
                                        <p:attrNameLst>
                                          <p:attrName>style.visibility</p:attrName>
                                        </p:attrNameLst>
                                      </p:cBhvr>
                                      <p:to>
                                        <p:strVal val="visible"/>
                                      </p:to>
                                    </p:set>
                                    <p:anim calcmode="lin" valueType="num">
                                      <p:cBhvr additive="base">
                                        <p:cTn id="31" dur="500" fill="hold"/>
                                        <p:tgtEl>
                                          <p:spTgt spid="119823"/>
                                        </p:tgtEl>
                                        <p:attrNameLst>
                                          <p:attrName>ppt_x</p:attrName>
                                        </p:attrNameLst>
                                      </p:cBhvr>
                                      <p:tavLst>
                                        <p:tav tm="0">
                                          <p:val>
                                            <p:strVal val="1+#ppt_w/2"/>
                                          </p:val>
                                        </p:tav>
                                        <p:tav tm="100000">
                                          <p:val>
                                            <p:strVal val="#ppt_x"/>
                                          </p:val>
                                        </p:tav>
                                      </p:tavLst>
                                    </p:anim>
                                    <p:anim calcmode="lin" valueType="num">
                                      <p:cBhvr additive="base">
                                        <p:cTn id="32" dur="500" fill="hold"/>
                                        <p:tgtEl>
                                          <p:spTgt spid="11982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9834"/>
                                        </p:tgtEl>
                                        <p:attrNameLst>
                                          <p:attrName>style.visibility</p:attrName>
                                        </p:attrNameLst>
                                      </p:cBhvr>
                                      <p:to>
                                        <p:strVal val="visible"/>
                                      </p:to>
                                    </p:set>
                                    <p:anim calcmode="lin" valueType="num">
                                      <p:cBhvr additive="base">
                                        <p:cTn id="55" dur="500" fill="hold"/>
                                        <p:tgtEl>
                                          <p:spTgt spid="119834"/>
                                        </p:tgtEl>
                                        <p:attrNameLst>
                                          <p:attrName>ppt_x</p:attrName>
                                        </p:attrNameLst>
                                      </p:cBhvr>
                                      <p:tavLst>
                                        <p:tav tm="0">
                                          <p:val>
                                            <p:strVal val="1+#ppt_w/2"/>
                                          </p:val>
                                        </p:tav>
                                        <p:tav tm="100000">
                                          <p:val>
                                            <p:strVal val="#ppt_x"/>
                                          </p:val>
                                        </p:tav>
                                      </p:tavLst>
                                    </p:anim>
                                    <p:anim calcmode="lin" valueType="num">
                                      <p:cBhvr additive="base">
                                        <p:cTn id="56" dur="500" fill="hold"/>
                                        <p:tgtEl>
                                          <p:spTgt spid="11983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autoUpdateAnimBg="0"/>
      <p:bldP spid="119823" grpId="0" autoUpdateAnimBg="0"/>
      <p:bldP spid="1198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E746B4A2-D5E3-66AF-1043-D461CCC0B081}"/>
              </a:ext>
            </a:extLst>
          </p:cNvPr>
          <p:cNvSpPr txBox="1">
            <a:spLocks noChangeArrowheads="1"/>
          </p:cNvSpPr>
          <p:nvPr/>
        </p:nvSpPr>
        <p:spPr bwMode="auto">
          <a:xfrm>
            <a:off x="2605088" y="1695451"/>
            <a:ext cx="12825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CL" sz="3000" noProof="0" dirty="0">
                <a:solidFill>
                  <a:schemeClr val="tx2"/>
                </a:solidFill>
                <a:latin typeface="Tahoma" panose="020B0604030504040204" pitchFamily="34" charset="0"/>
              </a:rPr>
              <a:t>Balancee los elementos que aparecen en dos o más reactivos o productos</a:t>
            </a:r>
          </a:p>
        </p:txBody>
      </p:sp>
      <p:grpSp>
        <p:nvGrpSpPr>
          <p:cNvPr id="2" name="Group 3">
            <a:extLst>
              <a:ext uri="{FF2B5EF4-FFF2-40B4-BE49-F238E27FC236}">
                <a16:creationId xmlns:a16="http://schemas.microsoft.com/office/drawing/2014/main" id="{0B442DED-A29D-4237-BEEB-8E1F119C7559}"/>
              </a:ext>
            </a:extLst>
          </p:cNvPr>
          <p:cNvGrpSpPr>
            <a:grpSpLocks/>
          </p:cNvGrpSpPr>
          <p:nvPr/>
        </p:nvGrpSpPr>
        <p:grpSpPr bwMode="auto">
          <a:xfrm>
            <a:off x="3350420" y="3048002"/>
            <a:ext cx="2064544" cy="2347913"/>
            <a:chOff x="41" y="1728"/>
            <a:chExt cx="867" cy="986"/>
          </a:xfrm>
        </p:grpSpPr>
        <p:sp>
          <p:nvSpPr>
            <p:cNvPr id="10279" name="Line 4">
              <a:extLst>
                <a:ext uri="{FF2B5EF4-FFF2-40B4-BE49-F238E27FC236}">
                  <a16:creationId xmlns:a16="http://schemas.microsoft.com/office/drawing/2014/main" id="{61646C2A-5367-1D4C-F450-522D35A77F78}"/>
                </a:ext>
              </a:extLst>
            </p:cNvPr>
            <p:cNvSpPr>
              <a:spLocks noChangeShapeType="1"/>
            </p:cNvSpPr>
            <p:nvPr/>
          </p:nvSpPr>
          <p:spPr bwMode="auto">
            <a:xfrm flipV="1">
              <a:off x="472" y="1728"/>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CL" sz="2700" noProof="0" dirty="0">
                <a:solidFill>
                  <a:schemeClr val="tx2"/>
                </a:solidFill>
              </a:endParaRPr>
            </a:p>
          </p:txBody>
        </p:sp>
        <p:sp>
          <p:nvSpPr>
            <p:cNvPr id="10280" name="Text Box 5">
              <a:extLst>
                <a:ext uri="{FF2B5EF4-FFF2-40B4-BE49-F238E27FC236}">
                  <a16:creationId xmlns:a16="http://schemas.microsoft.com/office/drawing/2014/main" id="{02C1AA73-BF13-1BB8-7CE0-FDEF5A42E804}"/>
                </a:ext>
              </a:extLst>
            </p:cNvPr>
            <p:cNvSpPr txBox="1">
              <a:spLocks noChangeArrowheads="1"/>
            </p:cNvSpPr>
            <p:nvPr/>
          </p:nvSpPr>
          <p:spPr bwMode="auto">
            <a:xfrm>
              <a:off x="41" y="2094"/>
              <a:ext cx="867"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2 oxígenos</a:t>
              </a:r>
            </a:p>
            <a:p>
              <a:pPr algn="ctr">
                <a:spcBef>
                  <a:spcPct val="0"/>
                </a:spcBef>
                <a:buFontTx/>
                <a:buNone/>
              </a:pPr>
              <a:r>
                <a:rPr lang="es-CL" sz="3000" noProof="0" dirty="0">
                  <a:solidFill>
                    <a:schemeClr val="tx2"/>
                  </a:solidFill>
                </a:rPr>
                <a:t>en el lado </a:t>
              </a:r>
            </a:p>
            <a:p>
              <a:pPr algn="ctr">
                <a:spcBef>
                  <a:spcPct val="0"/>
                </a:spcBef>
                <a:buFontTx/>
                <a:buNone/>
              </a:pPr>
              <a:r>
                <a:rPr lang="es-CL" sz="3000" noProof="0" dirty="0">
                  <a:solidFill>
                    <a:schemeClr val="tx2"/>
                  </a:solidFill>
                </a:rPr>
                <a:t>izquierdo</a:t>
              </a:r>
            </a:p>
          </p:txBody>
        </p:sp>
      </p:grpSp>
      <p:grpSp>
        <p:nvGrpSpPr>
          <p:cNvPr id="3" name="Group 6">
            <a:extLst>
              <a:ext uri="{FF2B5EF4-FFF2-40B4-BE49-F238E27FC236}">
                <a16:creationId xmlns:a16="http://schemas.microsoft.com/office/drawing/2014/main" id="{4F9F8EF6-5818-D3AF-753C-0DAB3A2C1141}"/>
              </a:ext>
            </a:extLst>
          </p:cNvPr>
          <p:cNvGrpSpPr>
            <a:grpSpLocks/>
          </p:cNvGrpSpPr>
          <p:nvPr/>
        </p:nvGrpSpPr>
        <p:grpSpPr bwMode="auto">
          <a:xfrm>
            <a:off x="6396039" y="3052764"/>
            <a:ext cx="2064544" cy="1888332"/>
            <a:chOff x="1538" y="1680"/>
            <a:chExt cx="867" cy="793"/>
          </a:xfrm>
        </p:grpSpPr>
        <p:sp>
          <p:nvSpPr>
            <p:cNvPr id="10277" name="Line 7">
              <a:extLst>
                <a:ext uri="{FF2B5EF4-FFF2-40B4-BE49-F238E27FC236}">
                  <a16:creationId xmlns:a16="http://schemas.microsoft.com/office/drawing/2014/main" id="{691D7C12-A05B-4B99-9FB5-0B8236006050}"/>
                </a:ext>
              </a:extLst>
            </p:cNvPr>
            <p:cNvSpPr>
              <a:spLocks noChangeShapeType="1"/>
            </p:cNvSpPr>
            <p:nvPr/>
          </p:nvSpPr>
          <p:spPr bwMode="auto">
            <a:xfrm flipV="1">
              <a:off x="1968" y="1680"/>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CL" sz="2700" noProof="0" dirty="0">
                <a:solidFill>
                  <a:schemeClr val="tx2"/>
                </a:solidFill>
              </a:endParaRPr>
            </a:p>
          </p:txBody>
        </p:sp>
        <p:sp>
          <p:nvSpPr>
            <p:cNvPr id="10278" name="Text Box 8">
              <a:extLst>
                <a:ext uri="{FF2B5EF4-FFF2-40B4-BE49-F238E27FC236}">
                  <a16:creationId xmlns:a16="http://schemas.microsoft.com/office/drawing/2014/main" id="{049BF044-D598-7DC9-33FF-D5F28F49F4E1}"/>
                </a:ext>
              </a:extLst>
            </p:cNvPr>
            <p:cNvSpPr txBox="1">
              <a:spLocks noChangeArrowheads="1"/>
            </p:cNvSpPr>
            <p:nvPr/>
          </p:nvSpPr>
          <p:spPr bwMode="auto">
            <a:xfrm>
              <a:off x="1538" y="2046"/>
              <a:ext cx="8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4 oxígenos</a:t>
              </a:r>
            </a:p>
            <a:p>
              <a:pPr algn="ctr">
                <a:spcBef>
                  <a:spcPct val="0"/>
                </a:spcBef>
                <a:buFontTx/>
                <a:buNone/>
              </a:pPr>
              <a:r>
                <a:rPr lang="es-CL" sz="3000" noProof="0" dirty="0">
                  <a:solidFill>
                    <a:schemeClr val="tx2"/>
                  </a:solidFill>
                </a:rPr>
                <a:t>(2x2)</a:t>
              </a:r>
            </a:p>
          </p:txBody>
        </p:sp>
      </p:grpSp>
      <p:grpSp>
        <p:nvGrpSpPr>
          <p:cNvPr id="4" name="Group 9">
            <a:extLst>
              <a:ext uri="{FF2B5EF4-FFF2-40B4-BE49-F238E27FC236}">
                <a16:creationId xmlns:a16="http://schemas.microsoft.com/office/drawing/2014/main" id="{99A17380-C72C-3657-CF36-3761708B6E67}"/>
              </a:ext>
            </a:extLst>
          </p:cNvPr>
          <p:cNvGrpSpPr>
            <a:grpSpLocks/>
          </p:cNvGrpSpPr>
          <p:nvPr/>
        </p:nvGrpSpPr>
        <p:grpSpPr bwMode="auto">
          <a:xfrm>
            <a:off x="2888458" y="2364575"/>
            <a:ext cx="6815139" cy="557211"/>
            <a:chOff x="1453" y="2098"/>
            <a:chExt cx="2862" cy="234"/>
          </a:xfrm>
        </p:grpSpPr>
        <p:sp>
          <p:nvSpPr>
            <p:cNvPr id="10274" name="Text Box 10">
              <a:extLst>
                <a:ext uri="{FF2B5EF4-FFF2-40B4-BE49-F238E27FC236}">
                  <a16:creationId xmlns:a16="http://schemas.microsoft.com/office/drawing/2014/main" id="{C0F6E4F0-9520-13BC-3E5B-E78FA567FE34}"/>
                </a:ext>
              </a:extLst>
            </p:cNvPr>
            <p:cNvSpPr txBox="1">
              <a:spLocks noChangeArrowheads="1"/>
            </p:cNvSpPr>
            <p:nvPr/>
          </p:nvSpPr>
          <p:spPr bwMode="auto">
            <a:xfrm>
              <a:off x="1453" y="2098"/>
              <a:ext cx="8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C</a:t>
              </a:r>
              <a:r>
                <a:rPr lang="es-CL" sz="3000" baseline="-25000" noProof="0" dirty="0">
                  <a:solidFill>
                    <a:schemeClr val="tx2"/>
                  </a:solidFill>
                </a:rPr>
                <a:t>2</a:t>
              </a:r>
              <a:r>
                <a:rPr lang="es-CL" sz="3000" noProof="0" dirty="0">
                  <a:solidFill>
                    <a:schemeClr val="tx2"/>
                  </a:solidFill>
                </a:rPr>
                <a:t>H</a:t>
              </a:r>
              <a:r>
                <a:rPr lang="es-CL" sz="3000" baseline="-25000" noProof="0" dirty="0">
                  <a:solidFill>
                    <a:schemeClr val="tx2"/>
                  </a:solidFill>
                </a:rPr>
                <a:t>6</a:t>
              </a:r>
              <a:r>
                <a:rPr lang="es-CL" sz="3000" noProof="0" dirty="0">
                  <a:solidFill>
                    <a:schemeClr val="tx2"/>
                  </a:solidFill>
                </a:rPr>
                <a:t> + O</a:t>
              </a:r>
              <a:r>
                <a:rPr lang="es-CL" sz="3000" baseline="-25000" noProof="0" dirty="0">
                  <a:solidFill>
                    <a:schemeClr val="tx2"/>
                  </a:solidFill>
                </a:rPr>
                <a:t>2</a:t>
              </a:r>
              <a:endParaRPr lang="es-CL" sz="3000" noProof="0" dirty="0">
                <a:solidFill>
                  <a:schemeClr val="tx2"/>
                </a:solidFill>
              </a:endParaRPr>
            </a:p>
          </p:txBody>
        </p:sp>
        <p:sp>
          <p:nvSpPr>
            <p:cNvPr id="10275" name="Line 11">
              <a:extLst>
                <a:ext uri="{FF2B5EF4-FFF2-40B4-BE49-F238E27FC236}">
                  <a16:creationId xmlns:a16="http://schemas.microsoft.com/office/drawing/2014/main" id="{B60258C1-52B0-7B5A-A876-06635B1984BB}"/>
                </a:ext>
              </a:extLst>
            </p:cNvPr>
            <p:cNvSpPr>
              <a:spLocks noChangeShapeType="1"/>
            </p:cNvSpPr>
            <p:nvPr/>
          </p:nvSpPr>
          <p:spPr bwMode="auto">
            <a:xfrm>
              <a:off x="2484" y="2212"/>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sz="2700" noProof="0" dirty="0">
                <a:solidFill>
                  <a:schemeClr val="tx2"/>
                </a:solidFill>
              </a:endParaRPr>
            </a:p>
          </p:txBody>
        </p:sp>
        <p:sp>
          <p:nvSpPr>
            <p:cNvPr id="10276" name="Text Box 12">
              <a:extLst>
                <a:ext uri="{FF2B5EF4-FFF2-40B4-BE49-F238E27FC236}">
                  <a16:creationId xmlns:a16="http://schemas.microsoft.com/office/drawing/2014/main" id="{0A0A0AD9-FFAA-BA3D-ED81-E50F6E6139B8}"/>
                </a:ext>
              </a:extLst>
            </p:cNvPr>
            <p:cNvSpPr txBox="1">
              <a:spLocks noChangeArrowheads="1"/>
            </p:cNvSpPr>
            <p:nvPr/>
          </p:nvSpPr>
          <p:spPr bwMode="auto">
            <a:xfrm>
              <a:off x="3044" y="2099"/>
              <a:ext cx="12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2CO</a:t>
              </a:r>
              <a:r>
                <a:rPr lang="es-CL" sz="3000" baseline="-25000" noProof="0" dirty="0">
                  <a:solidFill>
                    <a:schemeClr val="tx2"/>
                  </a:solidFill>
                </a:rPr>
                <a:t>2</a:t>
              </a:r>
              <a:r>
                <a:rPr lang="es-CL" sz="3000" noProof="0" dirty="0">
                  <a:solidFill>
                    <a:schemeClr val="tx2"/>
                  </a:solidFill>
                </a:rPr>
                <a:t>   +    3H</a:t>
              </a:r>
              <a:r>
                <a:rPr lang="es-CL" sz="3000" baseline="-25000" noProof="0" dirty="0">
                  <a:solidFill>
                    <a:schemeClr val="tx2"/>
                  </a:solidFill>
                </a:rPr>
                <a:t>2</a:t>
              </a:r>
              <a:r>
                <a:rPr lang="es-CL" sz="3000" noProof="0" dirty="0">
                  <a:solidFill>
                    <a:schemeClr val="tx2"/>
                  </a:solidFill>
                </a:rPr>
                <a:t>O</a:t>
              </a:r>
            </a:p>
          </p:txBody>
        </p:sp>
      </p:grpSp>
      <p:grpSp>
        <p:nvGrpSpPr>
          <p:cNvPr id="5" name="Group 13">
            <a:extLst>
              <a:ext uri="{FF2B5EF4-FFF2-40B4-BE49-F238E27FC236}">
                <a16:creationId xmlns:a16="http://schemas.microsoft.com/office/drawing/2014/main" id="{953701A2-1D80-771D-F456-02679F6AC176}"/>
              </a:ext>
            </a:extLst>
          </p:cNvPr>
          <p:cNvGrpSpPr>
            <a:grpSpLocks/>
          </p:cNvGrpSpPr>
          <p:nvPr/>
        </p:nvGrpSpPr>
        <p:grpSpPr bwMode="auto">
          <a:xfrm>
            <a:off x="7848602" y="3086101"/>
            <a:ext cx="3148014" cy="1874044"/>
            <a:chOff x="2336" y="1728"/>
            <a:chExt cx="1322" cy="787"/>
          </a:xfrm>
        </p:grpSpPr>
        <p:sp>
          <p:nvSpPr>
            <p:cNvPr id="10272" name="Line 14">
              <a:extLst>
                <a:ext uri="{FF2B5EF4-FFF2-40B4-BE49-F238E27FC236}">
                  <a16:creationId xmlns:a16="http://schemas.microsoft.com/office/drawing/2014/main" id="{6C2B5385-20A5-47FF-1924-0CDEAD864FDB}"/>
                </a:ext>
              </a:extLst>
            </p:cNvPr>
            <p:cNvSpPr>
              <a:spLocks noChangeShapeType="1"/>
            </p:cNvSpPr>
            <p:nvPr/>
          </p:nvSpPr>
          <p:spPr bwMode="auto">
            <a:xfrm flipV="1">
              <a:off x="2992" y="1728"/>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CL" sz="2700" noProof="0" dirty="0">
                <a:solidFill>
                  <a:schemeClr val="tx2"/>
                </a:solidFill>
              </a:endParaRPr>
            </a:p>
          </p:txBody>
        </p:sp>
        <p:sp>
          <p:nvSpPr>
            <p:cNvPr id="10273" name="Text Box 15">
              <a:extLst>
                <a:ext uri="{FF2B5EF4-FFF2-40B4-BE49-F238E27FC236}">
                  <a16:creationId xmlns:a16="http://schemas.microsoft.com/office/drawing/2014/main" id="{760C224D-8D9B-E56D-836E-5B32FE035E39}"/>
                </a:ext>
              </a:extLst>
            </p:cNvPr>
            <p:cNvSpPr txBox="1">
              <a:spLocks noChangeArrowheads="1"/>
            </p:cNvSpPr>
            <p:nvPr/>
          </p:nvSpPr>
          <p:spPr bwMode="auto">
            <a:xfrm>
              <a:off x="2336" y="2088"/>
              <a:ext cx="132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      + 3 oxígenos </a:t>
              </a:r>
            </a:p>
            <a:p>
              <a:pPr algn="ctr">
                <a:spcBef>
                  <a:spcPct val="0"/>
                </a:spcBef>
                <a:buFontTx/>
                <a:buNone/>
              </a:pPr>
              <a:r>
                <a:rPr lang="es-CL" sz="3000" noProof="0" dirty="0">
                  <a:solidFill>
                    <a:schemeClr val="tx2"/>
                  </a:solidFill>
                </a:rPr>
                <a:t>(3x1)</a:t>
              </a:r>
            </a:p>
          </p:txBody>
        </p:sp>
      </p:grpSp>
      <p:sp>
        <p:nvSpPr>
          <p:cNvPr id="128016" name="Text Box 16">
            <a:extLst>
              <a:ext uri="{FF2B5EF4-FFF2-40B4-BE49-F238E27FC236}">
                <a16:creationId xmlns:a16="http://schemas.microsoft.com/office/drawing/2014/main" id="{D1F0900B-91E4-7B2E-E53E-39CAD977572C}"/>
              </a:ext>
            </a:extLst>
          </p:cNvPr>
          <p:cNvSpPr txBox="1">
            <a:spLocks noChangeArrowheads="1"/>
          </p:cNvSpPr>
          <p:nvPr/>
        </p:nvSpPr>
        <p:spPr bwMode="auto">
          <a:xfrm>
            <a:off x="11117237" y="5831682"/>
            <a:ext cx="333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Multiplique O</a:t>
            </a:r>
            <a:r>
              <a:rPr lang="es-CL" sz="3000" baseline="-25000" noProof="0" dirty="0">
                <a:solidFill>
                  <a:schemeClr val="tx2"/>
                </a:solidFill>
              </a:rPr>
              <a:t>2</a:t>
            </a:r>
            <a:r>
              <a:rPr lang="es-CL" sz="3000" noProof="0" dirty="0">
                <a:solidFill>
                  <a:schemeClr val="tx2"/>
                </a:solidFill>
              </a:rPr>
              <a:t> por </a:t>
            </a:r>
          </a:p>
        </p:txBody>
      </p:sp>
      <p:grpSp>
        <p:nvGrpSpPr>
          <p:cNvPr id="6" name="Group 17">
            <a:extLst>
              <a:ext uri="{FF2B5EF4-FFF2-40B4-BE49-F238E27FC236}">
                <a16:creationId xmlns:a16="http://schemas.microsoft.com/office/drawing/2014/main" id="{4AD8C5F7-FAB9-36FF-B0AD-D5AD4C5457D2}"/>
              </a:ext>
            </a:extLst>
          </p:cNvPr>
          <p:cNvGrpSpPr>
            <a:grpSpLocks/>
          </p:cNvGrpSpPr>
          <p:nvPr/>
        </p:nvGrpSpPr>
        <p:grpSpPr bwMode="auto">
          <a:xfrm>
            <a:off x="14544657" y="5717377"/>
            <a:ext cx="790574" cy="966548"/>
            <a:chOff x="4320" y="3297"/>
            <a:chExt cx="240" cy="451"/>
          </a:xfrm>
        </p:grpSpPr>
        <p:sp>
          <p:nvSpPr>
            <p:cNvPr id="10269" name="Text Box 18">
              <a:extLst>
                <a:ext uri="{FF2B5EF4-FFF2-40B4-BE49-F238E27FC236}">
                  <a16:creationId xmlns:a16="http://schemas.microsoft.com/office/drawing/2014/main" id="{3ED14E59-F6C9-241E-C538-B6477A7A2461}"/>
                </a:ext>
              </a:extLst>
            </p:cNvPr>
            <p:cNvSpPr txBox="1">
              <a:spLocks noChangeArrowheads="1"/>
            </p:cNvSpPr>
            <p:nvPr/>
          </p:nvSpPr>
          <p:spPr bwMode="auto">
            <a:xfrm>
              <a:off x="4341" y="3297"/>
              <a:ext cx="121"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7</a:t>
              </a:r>
            </a:p>
          </p:txBody>
        </p:sp>
        <p:sp>
          <p:nvSpPr>
            <p:cNvPr id="10270" name="Line 19">
              <a:extLst>
                <a:ext uri="{FF2B5EF4-FFF2-40B4-BE49-F238E27FC236}">
                  <a16:creationId xmlns:a16="http://schemas.microsoft.com/office/drawing/2014/main" id="{6A0A687E-3618-603F-2E18-A38060A25CD4}"/>
                </a:ext>
              </a:extLst>
            </p:cNvPr>
            <p:cNvSpPr>
              <a:spLocks noChangeShapeType="1"/>
            </p:cNvSpPr>
            <p:nvPr/>
          </p:nvSpPr>
          <p:spPr bwMode="auto">
            <a:xfrm>
              <a:off x="4320" y="3504"/>
              <a:ext cx="24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L" sz="2700" noProof="0" dirty="0">
                <a:solidFill>
                  <a:schemeClr val="tx2"/>
                </a:solidFill>
              </a:endParaRPr>
            </a:p>
          </p:txBody>
        </p:sp>
        <p:sp>
          <p:nvSpPr>
            <p:cNvPr id="10271" name="Text Box 20">
              <a:extLst>
                <a:ext uri="{FF2B5EF4-FFF2-40B4-BE49-F238E27FC236}">
                  <a16:creationId xmlns:a16="http://schemas.microsoft.com/office/drawing/2014/main" id="{7772BC91-CF5D-2E79-D24E-B2D52B64F07D}"/>
                </a:ext>
              </a:extLst>
            </p:cNvPr>
            <p:cNvSpPr txBox="1">
              <a:spLocks noChangeArrowheads="1"/>
            </p:cNvSpPr>
            <p:nvPr/>
          </p:nvSpPr>
          <p:spPr bwMode="auto">
            <a:xfrm>
              <a:off x="4341" y="3489"/>
              <a:ext cx="121"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2</a:t>
              </a:r>
            </a:p>
          </p:txBody>
        </p:sp>
      </p:grpSp>
      <p:sp>
        <p:nvSpPr>
          <p:cNvPr id="128021" name="Text Box 21">
            <a:extLst>
              <a:ext uri="{FF2B5EF4-FFF2-40B4-BE49-F238E27FC236}">
                <a16:creationId xmlns:a16="http://schemas.microsoft.com/office/drawing/2014/main" id="{0D4D5273-B082-E0D7-1C17-DCC6A998D15F}"/>
              </a:ext>
            </a:extLst>
          </p:cNvPr>
          <p:cNvSpPr txBox="1">
            <a:spLocks noChangeArrowheads="1"/>
          </p:cNvSpPr>
          <p:nvPr/>
        </p:nvSpPr>
        <p:spPr bwMode="auto">
          <a:xfrm>
            <a:off x="11444981" y="3943351"/>
            <a:ext cx="33425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s-CL" sz="3000" noProof="0" dirty="0">
                <a:solidFill>
                  <a:schemeClr val="tx2"/>
                </a:solidFill>
              </a:rPr>
              <a:t>= 7 oxígenos</a:t>
            </a:r>
          </a:p>
          <a:p>
            <a:pPr algn="r">
              <a:spcBef>
                <a:spcPct val="0"/>
              </a:spcBef>
              <a:buFontTx/>
              <a:buNone/>
            </a:pPr>
            <a:r>
              <a:rPr lang="es-CL" sz="3000" noProof="0" dirty="0">
                <a:solidFill>
                  <a:schemeClr val="tx2"/>
                </a:solidFill>
              </a:rPr>
              <a:t>en el lado derecho</a:t>
            </a:r>
          </a:p>
        </p:txBody>
      </p:sp>
      <p:grpSp>
        <p:nvGrpSpPr>
          <p:cNvPr id="7" name="Group 22">
            <a:extLst>
              <a:ext uri="{FF2B5EF4-FFF2-40B4-BE49-F238E27FC236}">
                <a16:creationId xmlns:a16="http://schemas.microsoft.com/office/drawing/2014/main" id="{E0C922E6-9018-0A45-6FB8-57E1B5FBC52D}"/>
              </a:ext>
            </a:extLst>
          </p:cNvPr>
          <p:cNvGrpSpPr>
            <a:grpSpLocks/>
          </p:cNvGrpSpPr>
          <p:nvPr/>
        </p:nvGrpSpPr>
        <p:grpSpPr bwMode="auto">
          <a:xfrm>
            <a:off x="3321844" y="5645950"/>
            <a:ext cx="7110412" cy="1012032"/>
            <a:chOff x="244" y="2726"/>
            <a:chExt cx="2986" cy="425"/>
          </a:xfrm>
        </p:grpSpPr>
        <p:sp>
          <p:nvSpPr>
            <p:cNvPr id="10262" name="Text Box 23">
              <a:extLst>
                <a:ext uri="{FF2B5EF4-FFF2-40B4-BE49-F238E27FC236}">
                  <a16:creationId xmlns:a16="http://schemas.microsoft.com/office/drawing/2014/main" id="{1132E063-4A3E-1A61-D730-2EF9589675E4}"/>
                </a:ext>
              </a:extLst>
            </p:cNvPr>
            <p:cNvSpPr txBox="1">
              <a:spLocks noChangeArrowheads="1"/>
            </p:cNvSpPr>
            <p:nvPr/>
          </p:nvSpPr>
          <p:spPr bwMode="auto">
            <a:xfrm>
              <a:off x="244" y="2813"/>
              <a:ext cx="15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C</a:t>
              </a:r>
              <a:r>
                <a:rPr lang="es-CL" sz="3000" baseline="-25000" noProof="0" dirty="0">
                  <a:solidFill>
                    <a:schemeClr val="tx2"/>
                  </a:solidFill>
                </a:rPr>
                <a:t>2</a:t>
              </a:r>
              <a:r>
                <a:rPr lang="es-CL" sz="3000" noProof="0" dirty="0">
                  <a:solidFill>
                    <a:schemeClr val="tx2"/>
                  </a:solidFill>
                </a:rPr>
                <a:t>H</a:t>
              </a:r>
              <a:r>
                <a:rPr lang="es-CL" sz="3000" baseline="-25000" noProof="0" dirty="0">
                  <a:solidFill>
                    <a:schemeClr val="tx2"/>
                  </a:solidFill>
                </a:rPr>
                <a:t>6</a:t>
              </a:r>
              <a:r>
                <a:rPr lang="es-CL" sz="3000" noProof="0" dirty="0">
                  <a:solidFill>
                    <a:schemeClr val="tx2"/>
                  </a:solidFill>
                </a:rPr>
                <a:t> +           O</a:t>
              </a:r>
              <a:r>
                <a:rPr lang="es-CL" sz="3000" baseline="-25000" noProof="0" dirty="0">
                  <a:solidFill>
                    <a:schemeClr val="tx2"/>
                  </a:solidFill>
                </a:rPr>
                <a:t>2           </a:t>
              </a:r>
              <a:endParaRPr lang="es-CL" sz="3000" noProof="0" dirty="0">
                <a:solidFill>
                  <a:schemeClr val="tx2"/>
                </a:solidFill>
              </a:endParaRPr>
            </a:p>
          </p:txBody>
        </p:sp>
        <p:sp>
          <p:nvSpPr>
            <p:cNvPr id="10263" name="Line 24">
              <a:extLst>
                <a:ext uri="{FF2B5EF4-FFF2-40B4-BE49-F238E27FC236}">
                  <a16:creationId xmlns:a16="http://schemas.microsoft.com/office/drawing/2014/main" id="{308A0220-2A6B-AC9B-63AE-1F0728E29B9F}"/>
                </a:ext>
              </a:extLst>
            </p:cNvPr>
            <p:cNvSpPr>
              <a:spLocks noChangeShapeType="1"/>
            </p:cNvSpPr>
            <p:nvPr/>
          </p:nvSpPr>
          <p:spPr bwMode="auto">
            <a:xfrm>
              <a:off x="1488" y="2927"/>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sz="2700" noProof="0" dirty="0">
                <a:solidFill>
                  <a:schemeClr val="tx2"/>
                </a:solidFill>
              </a:endParaRPr>
            </a:p>
          </p:txBody>
        </p:sp>
        <p:sp>
          <p:nvSpPr>
            <p:cNvPr id="10264" name="Text Box 25">
              <a:extLst>
                <a:ext uri="{FF2B5EF4-FFF2-40B4-BE49-F238E27FC236}">
                  <a16:creationId xmlns:a16="http://schemas.microsoft.com/office/drawing/2014/main" id="{816DBFCC-1C7C-82A3-D8A7-3AD97E973980}"/>
                </a:ext>
              </a:extLst>
            </p:cNvPr>
            <p:cNvSpPr txBox="1">
              <a:spLocks noChangeArrowheads="1"/>
            </p:cNvSpPr>
            <p:nvPr/>
          </p:nvSpPr>
          <p:spPr bwMode="auto">
            <a:xfrm>
              <a:off x="2049" y="2814"/>
              <a:ext cx="1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   2CO</a:t>
              </a:r>
              <a:r>
                <a:rPr lang="es-CL" sz="3000" baseline="-25000" noProof="0" dirty="0">
                  <a:solidFill>
                    <a:schemeClr val="tx2"/>
                  </a:solidFill>
                </a:rPr>
                <a:t>2</a:t>
              </a:r>
              <a:r>
                <a:rPr lang="es-CL" sz="3000" noProof="0" dirty="0">
                  <a:solidFill>
                    <a:schemeClr val="tx2"/>
                  </a:solidFill>
                </a:rPr>
                <a:t> + 3H</a:t>
              </a:r>
              <a:r>
                <a:rPr lang="es-CL" sz="3000" baseline="-25000" noProof="0" dirty="0">
                  <a:solidFill>
                    <a:schemeClr val="tx2"/>
                  </a:solidFill>
                </a:rPr>
                <a:t>2</a:t>
              </a:r>
              <a:r>
                <a:rPr lang="es-CL" sz="3000" noProof="0" dirty="0">
                  <a:solidFill>
                    <a:schemeClr val="tx2"/>
                  </a:solidFill>
                </a:rPr>
                <a:t>O</a:t>
              </a:r>
            </a:p>
          </p:txBody>
        </p:sp>
        <p:grpSp>
          <p:nvGrpSpPr>
            <p:cNvPr id="10265" name="Group 26">
              <a:extLst>
                <a:ext uri="{FF2B5EF4-FFF2-40B4-BE49-F238E27FC236}">
                  <a16:creationId xmlns:a16="http://schemas.microsoft.com/office/drawing/2014/main" id="{D5947BB2-852B-C1C4-B57E-CDBB03BC508A}"/>
                </a:ext>
              </a:extLst>
            </p:cNvPr>
            <p:cNvGrpSpPr>
              <a:grpSpLocks/>
            </p:cNvGrpSpPr>
            <p:nvPr/>
          </p:nvGrpSpPr>
          <p:grpSpPr bwMode="auto">
            <a:xfrm>
              <a:off x="960" y="2726"/>
              <a:ext cx="240" cy="425"/>
              <a:chOff x="4320" y="3294"/>
              <a:chExt cx="240" cy="425"/>
            </a:xfrm>
          </p:grpSpPr>
          <p:sp>
            <p:nvSpPr>
              <p:cNvPr id="10266" name="Text Box 27">
                <a:extLst>
                  <a:ext uri="{FF2B5EF4-FFF2-40B4-BE49-F238E27FC236}">
                    <a16:creationId xmlns:a16="http://schemas.microsoft.com/office/drawing/2014/main" id="{647921B4-4FF1-75BD-1EB2-55BA7BFE251A}"/>
                  </a:ext>
                </a:extLst>
              </p:cNvPr>
              <p:cNvSpPr txBox="1">
                <a:spLocks noChangeArrowheads="1"/>
              </p:cNvSpPr>
              <p:nvPr/>
            </p:nvSpPr>
            <p:spPr bwMode="auto">
              <a:xfrm>
                <a:off x="4347" y="3294"/>
                <a:ext cx="1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7</a:t>
                </a:r>
              </a:p>
            </p:txBody>
          </p:sp>
          <p:sp>
            <p:nvSpPr>
              <p:cNvPr id="10267" name="Line 28">
                <a:extLst>
                  <a:ext uri="{FF2B5EF4-FFF2-40B4-BE49-F238E27FC236}">
                    <a16:creationId xmlns:a16="http://schemas.microsoft.com/office/drawing/2014/main" id="{B12FFD8B-DAB9-91B7-35E1-83F2D6F0EEBE}"/>
                  </a:ext>
                </a:extLst>
              </p:cNvPr>
              <p:cNvSpPr>
                <a:spLocks noChangeShapeType="1"/>
              </p:cNvSpPr>
              <p:nvPr/>
            </p:nvSpPr>
            <p:spPr bwMode="auto">
              <a:xfrm>
                <a:off x="4320" y="3504"/>
                <a:ext cx="24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L" sz="2700" noProof="0" dirty="0">
                  <a:solidFill>
                    <a:schemeClr val="tx2"/>
                  </a:solidFill>
                </a:endParaRPr>
              </a:p>
            </p:txBody>
          </p:sp>
          <p:sp>
            <p:nvSpPr>
              <p:cNvPr id="10268" name="Text Box 29">
                <a:extLst>
                  <a:ext uri="{FF2B5EF4-FFF2-40B4-BE49-F238E27FC236}">
                    <a16:creationId xmlns:a16="http://schemas.microsoft.com/office/drawing/2014/main" id="{ACA96908-D643-A466-00AF-7F8288C09AA3}"/>
                  </a:ext>
                </a:extLst>
              </p:cNvPr>
              <p:cNvSpPr txBox="1">
                <a:spLocks noChangeArrowheads="1"/>
              </p:cNvSpPr>
              <p:nvPr/>
            </p:nvSpPr>
            <p:spPr bwMode="auto">
              <a:xfrm>
                <a:off x="4347" y="3486"/>
                <a:ext cx="1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2</a:t>
                </a:r>
              </a:p>
            </p:txBody>
          </p:sp>
        </p:grpSp>
      </p:grpSp>
      <p:sp>
        <p:nvSpPr>
          <p:cNvPr id="128030" name="Text Box 30">
            <a:extLst>
              <a:ext uri="{FF2B5EF4-FFF2-40B4-BE49-F238E27FC236}">
                <a16:creationId xmlns:a16="http://schemas.microsoft.com/office/drawing/2014/main" id="{3CA7B0BC-E9E2-7064-E33D-6990008233E8}"/>
              </a:ext>
            </a:extLst>
          </p:cNvPr>
          <p:cNvSpPr txBox="1">
            <a:spLocks noChangeArrowheads="1"/>
          </p:cNvSpPr>
          <p:nvPr/>
        </p:nvSpPr>
        <p:spPr bwMode="auto">
          <a:xfrm>
            <a:off x="11098893" y="6943725"/>
            <a:ext cx="368402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Quite la fracción </a:t>
            </a:r>
          </a:p>
          <a:p>
            <a:pPr algn="ctr">
              <a:spcBef>
                <a:spcPct val="0"/>
              </a:spcBef>
              <a:buFontTx/>
              <a:buNone/>
            </a:pPr>
            <a:r>
              <a:rPr lang="es-CL" sz="3000" noProof="0" dirty="0">
                <a:solidFill>
                  <a:schemeClr val="tx2"/>
                </a:solidFill>
              </a:rPr>
              <a:t>multiplicando ambos</a:t>
            </a:r>
          </a:p>
          <a:p>
            <a:pPr algn="ctr">
              <a:spcBef>
                <a:spcPct val="0"/>
              </a:spcBef>
              <a:buFontTx/>
              <a:buNone/>
            </a:pPr>
            <a:r>
              <a:rPr lang="es-CL" sz="3000" noProof="0" dirty="0">
                <a:solidFill>
                  <a:schemeClr val="tx2"/>
                </a:solidFill>
              </a:rPr>
              <a:t>lados por 2 </a:t>
            </a:r>
          </a:p>
        </p:txBody>
      </p:sp>
      <p:grpSp>
        <p:nvGrpSpPr>
          <p:cNvPr id="9" name="Group 31">
            <a:extLst>
              <a:ext uri="{FF2B5EF4-FFF2-40B4-BE49-F238E27FC236}">
                <a16:creationId xmlns:a16="http://schemas.microsoft.com/office/drawing/2014/main" id="{05927C6D-8BE4-88A3-9DCD-FF6AF8048757}"/>
              </a:ext>
            </a:extLst>
          </p:cNvPr>
          <p:cNvGrpSpPr>
            <a:grpSpLocks/>
          </p:cNvGrpSpPr>
          <p:nvPr/>
        </p:nvGrpSpPr>
        <p:grpSpPr bwMode="auto">
          <a:xfrm>
            <a:off x="3326606" y="7372362"/>
            <a:ext cx="6788945" cy="557214"/>
            <a:chOff x="253" y="3293"/>
            <a:chExt cx="2851" cy="234"/>
          </a:xfrm>
        </p:grpSpPr>
        <p:sp>
          <p:nvSpPr>
            <p:cNvPr id="10259" name="Text Box 32">
              <a:extLst>
                <a:ext uri="{FF2B5EF4-FFF2-40B4-BE49-F238E27FC236}">
                  <a16:creationId xmlns:a16="http://schemas.microsoft.com/office/drawing/2014/main" id="{40308A51-3806-1DFE-3827-308C907402F2}"/>
                </a:ext>
              </a:extLst>
            </p:cNvPr>
            <p:cNvSpPr txBox="1">
              <a:spLocks noChangeArrowheads="1"/>
            </p:cNvSpPr>
            <p:nvPr/>
          </p:nvSpPr>
          <p:spPr bwMode="auto">
            <a:xfrm>
              <a:off x="253" y="3293"/>
              <a:ext cx="9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2C</a:t>
              </a:r>
              <a:r>
                <a:rPr lang="es-CL" sz="3000" baseline="-25000" noProof="0" dirty="0">
                  <a:solidFill>
                    <a:schemeClr val="tx2"/>
                  </a:solidFill>
                </a:rPr>
                <a:t>2</a:t>
              </a:r>
              <a:r>
                <a:rPr lang="es-CL" sz="3000" noProof="0" dirty="0">
                  <a:solidFill>
                    <a:schemeClr val="tx2"/>
                  </a:solidFill>
                </a:rPr>
                <a:t>H</a:t>
              </a:r>
              <a:r>
                <a:rPr lang="es-CL" sz="3000" baseline="-25000" noProof="0" dirty="0">
                  <a:solidFill>
                    <a:schemeClr val="tx2"/>
                  </a:solidFill>
                </a:rPr>
                <a:t>6</a:t>
              </a:r>
              <a:r>
                <a:rPr lang="es-CL" sz="3000" noProof="0" dirty="0">
                  <a:solidFill>
                    <a:schemeClr val="tx2"/>
                  </a:solidFill>
                </a:rPr>
                <a:t> + 7O</a:t>
              </a:r>
              <a:r>
                <a:rPr lang="es-CL" sz="3000" baseline="-25000" noProof="0" dirty="0">
                  <a:solidFill>
                    <a:schemeClr val="tx2"/>
                  </a:solidFill>
                </a:rPr>
                <a:t>2</a:t>
              </a:r>
              <a:endParaRPr lang="es-CL" sz="3000" noProof="0" dirty="0">
                <a:solidFill>
                  <a:schemeClr val="tx2"/>
                </a:solidFill>
              </a:endParaRPr>
            </a:p>
          </p:txBody>
        </p:sp>
        <p:sp>
          <p:nvSpPr>
            <p:cNvPr id="10260" name="Line 33">
              <a:extLst>
                <a:ext uri="{FF2B5EF4-FFF2-40B4-BE49-F238E27FC236}">
                  <a16:creationId xmlns:a16="http://schemas.microsoft.com/office/drawing/2014/main" id="{69FE9597-7B36-7816-281E-C0B79BC07480}"/>
                </a:ext>
              </a:extLst>
            </p:cNvPr>
            <p:cNvSpPr>
              <a:spLocks noChangeShapeType="1"/>
            </p:cNvSpPr>
            <p:nvPr/>
          </p:nvSpPr>
          <p:spPr bwMode="auto">
            <a:xfrm>
              <a:off x="1496" y="3407"/>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sz="2700" noProof="0" dirty="0">
                <a:solidFill>
                  <a:schemeClr val="tx2"/>
                </a:solidFill>
              </a:endParaRPr>
            </a:p>
          </p:txBody>
        </p:sp>
        <p:sp>
          <p:nvSpPr>
            <p:cNvPr id="10261" name="Text Box 34">
              <a:extLst>
                <a:ext uri="{FF2B5EF4-FFF2-40B4-BE49-F238E27FC236}">
                  <a16:creationId xmlns:a16="http://schemas.microsoft.com/office/drawing/2014/main" id="{3AB0A836-545A-6AE9-0FDD-70972211D2DE}"/>
                </a:ext>
              </a:extLst>
            </p:cNvPr>
            <p:cNvSpPr txBox="1">
              <a:spLocks noChangeArrowheads="1"/>
            </p:cNvSpPr>
            <p:nvPr/>
          </p:nvSpPr>
          <p:spPr bwMode="auto">
            <a:xfrm>
              <a:off x="2058" y="3294"/>
              <a:ext cx="10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4CO</a:t>
              </a:r>
              <a:r>
                <a:rPr lang="es-CL" sz="3000" baseline="-25000" noProof="0" dirty="0">
                  <a:solidFill>
                    <a:schemeClr val="tx2"/>
                  </a:solidFill>
                </a:rPr>
                <a:t>2</a:t>
              </a:r>
              <a:r>
                <a:rPr lang="es-CL" sz="3000" noProof="0" dirty="0">
                  <a:solidFill>
                    <a:schemeClr val="tx2"/>
                  </a:solidFill>
                </a:rPr>
                <a:t> + 6H</a:t>
              </a:r>
              <a:r>
                <a:rPr lang="es-CL" sz="3000" baseline="-25000" noProof="0" dirty="0">
                  <a:solidFill>
                    <a:schemeClr val="tx2"/>
                  </a:solidFill>
                </a:rPr>
                <a:t>2</a:t>
              </a:r>
              <a:r>
                <a:rPr lang="es-CL" sz="3000" noProof="0" dirty="0">
                  <a:solidFill>
                    <a:schemeClr val="tx2"/>
                  </a:solidFill>
                </a:rPr>
                <a:t>O</a:t>
              </a:r>
            </a:p>
          </p:txBody>
        </p:sp>
      </p:grpSp>
      <p:sp>
        <p:nvSpPr>
          <p:cNvPr id="128035" name="Text Box 35">
            <a:extLst>
              <a:ext uri="{FF2B5EF4-FFF2-40B4-BE49-F238E27FC236}">
                <a16:creationId xmlns:a16="http://schemas.microsoft.com/office/drawing/2014/main" id="{DEA885CB-16E1-818D-6311-125C37B7F468}"/>
              </a:ext>
            </a:extLst>
          </p:cNvPr>
          <p:cNvSpPr txBox="1">
            <a:spLocks noChangeArrowheads="1"/>
          </p:cNvSpPr>
          <p:nvPr/>
        </p:nvSpPr>
        <p:spPr bwMode="auto">
          <a:xfrm>
            <a:off x="2605088" y="8805863"/>
            <a:ext cx="128254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CL" sz="3000" noProof="0" dirty="0">
                <a:solidFill>
                  <a:schemeClr val="tx2"/>
                </a:solidFill>
                <a:latin typeface="Tahoma" panose="020B0604030504040204" pitchFamily="34" charset="0"/>
              </a:rPr>
              <a:t>Revise que tenga el mismo número de cada tipo de átomos en ambos lados de la ecuación</a:t>
            </a:r>
          </a:p>
        </p:txBody>
      </p:sp>
      <p:sp>
        <p:nvSpPr>
          <p:cNvPr id="39" name="Rectangle 2">
            <a:extLst>
              <a:ext uri="{FF2B5EF4-FFF2-40B4-BE49-F238E27FC236}">
                <a16:creationId xmlns:a16="http://schemas.microsoft.com/office/drawing/2014/main" id="{EB60AFC7-D7A6-4E13-7A1F-45C315BF0F45}"/>
              </a:ext>
            </a:extLst>
          </p:cNvPr>
          <p:cNvSpPr txBox="1">
            <a:spLocks noChangeArrowheads="1"/>
          </p:cNvSpPr>
          <p:nvPr/>
        </p:nvSpPr>
        <p:spPr bwMode="auto">
          <a:xfrm>
            <a:off x="2500313" y="642938"/>
            <a:ext cx="12387263" cy="750095"/>
          </a:xfrm>
          <a:prstGeom prst="rect">
            <a:avLst/>
          </a:prstGeom>
          <a:noFill/>
          <a:ln w="9525">
            <a:noFill/>
            <a:miter lim="800000"/>
            <a:headEnd/>
            <a:tailEnd/>
          </a:ln>
          <a:effectLst/>
        </p:spPr>
        <p:txBody>
          <a:bodyPr anchor="ctr"/>
          <a:lstStyle/>
          <a:p>
            <a:pPr eaLnBrk="1" hangingPunct="1">
              <a:defRPr/>
            </a:pPr>
            <a:r>
              <a:rPr lang="es-CL" sz="4200" b="1" kern="0" noProof="0" dirty="0">
                <a:solidFill>
                  <a:schemeClr val="accent4">
                    <a:lumMod val="10000"/>
                  </a:schemeClr>
                </a:solidFill>
                <a:latin typeface="+mj-lt"/>
                <a:ea typeface="+mj-ea"/>
                <a:cs typeface="+mj-cs"/>
              </a:rPr>
              <a:t>Balanceo de ecuaciones</a:t>
            </a:r>
          </a:p>
        </p:txBody>
      </p:sp>
      <p:pic>
        <p:nvPicPr>
          <p:cNvPr id="10258" name="Imagen 7">
            <a:extLst>
              <a:ext uri="{FF2B5EF4-FFF2-40B4-BE49-F238E27FC236}">
                <a16:creationId xmlns:a16="http://schemas.microsoft.com/office/drawing/2014/main" id="{773AA2A8-AA6D-6702-EBF8-15E080455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9613" y="226220"/>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8021"/>
                                        </p:tgtEl>
                                        <p:attrNameLst>
                                          <p:attrName>style.visibility</p:attrName>
                                        </p:attrNameLst>
                                      </p:cBhvr>
                                      <p:to>
                                        <p:strVal val="visible"/>
                                      </p:to>
                                    </p:set>
                                    <p:anim calcmode="lin" valueType="num">
                                      <p:cBhvr additive="base">
                                        <p:cTn id="31" dur="500" fill="hold"/>
                                        <p:tgtEl>
                                          <p:spTgt spid="128021"/>
                                        </p:tgtEl>
                                        <p:attrNameLst>
                                          <p:attrName>ppt_x</p:attrName>
                                        </p:attrNameLst>
                                      </p:cBhvr>
                                      <p:tavLst>
                                        <p:tav tm="0">
                                          <p:val>
                                            <p:strVal val="1+#ppt_w/2"/>
                                          </p:val>
                                        </p:tav>
                                        <p:tav tm="100000">
                                          <p:val>
                                            <p:strVal val="#ppt_x"/>
                                          </p:val>
                                        </p:tav>
                                      </p:tavLst>
                                    </p:anim>
                                    <p:anim calcmode="lin" valueType="num">
                                      <p:cBhvr additive="base">
                                        <p:cTn id="32" dur="500" fill="hold"/>
                                        <p:tgtEl>
                                          <p:spTgt spid="12802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8016"/>
                                        </p:tgtEl>
                                        <p:attrNameLst>
                                          <p:attrName>style.visibility</p:attrName>
                                        </p:attrNameLst>
                                      </p:cBhvr>
                                      <p:to>
                                        <p:strVal val="visible"/>
                                      </p:to>
                                    </p:set>
                                    <p:anim calcmode="lin" valueType="num">
                                      <p:cBhvr additive="base">
                                        <p:cTn id="37" dur="500" fill="hold"/>
                                        <p:tgtEl>
                                          <p:spTgt spid="128016"/>
                                        </p:tgtEl>
                                        <p:attrNameLst>
                                          <p:attrName>ppt_x</p:attrName>
                                        </p:attrNameLst>
                                      </p:cBhvr>
                                      <p:tavLst>
                                        <p:tav tm="0">
                                          <p:val>
                                            <p:strVal val="1+#ppt_w/2"/>
                                          </p:val>
                                        </p:tav>
                                        <p:tav tm="100000">
                                          <p:val>
                                            <p:strVal val="#ppt_x"/>
                                          </p:val>
                                        </p:tav>
                                      </p:tavLst>
                                    </p:anim>
                                    <p:anim calcmode="lin" valueType="num">
                                      <p:cBhvr additive="base">
                                        <p:cTn id="38" dur="500" fill="hold"/>
                                        <p:tgtEl>
                                          <p:spTgt spid="128016"/>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8030"/>
                                        </p:tgtEl>
                                        <p:attrNameLst>
                                          <p:attrName>style.visibility</p:attrName>
                                        </p:attrNameLst>
                                      </p:cBhvr>
                                      <p:to>
                                        <p:strVal val="visible"/>
                                      </p:to>
                                    </p:set>
                                    <p:anim calcmode="lin" valueType="num">
                                      <p:cBhvr additive="base">
                                        <p:cTn id="53" dur="500" fill="hold"/>
                                        <p:tgtEl>
                                          <p:spTgt spid="128030"/>
                                        </p:tgtEl>
                                        <p:attrNameLst>
                                          <p:attrName>ppt_x</p:attrName>
                                        </p:attrNameLst>
                                      </p:cBhvr>
                                      <p:tavLst>
                                        <p:tav tm="0">
                                          <p:val>
                                            <p:strVal val="1+#ppt_w/2"/>
                                          </p:val>
                                        </p:tav>
                                        <p:tav tm="100000">
                                          <p:val>
                                            <p:strVal val="#ppt_x"/>
                                          </p:val>
                                        </p:tav>
                                      </p:tavLst>
                                    </p:anim>
                                    <p:anim calcmode="lin" valueType="num">
                                      <p:cBhvr additive="base">
                                        <p:cTn id="54" dur="500" fill="hold"/>
                                        <p:tgtEl>
                                          <p:spTgt spid="128030"/>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28035"/>
                                        </p:tgtEl>
                                        <p:attrNameLst>
                                          <p:attrName>style.visibility</p:attrName>
                                        </p:attrNameLst>
                                      </p:cBhvr>
                                      <p:to>
                                        <p:strVal val="visible"/>
                                      </p:to>
                                    </p:set>
                                    <p:anim calcmode="lin" valueType="num">
                                      <p:cBhvr>
                                        <p:cTn id="65" dur="500" fill="hold"/>
                                        <p:tgtEl>
                                          <p:spTgt spid="128035"/>
                                        </p:tgtEl>
                                        <p:attrNameLst>
                                          <p:attrName>ppt_w</p:attrName>
                                        </p:attrNameLst>
                                      </p:cBhvr>
                                      <p:tavLst>
                                        <p:tav tm="0">
                                          <p:val>
                                            <p:fltVal val="0"/>
                                          </p:val>
                                        </p:tav>
                                        <p:tav tm="100000">
                                          <p:val>
                                            <p:strVal val="#ppt_w"/>
                                          </p:val>
                                        </p:tav>
                                      </p:tavLst>
                                    </p:anim>
                                    <p:anim calcmode="lin" valueType="num">
                                      <p:cBhvr>
                                        <p:cTn id="66" dur="500" fill="hold"/>
                                        <p:tgtEl>
                                          <p:spTgt spid="1280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6" grpId="0"/>
      <p:bldP spid="128021" grpId="0" autoUpdateAnimBg="0"/>
      <p:bldP spid="128030" grpId="0" autoUpdateAnimBg="0"/>
      <p:bldP spid="12803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L" noProof="0"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pic>
        <p:nvPicPr>
          <p:cNvPr id="3" name="Imagen 2" descr="Texto&#10;&#10;El contenido generado por IA puede ser incorrecto.">
            <a:extLst>
              <a:ext uri="{FF2B5EF4-FFF2-40B4-BE49-F238E27FC236}">
                <a16:creationId xmlns:a16="http://schemas.microsoft.com/office/drawing/2014/main" id="{0348DEC3-CBD6-0A07-147C-39E9FB914BCC}"/>
              </a:ext>
            </a:extLst>
          </p:cNvPr>
          <p:cNvPicPr>
            <a:picLocks noChangeAspect="1"/>
          </p:cNvPicPr>
          <p:nvPr/>
        </p:nvPicPr>
        <p:blipFill>
          <a:blip r:embed="rId2"/>
          <a:srcRect b="22645"/>
          <a:stretch/>
        </p:blipFill>
        <p:spPr>
          <a:xfrm>
            <a:off x="3682391" y="1866900"/>
            <a:ext cx="11169261" cy="8208051"/>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2" name="TextBox 43">
            <a:extLst>
              <a:ext uri="{FF2B5EF4-FFF2-40B4-BE49-F238E27FC236}">
                <a16:creationId xmlns:a16="http://schemas.microsoft.com/office/drawing/2014/main" id="{5E54FEA6-9F4A-029E-06E1-CEA77B5DA0D4}"/>
              </a:ext>
            </a:extLst>
          </p:cNvPr>
          <p:cNvSpPr txBox="1"/>
          <p:nvPr/>
        </p:nvSpPr>
        <p:spPr>
          <a:xfrm>
            <a:off x="2782587" y="528632"/>
            <a:ext cx="12609169" cy="791499"/>
          </a:xfrm>
          <a:prstGeom prst="rect">
            <a:avLst/>
          </a:prstGeom>
        </p:spPr>
        <p:txBody>
          <a:bodyPr wrap="square" lIns="0" tIns="0" rIns="0" bIns="0" rtlCol="0" anchor="t">
            <a:spAutoFit/>
          </a:bodyPr>
          <a:lstStyle/>
          <a:p>
            <a:pPr marL="0" lvl="0" indent="0" algn="ctr">
              <a:lnSpc>
                <a:spcPts val="6891"/>
              </a:lnSpc>
              <a:spcBef>
                <a:spcPct val="0"/>
              </a:spcBef>
            </a:pPr>
            <a:r>
              <a:rPr lang="es-CL" sz="5400" noProof="0" dirty="0">
                <a:latin typeface="Scripter"/>
                <a:ea typeface="Scripter"/>
                <a:cs typeface="Scripter"/>
                <a:sym typeface="Scripter"/>
              </a:rPr>
              <a:t> Balanceo de ecuaciones químicas </a:t>
            </a:r>
          </a:p>
        </p:txBody>
      </p:sp>
    </p:spTree>
    <p:extLst>
      <p:ext uri="{BB962C8B-B14F-4D97-AF65-F5344CB8AC3E}">
        <p14:creationId xmlns:p14="http://schemas.microsoft.com/office/powerpoint/2010/main" val="302228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al">
  <a:themeElements>
    <a:clrScheme name="Custom 156">
      <a:dk1>
        <a:srgbClr val="414042"/>
      </a:dk1>
      <a:lt1>
        <a:sysClr val="window" lastClr="FFFFFF"/>
      </a:lt1>
      <a:dk2>
        <a:srgbClr val="E57373"/>
      </a:dk2>
      <a:lt2>
        <a:srgbClr val="E57373"/>
      </a:lt2>
      <a:accent1>
        <a:srgbClr val="E57373"/>
      </a:accent1>
      <a:accent2>
        <a:srgbClr val="6D6E71"/>
      </a:accent2>
      <a:accent3>
        <a:srgbClr val="F28B82"/>
      </a:accent3>
      <a:accent4>
        <a:srgbClr val="414042"/>
      </a:accent4>
      <a:accent5>
        <a:srgbClr val="B0B1B5"/>
      </a:accent5>
      <a:accent6>
        <a:srgbClr val="D32F2F"/>
      </a:accent6>
      <a:hlink>
        <a:srgbClr val="0563C1"/>
      </a:hlink>
      <a:folHlink>
        <a:srgbClr val="954F72"/>
      </a:folHlink>
    </a:clrScheme>
    <a:fontScheme name="Custom 126">
      <a:majorFont>
        <a:latin typeface="Arial Black"/>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 dockstate="right" visibility="0" width="438" row="3">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C17D6F85-4306-41E4-A9A1-BDEA48E4612F}">
  <we:reference id="wa200005566" version="3.0.0.3" store="es-ES" storeType="OMEX"/>
  <we:alternateReferences>
    <we:reference id="wa200005566" version="3.0.0.3" store="wa200005566" storeType="OMEX"/>
  </we:alternateReferences>
  <we:properties>
    <we:property name="theme" value="{&quot;name&quot;:&quot;Coral&quot;,&quot;color&quot;:&quot;#EF4444&quot;,&quot;colorPalette&quot;:[],&quot;previewImages&quot;:[&quot;https://cpp.appsdowonders.com/assets/SlideTitle-coral.png&quot;,&quot;https://cpp.appsdowonders.com/assets/coral-1-Text-Box-T20-V1.png&quot;,&quot;https://cpp.appsdowonders.com/assets/coral-3-Text-Box-T22-V1.png&quot;,&quot;https://cpp.appsdowonders.com/assets/SlideTable-coral.png&quot;,&quot;https://cpp.appsdowonders.com/assets/SlideTimeline-coral.png&quot;],&quot;isDefault&quot;:true,&quot;index&quot;:0}"/>
  </we:properties>
  <we:bindings/>
  <we:snapshot xmlns:r="http://schemas.openxmlformats.org/officeDocument/2006/relationships"/>
</we:webextension>
</file>

<file path=ppt/webextensions/webextension2.xml><?xml version="1.0" encoding="utf-8"?>
<we:webextension xmlns:we="http://schemas.microsoft.com/office/webextensions/webextension/2010/11" id="{7F359A7F-2CD3-4B98-8447-F847EA9C0249}">
  <we:reference id="wa200006038" version="1.0.0.4" store="es-ES" storeType="OMEX"/>
  <we:alternateReferences>
    <we:reference id="wa200006038" version="1.0.0.4" store="wa200006038" storeType="OMEX"/>
  </we:alternateReferences>
  <we:properties>
    <we:property name="pptx_export_from_biorender" value="false"/>
    <we:property name="has-user-completed-add" value="tru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otalTime>9534</TotalTime>
  <Words>1057</Words>
  <Application>Microsoft Office PowerPoint</Application>
  <PresentationFormat>Personalizado</PresentationFormat>
  <Paragraphs>139</Paragraphs>
  <Slides>28</Slides>
  <Notes>1</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28</vt:i4>
      </vt:variant>
    </vt:vector>
  </HeadingPairs>
  <TitlesOfParts>
    <vt:vector size="42" baseType="lpstr">
      <vt:lpstr>Handelson Three</vt:lpstr>
      <vt:lpstr>Cakerolli</vt:lpstr>
      <vt:lpstr>Scripter</vt:lpstr>
      <vt:lpstr>Wingdings</vt:lpstr>
      <vt:lpstr>Rahong Semi-Bold Italics</vt:lpstr>
      <vt:lpstr>Arial Black</vt:lpstr>
      <vt:lpstr>Calibri</vt:lpstr>
      <vt:lpstr>Open Sans Bold</vt:lpstr>
      <vt:lpstr>Roboto</vt:lpstr>
      <vt:lpstr>Arial</vt:lpstr>
      <vt:lpstr>Open Sans</vt:lpstr>
      <vt:lpstr>Tahoma</vt:lpstr>
      <vt:lpstr>Office Theme</vt:lpstr>
      <vt:lpstr>Coral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Propuesta Proyecto Científico Química Infantil Ilustrado Azul Colorido</dc:title>
  <dc:creator>Natalia Valentina</dc:creator>
  <cp:lastModifiedBy>natalia valentina diaz fuenzalida</cp:lastModifiedBy>
  <cp:revision>25</cp:revision>
  <dcterms:created xsi:type="dcterms:W3CDTF">2006-08-16T00:00:00Z</dcterms:created>
  <dcterms:modified xsi:type="dcterms:W3CDTF">2025-06-04T15:30:10Z</dcterms:modified>
  <dc:identifier>DAGl9w_A_Uc</dc:identifier>
</cp:coreProperties>
</file>