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8" r:id="rId8"/>
    <p:sldId id="274" r:id="rId9"/>
    <p:sldId id="276" r:id="rId10"/>
    <p:sldId id="277" r:id="rId11"/>
    <p:sldId id="286" r:id="rId12"/>
    <p:sldId id="291" r:id="rId13"/>
    <p:sldId id="295" r:id="rId14"/>
    <p:sldId id="297" r:id="rId15"/>
    <p:sldId id="299" r:id="rId16"/>
    <p:sldId id="300" r:id="rId17"/>
    <p:sldId id="301" r:id="rId18"/>
    <p:sldId id="30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81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F1E3C3-9C25-4268-B1A6-8CF096554F04}" type="doc">
      <dgm:prSet loTypeId="urn:microsoft.com/office/officeart/2005/8/layout/orgChart1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CL"/>
        </a:p>
      </dgm:t>
    </dgm:pt>
    <dgm:pt modelId="{6497B3BD-06FF-4E8D-BB4D-13F36B999DA8}">
      <dgm:prSet phldrT="[Texto]" custT="1"/>
      <dgm:spPr/>
      <dgm:t>
        <a:bodyPr/>
        <a:lstStyle/>
        <a:p>
          <a:r>
            <a:rPr lang="es-CL" sz="2400" dirty="0" smtClean="0"/>
            <a:t>Biomoléculas</a:t>
          </a:r>
          <a:endParaRPr lang="es-CL" sz="1800" dirty="0"/>
        </a:p>
      </dgm:t>
    </dgm:pt>
    <dgm:pt modelId="{1C4D973D-D36D-49C4-BDDF-7C4C6A6AF004}" type="parTrans" cxnId="{72224DDC-04E4-4E05-84C8-138147B9B385}">
      <dgm:prSet/>
      <dgm:spPr/>
      <dgm:t>
        <a:bodyPr/>
        <a:lstStyle/>
        <a:p>
          <a:endParaRPr lang="es-CL"/>
        </a:p>
      </dgm:t>
    </dgm:pt>
    <dgm:pt modelId="{3FADE324-86CC-4463-8C06-3CD9943B2009}" type="sibTrans" cxnId="{72224DDC-04E4-4E05-84C8-138147B9B385}">
      <dgm:prSet/>
      <dgm:spPr/>
      <dgm:t>
        <a:bodyPr/>
        <a:lstStyle/>
        <a:p>
          <a:endParaRPr lang="es-CL"/>
        </a:p>
      </dgm:t>
    </dgm:pt>
    <dgm:pt modelId="{1DC9466E-BB63-4DB9-845A-F56B8876FAF3}" type="asst">
      <dgm:prSet phldrT="[Texto]"/>
      <dgm:spPr/>
      <dgm:t>
        <a:bodyPr/>
        <a:lstStyle/>
        <a:p>
          <a:r>
            <a:rPr lang="es-CL" dirty="0" smtClean="0"/>
            <a:t>Propias de los seres vivos</a:t>
          </a:r>
          <a:endParaRPr lang="es-CL" dirty="0"/>
        </a:p>
      </dgm:t>
    </dgm:pt>
    <dgm:pt modelId="{B50AA9D4-304C-4844-8F0D-5496A5CF2D66}" type="parTrans" cxnId="{0CBC1F04-E84C-4083-8204-23BA614A7744}">
      <dgm:prSet/>
      <dgm:spPr/>
      <dgm:t>
        <a:bodyPr/>
        <a:lstStyle/>
        <a:p>
          <a:endParaRPr lang="es-CL"/>
        </a:p>
      </dgm:t>
    </dgm:pt>
    <dgm:pt modelId="{B9173E0D-719A-437F-A706-5809A7AB9985}" type="sibTrans" cxnId="{0CBC1F04-E84C-4083-8204-23BA614A7744}">
      <dgm:prSet/>
      <dgm:spPr/>
      <dgm:t>
        <a:bodyPr/>
        <a:lstStyle/>
        <a:p>
          <a:endParaRPr lang="es-CL"/>
        </a:p>
      </dgm:t>
    </dgm:pt>
    <dgm:pt modelId="{28C0BE33-AB82-4DF7-A31C-7EAE39578EE3}">
      <dgm:prSet phldrT="[Texto]" custT="1"/>
      <dgm:spPr/>
      <dgm:t>
        <a:bodyPr/>
        <a:lstStyle/>
        <a:p>
          <a:r>
            <a:rPr lang="es-CL" sz="2000" b="1" dirty="0" smtClean="0"/>
            <a:t>Inorgánicas </a:t>
          </a:r>
          <a:endParaRPr lang="es-CL" sz="2000" b="1" dirty="0"/>
        </a:p>
      </dgm:t>
    </dgm:pt>
    <dgm:pt modelId="{32DEC5EF-B153-4877-8C41-8D5349042A59}" type="parTrans" cxnId="{E464CB99-534F-45ED-B383-4FA5A848FEAF}">
      <dgm:prSet/>
      <dgm:spPr/>
      <dgm:t>
        <a:bodyPr/>
        <a:lstStyle/>
        <a:p>
          <a:endParaRPr lang="es-CL"/>
        </a:p>
      </dgm:t>
    </dgm:pt>
    <dgm:pt modelId="{ADF5AC8B-E6AA-435B-92C4-071C17D65EEE}" type="sibTrans" cxnId="{E464CB99-534F-45ED-B383-4FA5A848FEAF}">
      <dgm:prSet/>
      <dgm:spPr/>
      <dgm:t>
        <a:bodyPr/>
        <a:lstStyle/>
        <a:p>
          <a:endParaRPr lang="es-CL"/>
        </a:p>
      </dgm:t>
    </dgm:pt>
    <dgm:pt modelId="{A19DA2A0-B40F-45FA-A239-895ED30EE28E}">
      <dgm:prSet phldrT="[Texto]" custT="1"/>
      <dgm:spPr/>
      <dgm:t>
        <a:bodyPr/>
        <a:lstStyle/>
        <a:p>
          <a:r>
            <a:rPr lang="es-CL" sz="2000" b="1" dirty="0" smtClean="0"/>
            <a:t>Orgánicas </a:t>
          </a:r>
          <a:endParaRPr lang="es-CL" sz="2000" b="1" dirty="0"/>
        </a:p>
      </dgm:t>
    </dgm:pt>
    <dgm:pt modelId="{A3585C80-06BE-4381-B96F-00BB68A6EFC0}" type="parTrans" cxnId="{AF69FC8C-500F-4FA7-9704-931C09775CD0}">
      <dgm:prSet/>
      <dgm:spPr/>
      <dgm:t>
        <a:bodyPr/>
        <a:lstStyle/>
        <a:p>
          <a:endParaRPr lang="es-CL"/>
        </a:p>
      </dgm:t>
    </dgm:pt>
    <dgm:pt modelId="{E2E61A89-EB6B-4CE9-9E2F-A4C68C8749E2}" type="sibTrans" cxnId="{AF69FC8C-500F-4FA7-9704-931C09775CD0}">
      <dgm:prSet/>
      <dgm:spPr/>
      <dgm:t>
        <a:bodyPr/>
        <a:lstStyle/>
        <a:p>
          <a:endParaRPr lang="es-CL"/>
        </a:p>
      </dgm:t>
    </dgm:pt>
    <dgm:pt modelId="{879180C8-C2AC-45D4-9EE5-A1C40B9AFB7E}">
      <dgm:prSet/>
      <dgm:spPr/>
      <dgm:t>
        <a:bodyPr/>
        <a:lstStyle/>
        <a:p>
          <a:r>
            <a:rPr lang="es-CL" dirty="0" smtClean="0"/>
            <a:t>Agua </a:t>
          </a:r>
          <a:endParaRPr lang="es-CL" dirty="0"/>
        </a:p>
      </dgm:t>
    </dgm:pt>
    <dgm:pt modelId="{5D2CD565-0B77-4ACC-B9D3-C80AB2C893CD}" type="parTrans" cxnId="{032DBAEF-D9A4-45F0-B830-9497EE2BC622}">
      <dgm:prSet/>
      <dgm:spPr/>
      <dgm:t>
        <a:bodyPr/>
        <a:lstStyle/>
        <a:p>
          <a:endParaRPr lang="es-CL"/>
        </a:p>
      </dgm:t>
    </dgm:pt>
    <dgm:pt modelId="{33A835C1-DBC1-4175-A090-FCD9CA740706}" type="sibTrans" cxnId="{032DBAEF-D9A4-45F0-B830-9497EE2BC622}">
      <dgm:prSet/>
      <dgm:spPr/>
      <dgm:t>
        <a:bodyPr/>
        <a:lstStyle/>
        <a:p>
          <a:endParaRPr lang="es-CL"/>
        </a:p>
      </dgm:t>
    </dgm:pt>
    <dgm:pt modelId="{7C59E3FA-43B5-4DF2-A5CC-087CAADC5818}">
      <dgm:prSet/>
      <dgm:spPr/>
      <dgm:t>
        <a:bodyPr/>
        <a:lstStyle/>
        <a:p>
          <a:r>
            <a:rPr lang="es-CL" dirty="0" smtClean="0"/>
            <a:t>Minerales </a:t>
          </a:r>
          <a:endParaRPr lang="es-CL" dirty="0"/>
        </a:p>
      </dgm:t>
    </dgm:pt>
    <dgm:pt modelId="{6A0E0E1C-FEB1-4D4D-BFD4-CB645F8FA073}" type="parTrans" cxnId="{E842F742-4A37-4DAD-B977-4ECDAF34355F}">
      <dgm:prSet/>
      <dgm:spPr/>
      <dgm:t>
        <a:bodyPr/>
        <a:lstStyle/>
        <a:p>
          <a:endParaRPr lang="es-CL"/>
        </a:p>
      </dgm:t>
    </dgm:pt>
    <dgm:pt modelId="{BC9F9EF9-8FB3-4A0E-A627-49C376E603D2}" type="sibTrans" cxnId="{E842F742-4A37-4DAD-B977-4ECDAF34355F}">
      <dgm:prSet/>
      <dgm:spPr/>
      <dgm:t>
        <a:bodyPr/>
        <a:lstStyle/>
        <a:p>
          <a:endParaRPr lang="es-CL"/>
        </a:p>
      </dgm:t>
    </dgm:pt>
    <dgm:pt modelId="{2A40A59C-985D-4BCA-8AB6-2000D578874D}">
      <dgm:prSet/>
      <dgm:spPr/>
      <dgm:t>
        <a:bodyPr/>
        <a:lstStyle/>
        <a:p>
          <a:r>
            <a:rPr lang="es-CL" dirty="0" smtClean="0"/>
            <a:t> Carbohidratos </a:t>
          </a:r>
          <a:endParaRPr lang="es-CL" dirty="0"/>
        </a:p>
      </dgm:t>
    </dgm:pt>
    <dgm:pt modelId="{CF3BE3E7-9DC0-4B35-A689-EAE288FF5E00}" type="parTrans" cxnId="{D07958A2-9C65-4B21-B34F-C8A024792731}">
      <dgm:prSet/>
      <dgm:spPr/>
      <dgm:t>
        <a:bodyPr/>
        <a:lstStyle/>
        <a:p>
          <a:endParaRPr lang="es-CL"/>
        </a:p>
      </dgm:t>
    </dgm:pt>
    <dgm:pt modelId="{B76BD0D3-8850-4FC4-A738-D14901E58286}" type="sibTrans" cxnId="{D07958A2-9C65-4B21-B34F-C8A024792731}">
      <dgm:prSet/>
      <dgm:spPr/>
      <dgm:t>
        <a:bodyPr/>
        <a:lstStyle/>
        <a:p>
          <a:endParaRPr lang="es-CL"/>
        </a:p>
      </dgm:t>
    </dgm:pt>
    <dgm:pt modelId="{7ECC3F76-EA65-4189-AC13-2F416A51080A}" type="asst">
      <dgm:prSet/>
      <dgm:spPr/>
      <dgm:t>
        <a:bodyPr/>
        <a:lstStyle/>
        <a:p>
          <a:r>
            <a:rPr lang="es-CL" dirty="0" smtClean="0"/>
            <a:t>Por estructura química</a:t>
          </a:r>
          <a:endParaRPr lang="es-CL" dirty="0"/>
        </a:p>
      </dgm:t>
    </dgm:pt>
    <dgm:pt modelId="{E86DBB61-B025-4EAA-8617-F3F79DBDE19F}" type="parTrans" cxnId="{07E21306-4907-41B0-806C-4317D74FAC57}">
      <dgm:prSet/>
      <dgm:spPr/>
      <dgm:t>
        <a:bodyPr/>
        <a:lstStyle/>
        <a:p>
          <a:endParaRPr lang="es-CL"/>
        </a:p>
      </dgm:t>
    </dgm:pt>
    <dgm:pt modelId="{2FE89182-3011-45FE-8777-BF3E4DFBE02D}" type="sibTrans" cxnId="{07E21306-4907-41B0-806C-4317D74FAC57}">
      <dgm:prSet/>
      <dgm:spPr/>
      <dgm:t>
        <a:bodyPr/>
        <a:lstStyle/>
        <a:p>
          <a:endParaRPr lang="es-CL"/>
        </a:p>
      </dgm:t>
    </dgm:pt>
    <dgm:pt modelId="{65C7A46E-68FD-46FB-8EC7-4182EA0255B8}">
      <dgm:prSet/>
      <dgm:spPr/>
      <dgm:t>
        <a:bodyPr/>
        <a:lstStyle/>
        <a:p>
          <a:r>
            <a:rPr lang="es-CL" dirty="0" smtClean="0"/>
            <a:t>Prótidos </a:t>
          </a:r>
          <a:endParaRPr lang="es-CL" dirty="0"/>
        </a:p>
      </dgm:t>
    </dgm:pt>
    <dgm:pt modelId="{3D2CC09B-22C7-4F99-BE03-25A52C9C0180}" type="parTrans" cxnId="{39D0CF68-9255-4516-B2BA-8D1CE7FBD706}">
      <dgm:prSet/>
      <dgm:spPr/>
      <dgm:t>
        <a:bodyPr/>
        <a:lstStyle/>
        <a:p>
          <a:endParaRPr lang="es-CL"/>
        </a:p>
      </dgm:t>
    </dgm:pt>
    <dgm:pt modelId="{7248B92D-00B4-4BF4-8B43-0C435E57BD1A}" type="sibTrans" cxnId="{39D0CF68-9255-4516-B2BA-8D1CE7FBD706}">
      <dgm:prSet/>
      <dgm:spPr/>
      <dgm:t>
        <a:bodyPr/>
        <a:lstStyle/>
        <a:p>
          <a:endParaRPr lang="es-CL"/>
        </a:p>
      </dgm:t>
    </dgm:pt>
    <dgm:pt modelId="{89BC7889-9919-48C1-98B8-451EB8E6B643}">
      <dgm:prSet/>
      <dgm:spPr/>
      <dgm:t>
        <a:bodyPr/>
        <a:lstStyle/>
        <a:p>
          <a:r>
            <a:rPr lang="es-CL" dirty="0" smtClean="0"/>
            <a:t>Lípidos </a:t>
          </a:r>
          <a:endParaRPr lang="es-CL" dirty="0"/>
        </a:p>
      </dgm:t>
    </dgm:pt>
    <dgm:pt modelId="{7B9D1ACC-3EAB-454F-A4D5-5FF4FDB9F804}" type="parTrans" cxnId="{27082752-CC7C-4092-9D65-BB5945D5CB94}">
      <dgm:prSet/>
      <dgm:spPr/>
      <dgm:t>
        <a:bodyPr/>
        <a:lstStyle/>
        <a:p>
          <a:endParaRPr lang="es-CL"/>
        </a:p>
      </dgm:t>
    </dgm:pt>
    <dgm:pt modelId="{B32CBC0F-34C4-4D54-AB02-109E003C565E}" type="sibTrans" cxnId="{27082752-CC7C-4092-9D65-BB5945D5CB94}">
      <dgm:prSet/>
      <dgm:spPr/>
      <dgm:t>
        <a:bodyPr/>
        <a:lstStyle/>
        <a:p>
          <a:endParaRPr lang="es-CL"/>
        </a:p>
      </dgm:t>
    </dgm:pt>
    <dgm:pt modelId="{EA8234DF-DC4D-4742-BC69-019E3B76B735}">
      <dgm:prSet/>
      <dgm:spPr/>
      <dgm:t>
        <a:bodyPr/>
        <a:lstStyle/>
        <a:p>
          <a:r>
            <a:rPr lang="es-CL" dirty="0" smtClean="0"/>
            <a:t>Ácidos. nucleicos</a:t>
          </a:r>
          <a:endParaRPr lang="es-CL" dirty="0"/>
        </a:p>
      </dgm:t>
    </dgm:pt>
    <dgm:pt modelId="{D763B6E1-ABFD-4136-AC56-B0018EC159A1}" type="parTrans" cxnId="{71455471-1422-47A5-9CEA-D63AD2EE32E3}">
      <dgm:prSet/>
      <dgm:spPr/>
      <dgm:t>
        <a:bodyPr/>
        <a:lstStyle/>
        <a:p>
          <a:endParaRPr lang="es-CL"/>
        </a:p>
      </dgm:t>
    </dgm:pt>
    <dgm:pt modelId="{09C7BD13-14BB-4CF1-A826-9B78FDEF8F15}" type="sibTrans" cxnId="{71455471-1422-47A5-9CEA-D63AD2EE32E3}">
      <dgm:prSet/>
      <dgm:spPr/>
      <dgm:t>
        <a:bodyPr/>
        <a:lstStyle/>
        <a:p>
          <a:endParaRPr lang="es-CL"/>
        </a:p>
      </dgm:t>
    </dgm:pt>
    <dgm:pt modelId="{B5F0C738-63E7-4614-A458-0FBA4C2392F0}" type="pres">
      <dgm:prSet presAssocID="{6CF1E3C3-9C25-4268-B1A6-8CF096554F0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L"/>
        </a:p>
      </dgm:t>
    </dgm:pt>
    <dgm:pt modelId="{CC2DCC53-99D5-43EF-B98A-36E71217520F}" type="pres">
      <dgm:prSet presAssocID="{6497B3BD-06FF-4E8D-BB4D-13F36B999DA8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CL"/>
        </a:p>
      </dgm:t>
    </dgm:pt>
    <dgm:pt modelId="{85566878-A950-48A2-B81B-7C85FBFDC7D1}" type="pres">
      <dgm:prSet presAssocID="{6497B3BD-06FF-4E8D-BB4D-13F36B999DA8}" presName="rootComposite1" presStyleCnt="0"/>
      <dgm:spPr/>
      <dgm:t>
        <a:bodyPr/>
        <a:lstStyle/>
        <a:p>
          <a:endParaRPr lang="es-CL"/>
        </a:p>
      </dgm:t>
    </dgm:pt>
    <dgm:pt modelId="{CB331103-F6E3-4F84-8F54-A72F4D7C0258}" type="pres">
      <dgm:prSet presAssocID="{6497B3BD-06FF-4E8D-BB4D-13F36B999DA8}" presName="rootText1" presStyleLbl="node0" presStyleIdx="0" presStyleCnt="1" custScaleX="167735" custLinFactNeighborX="55805" custLinFactNeighborY="1636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D8CEC747-4D9C-44C2-8D3D-A4E25F40188F}" type="pres">
      <dgm:prSet presAssocID="{6497B3BD-06FF-4E8D-BB4D-13F36B999DA8}" presName="rootConnector1" presStyleLbl="node1" presStyleIdx="0" presStyleCnt="0"/>
      <dgm:spPr/>
      <dgm:t>
        <a:bodyPr/>
        <a:lstStyle/>
        <a:p>
          <a:endParaRPr lang="es-CL"/>
        </a:p>
      </dgm:t>
    </dgm:pt>
    <dgm:pt modelId="{5837C4D8-6C00-4110-97D9-9E0B91F7253E}" type="pres">
      <dgm:prSet presAssocID="{6497B3BD-06FF-4E8D-BB4D-13F36B999DA8}" presName="hierChild2" presStyleCnt="0"/>
      <dgm:spPr/>
      <dgm:t>
        <a:bodyPr/>
        <a:lstStyle/>
        <a:p>
          <a:endParaRPr lang="es-CL"/>
        </a:p>
      </dgm:t>
    </dgm:pt>
    <dgm:pt modelId="{2D634DCF-3B78-4C82-944A-8062FA2A7CCA}" type="pres">
      <dgm:prSet presAssocID="{32DEC5EF-B153-4877-8C41-8D5349042A59}" presName="Name37" presStyleLbl="parChTrans1D2" presStyleIdx="0" presStyleCnt="3"/>
      <dgm:spPr/>
      <dgm:t>
        <a:bodyPr/>
        <a:lstStyle/>
        <a:p>
          <a:endParaRPr lang="es-CL"/>
        </a:p>
      </dgm:t>
    </dgm:pt>
    <dgm:pt modelId="{426F442F-7566-4F87-9C16-3053C323581E}" type="pres">
      <dgm:prSet presAssocID="{28C0BE33-AB82-4DF7-A31C-7EAE39578EE3}" presName="hierRoot2" presStyleCnt="0">
        <dgm:presLayoutVars>
          <dgm:hierBranch/>
        </dgm:presLayoutVars>
      </dgm:prSet>
      <dgm:spPr/>
      <dgm:t>
        <a:bodyPr/>
        <a:lstStyle/>
        <a:p>
          <a:endParaRPr lang="es-CL"/>
        </a:p>
      </dgm:t>
    </dgm:pt>
    <dgm:pt modelId="{71AA894E-742E-4344-B7C5-07842EF4B2B2}" type="pres">
      <dgm:prSet presAssocID="{28C0BE33-AB82-4DF7-A31C-7EAE39578EE3}" presName="rootComposite" presStyleCnt="0"/>
      <dgm:spPr/>
      <dgm:t>
        <a:bodyPr/>
        <a:lstStyle/>
        <a:p>
          <a:endParaRPr lang="es-CL"/>
        </a:p>
      </dgm:t>
    </dgm:pt>
    <dgm:pt modelId="{5A22CB4E-8672-44B9-964D-DF479917B566}" type="pres">
      <dgm:prSet presAssocID="{28C0BE33-AB82-4DF7-A31C-7EAE39578EE3}" presName="rootText" presStyleLbl="node2" presStyleIdx="0" presStyleCnt="2" custScaleX="120052" custScaleY="79948" custLinFactNeighborX="10997" custLinFactNeighborY="18674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0725471D-BD50-4B7D-982D-F276BDC60FA8}" type="pres">
      <dgm:prSet presAssocID="{28C0BE33-AB82-4DF7-A31C-7EAE39578EE3}" presName="rootConnector" presStyleLbl="node2" presStyleIdx="0" presStyleCnt="2"/>
      <dgm:spPr/>
      <dgm:t>
        <a:bodyPr/>
        <a:lstStyle/>
        <a:p>
          <a:endParaRPr lang="es-CL"/>
        </a:p>
      </dgm:t>
    </dgm:pt>
    <dgm:pt modelId="{7C4701FE-B1DD-4C1C-AB36-A77C10324D15}" type="pres">
      <dgm:prSet presAssocID="{28C0BE33-AB82-4DF7-A31C-7EAE39578EE3}" presName="hierChild4" presStyleCnt="0"/>
      <dgm:spPr/>
      <dgm:t>
        <a:bodyPr/>
        <a:lstStyle/>
        <a:p>
          <a:endParaRPr lang="es-CL"/>
        </a:p>
      </dgm:t>
    </dgm:pt>
    <dgm:pt modelId="{1D866871-74B0-4E41-ADBE-3010379177D1}" type="pres">
      <dgm:prSet presAssocID="{5D2CD565-0B77-4ACC-B9D3-C80AB2C893CD}" presName="Name35" presStyleLbl="parChTrans1D3" presStyleIdx="0" presStyleCnt="7"/>
      <dgm:spPr/>
      <dgm:t>
        <a:bodyPr/>
        <a:lstStyle/>
        <a:p>
          <a:endParaRPr lang="es-CL"/>
        </a:p>
      </dgm:t>
    </dgm:pt>
    <dgm:pt modelId="{014E128D-6E69-4B33-9002-22706B728620}" type="pres">
      <dgm:prSet presAssocID="{879180C8-C2AC-45D4-9EE5-A1C40B9AFB7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L"/>
        </a:p>
      </dgm:t>
    </dgm:pt>
    <dgm:pt modelId="{D86A4092-F8ED-4CF6-99FA-ABC848D23B1C}" type="pres">
      <dgm:prSet presAssocID="{879180C8-C2AC-45D4-9EE5-A1C40B9AFB7E}" presName="rootComposite" presStyleCnt="0"/>
      <dgm:spPr/>
      <dgm:t>
        <a:bodyPr/>
        <a:lstStyle/>
        <a:p>
          <a:endParaRPr lang="es-CL"/>
        </a:p>
      </dgm:t>
    </dgm:pt>
    <dgm:pt modelId="{F941290F-7292-4E04-9D32-A6327173D1C6}" type="pres">
      <dgm:prSet presAssocID="{879180C8-C2AC-45D4-9EE5-A1C40B9AFB7E}" presName="rootText" presStyleLbl="node3" presStyleIdx="0" presStyleCnt="6" custScaleX="70947" custScaleY="61277" custLinFactNeighborX="-211" custLinFactNeighborY="26517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B258DB22-167D-433C-973C-C8BBC1B184E6}" type="pres">
      <dgm:prSet presAssocID="{879180C8-C2AC-45D4-9EE5-A1C40B9AFB7E}" presName="rootConnector" presStyleLbl="node3" presStyleIdx="0" presStyleCnt="6"/>
      <dgm:spPr/>
      <dgm:t>
        <a:bodyPr/>
        <a:lstStyle/>
        <a:p>
          <a:endParaRPr lang="es-CL"/>
        </a:p>
      </dgm:t>
    </dgm:pt>
    <dgm:pt modelId="{EED55350-D7BD-4437-99CE-40C4B4F4672B}" type="pres">
      <dgm:prSet presAssocID="{879180C8-C2AC-45D4-9EE5-A1C40B9AFB7E}" presName="hierChild4" presStyleCnt="0"/>
      <dgm:spPr/>
      <dgm:t>
        <a:bodyPr/>
        <a:lstStyle/>
        <a:p>
          <a:endParaRPr lang="es-CL"/>
        </a:p>
      </dgm:t>
    </dgm:pt>
    <dgm:pt modelId="{99DE29A3-BFD6-4D59-94C0-21C0EE738BEA}" type="pres">
      <dgm:prSet presAssocID="{879180C8-C2AC-45D4-9EE5-A1C40B9AFB7E}" presName="hierChild5" presStyleCnt="0"/>
      <dgm:spPr/>
      <dgm:t>
        <a:bodyPr/>
        <a:lstStyle/>
        <a:p>
          <a:endParaRPr lang="es-CL"/>
        </a:p>
      </dgm:t>
    </dgm:pt>
    <dgm:pt modelId="{85F4BC4A-048D-47CC-B197-36C041C24FED}" type="pres">
      <dgm:prSet presAssocID="{6A0E0E1C-FEB1-4D4D-BFD4-CB645F8FA073}" presName="Name35" presStyleLbl="parChTrans1D3" presStyleIdx="1" presStyleCnt="7"/>
      <dgm:spPr/>
      <dgm:t>
        <a:bodyPr/>
        <a:lstStyle/>
        <a:p>
          <a:endParaRPr lang="es-CL"/>
        </a:p>
      </dgm:t>
    </dgm:pt>
    <dgm:pt modelId="{D27C1C87-8C9F-452A-A027-5D92E8F93652}" type="pres">
      <dgm:prSet presAssocID="{7C59E3FA-43B5-4DF2-A5CC-087CAADC581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L"/>
        </a:p>
      </dgm:t>
    </dgm:pt>
    <dgm:pt modelId="{54283225-2896-43B4-AC97-1EF553BBF089}" type="pres">
      <dgm:prSet presAssocID="{7C59E3FA-43B5-4DF2-A5CC-087CAADC5818}" presName="rootComposite" presStyleCnt="0"/>
      <dgm:spPr/>
      <dgm:t>
        <a:bodyPr/>
        <a:lstStyle/>
        <a:p>
          <a:endParaRPr lang="es-CL"/>
        </a:p>
      </dgm:t>
    </dgm:pt>
    <dgm:pt modelId="{BAF81BA1-6B26-42DA-BFB0-36B8A37C821C}" type="pres">
      <dgm:prSet presAssocID="{7C59E3FA-43B5-4DF2-A5CC-087CAADC5818}" presName="rootText" presStyleLbl="node3" presStyleIdx="1" presStyleCnt="6" custScaleX="90128" custScaleY="61277" custLinFactNeighborX="10997" custLinFactNeighborY="27393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69585058-E85F-4C5B-B86B-A5582986332B}" type="pres">
      <dgm:prSet presAssocID="{7C59E3FA-43B5-4DF2-A5CC-087CAADC5818}" presName="rootConnector" presStyleLbl="node3" presStyleIdx="1" presStyleCnt="6"/>
      <dgm:spPr/>
      <dgm:t>
        <a:bodyPr/>
        <a:lstStyle/>
        <a:p>
          <a:endParaRPr lang="es-CL"/>
        </a:p>
      </dgm:t>
    </dgm:pt>
    <dgm:pt modelId="{4013387A-6B83-46FE-865E-087473E1F554}" type="pres">
      <dgm:prSet presAssocID="{7C59E3FA-43B5-4DF2-A5CC-087CAADC5818}" presName="hierChild4" presStyleCnt="0"/>
      <dgm:spPr/>
      <dgm:t>
        <a:bodyPr/>
        <a:lstStyle/>
        <a:p>
          <a:endParaRPr lang="es-CL"/>
        </a:p>
      </dgm:t>
    </dgm:pt>
    <dgm:pt modelId="{539AF5D9-6159-494F-BD8D-7104146B3DA2}" type="pres">
      <dgm:prSet presAssocID="{7C59E3FA-43B5-4DF2-A5CC-087CAADC5818}" presName="hierChild5" presStyleCnt="0"/>
      <dgm:spPr/>
      <dgm:t>
        <a:bodyPr/>
        <a:lstStyle/>
        <a:p>
          <a:endParaRPr lang="es-CL"/>
        </a:p>
      </dgm:t>
    </dgm:pt>
    <dgm:pt modelId="{511BE309-D19C-4EBE-842C-A5FC62F4BD37}" type="pres">
      <dgm:prSet presAssocID="{28C0BE33-AB82-4DF7-A31C-7EAE39578EE3}" presName="hierChild5" presStyleCnt="0"/>
      <dgm:spPr/>
      <dgm:t>
        <a:bodyPr/>
        <a:lstStyle/>
        <a:p>
          <a:endParaRPr lang="es-CL"/>
        </a:p>
      </dgm:t>
    </dgm:pt>
    <dgm:pt modelId="{20A24A61-0989-4556-B3E2-A0BE0EAC1615}" type="pres">
      <dgm:prSet presAssocID="{A3585C80-06BE-4381-B96F-00BB68A6EFC0}" presName="Name37" presStyleLbl="parChTrans1D2" presStyleIdx="1" presStyleCnt="3"/>
      <dgm:spPr/>
      <dgm:t>
        <a:bodyPr/>
        <a:lstStyle/>
        <a:p>
          <a:endParaRPr lang="es-CL"/>
        </a:p>
      </dgm:t>
    </dgm:pt>
    <dgm:pt modelId="{39B0631B-1A33-4ED4-A964-F38C19693C41}" type="pres">
      <dgm:prSet presAssocID="{A19DA2A0-B40F-45FA-A239-895ED30EE28E}" presName="hierRoot2" presStyleCnt="0">
        <dgm:presLayoutVars>
          <dgm:hierBranch/>
        </dgm:presLayoutVars>
      </dgm:prSet>
      <dgm:spPr/>
      <dgm:t>
        <a:bodyPr/>
        <a:lstStyle/>
        <a:p>
          <a:endParaRPr lang="es-CL"/>
        </a:p>
      </dgm:t>
    </dgm:pt>
    <dgm:pt modelId="{A73654AE-E885-437F-AD99-A142847AAB6B}" type="pres">
      <dgm:prSet presAssocID="{A19DA2A0-B40F-45FA-A239-895ED30EE28E}" presName="rootComposite" presStyleCnt="0"/>
      <dgm:spPr/>
      <dgm:t>
        <a:bodyPr/>
        <a:lstStyle/>
        <a:p>
          <a:endParaRPr lang="es-CL"/>
        </a:p>
      </dgm:t>
    </dgm:pt>
    <dgm:pt modelId="{D31DACB8-BFB1-4CC7-AA15-D0881AC3088B}" type="pres">
      <dgm:prSet presAssocID="{A19DA2A0-B40F-45FA-A239-895ED30EE28E}" presName="rootText" presStyleLbl="node2" presStyleIdx="1" presStyleCnt="2" custScaleX="120052" custScaleY="79948" custLinFactNeighborX="95185" custLinFactNeighborY="18674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07379B72-9C55-4629-8696-DBBD6EB14463}" type="pres">
      <dgm:prSet presAssocID="{A19DA2A0-B40F-45FA-A239-895ED30EE28E}" presName="rootConnector" presStyleLbl="node2" presStyleIdx="1" presStyleCnt="2"/>
      <dgm:spPr/>
      <dgm:t>
        <a:bodyPr/>
        <a:lstStyle/>
        <a:p>
          <a:endParaRPr lang="es-CL"/>
        </a:p>
      </dgm:t>
    </dgm:pt>
    <dgm:pt modelId="{DEC0592C-1303-44F6-BED0-F5AF59F32498}" type="pres">
      <dgm:prSet presAssocID="{A19DA2A0-B40F-45FA-A239-895ED30EE28E}" presName="hierChild4" presStyleCnt="0"/>
      <dgm:spPr/>
      <dgm:t>
        <a:bodyPr/>
        <a:lstStyle/>
        <a:p>
          <a:endParaRPr lang="es-CL"/>
        </a:p>
      </dgm:t>
    </dgm:pt>
    <dgm:pt modelId="{7CA1D0A2-59C3-47B2-B014-76BEA3C22AA3}" type="pres">
      <dgm:prSet presAssocID="{CF3BE3E7-9DC0-4B35-A689-EAE288FF5E00}" presName="Name35" presStyleLbl="parChTrans1D3" presStyleIdx="2" presStyleCnt="7"/>
      <dgm:spPr/>
      <dgm:t>
        <a:bodyPr/>
        <a:lstStyle/>
        <a:p>
          <a:endParaRPr lang="es-CL"/>
        </a:p>
      </dgm:t>
    </dgm:pt>
    <dgm:pt modelId="{A4A30A52-D34F-49BD-8CA1-F0BD6BABA82E}" type="pres">
      <dgm:prSet presAssocID="{2A40A59C-985D-4BCA-8AB6-2000D578874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L"/>
        </a:p>
      </dgm:t>
    </dgm:pt>
    <dgm:pt modelId="{FD6EFF0A-B166-48C5-8D9A-4402065B64C0}" type="pres">
      <dgm:prSet presAssocID="{2A40A59C-985D-4BCA-8AB6-2000D578874D}" presName="rootComposite" presStyleCnt="0"/>
      <dgm:spPr/>
      <dgm:t>
        <a:bodyPr/>
        <a:lstStyle/>
        <a:p>
          <a:endParaRPr lang="es-CL"/>
        </a:p>
      </dgm:t>
    </dgm:pt>
    <dgm:pt modelId="{6FC0913A-FD93-4671-B583-7AC8E3370D2D}" type="pres">
      <dgm:prSet presAssocID="{2A40A59C-985D-4BCA-8AB6-2000D578874D}" presName="rootText" presStyleLbl="node3" presStyleIdx="2" presStyleCnt="6" custScaleX="103666" custScaleY="69918" custLinFactNeighborY="57897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0A95970D-BE21-43E4-9E97-98DA8CFCBB28}" type="pres">
      <dgm:prSet presAssocID="{2A40A59C-985D-4BCA-8AB6-2000D578874D}" presName="rootConnector" presStyleLbl="node3" presStyleIdx="2" presStyleCnt="6"/>
      <dgm:spPr/>
      <dgm:t>
        <a:bodyPr/>
        <a:lstStyle/>
        <a:p>
          <a:endParaRPr lang="es-CL"/>
        </a:p>
      </dgm:t>
    </dgm:pt>
    <dgm:pt modelId="{691A6E19-C971-4702-8427-9F112B188D06}" type="pres">
      <dgm:prSet presAssocID="{2A40A59C-985D-4BCA-8AB6-2000D578874D}" presName="hierChild4" presStyleCnt="0"/>
      <dgm:spPr/>
      <dgm:t>
        <a:bodyPr/>
        <a:lstStyle/>
        <a:p>
          <a:endParaRPr lang="es-CL"/>
        </a:p>
      </dgm:t>
    </dgm:pt>
    <dgm:pt modelId="{E61D4C73-C4B7-452B-AA70-A28535325357}" type="pres">
      <dgm:prSet presAssocID="{2A40A59C-985D-4BCA-8AB6-2000D578874D}" presName="hierChild5" presStyleCnt="0"/>
      <dgm:spPr/>
      <dgm:t>
        <a:bodyPr/>
        <a:lstStyle/>
        <a:p>
          <a:endParaRPr lang="es-CL"/>
        </a:p>
      </dgm:t>
    </dgm:pt>
    <dgm:pt modelId="{24CA2045-7889-4E70-AD54-1EAAE247DDB8}" type="pres">
      <dgm:prSet presAssocID="{3D2CC09B-22C7-4F99-BE03-25A52C9C0180}" presName="Name35" presStyleLbl="parChTrans1D3" presStyleIdx="3" presStyleCnt="7"/>
      <dgm:spPr/>
      <dgm:t>
        <a:bodyPr/>
        <a:lstStyle/>
        <a:p>
          <a:endParaRPr lang="es-CL"/>
        </a:p>
      </dgm:t>
    </dgm:pt>
    <dgm:pt modelId="{34A0DFB1-DE21-4BC7-A43E-81D0007DB0D7}" type="pres">
      <dgm:prSet presAssocID="{65C7A46E-68FD-46FB-8EC7-4182EA0255B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L"/>
        </a:p>
      </dgm:t>
    </dgm:pt>
    <dgm:pt modelId="{99483184-8071-4D77-87B9-3A0D992897D7}" type="pres">
      <dgm:prSet presAssocID="{65C7A46E-68FD-46FB-8EC7-4182EA0255B8}" presName="rootComposite" presStyleCnt="0"/>
      <dgm:spPr/>
      <dgm:t>
        <a:bodyPr/>
        <a:lstStyle/>
        <a:p>
          <a:endParaRPr lang="es-CL"/>
        </a:p>
      </dgm:t>
    </dgm:pt>
    <dgm:pt modelId="{AD25799B-5837-4BAE-86BD-839F305BD56C}" type="pres">
      <dgm:prSet presAssocID="{65C7A46E-68FD-46FB-8EC7-4182EA0255B8}" presName="rootText" presStyleLbl="node3" presStyleIdx="3" presStyleCnt="6" custScaleX="93040" custScaleY="69918" custLinFactNeighborY="57897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DB4F0FE8-9A8A-4074-9D7A-F775FEB1AA18}" type="pres">
      <dgm:prSet presAssocID="{65C7A46E-68FD-46FB-8EC7-4182EA0255B8}" presName="rootConnector" presStyleLbl="node3" presStyleIdx="3" presStyleCnt="6"/>
      <dgm:spPr/>
      <dgm:t>
        <a:bodyPr/>
        <a:lstStyle/>
        <a:p>
          <a:endParaRPr lang="es-CL"/>
        </a:p>
      </dgm:t>
    </dgm:pt>
    <dgm:pt modelId="{D5CA07B3-0945-4DAA-8212-419E2A7BD53A}" type="pres">
      <dgm:prSet presAssocID="{65C7A46E-68FD-46FB-8EC7-4182EA0255B8}" presName="hierChild4" presStyleCnt="0"/>
      <dgm:spPr/>
      <dgm:t>
        <a:bodyPr/>
        <a:lstStyle/>
        <a:p>
          <a:endParaRPr lang="es-CL"/>
        </a:p>
      </dgm:t>
    </dgm:pt>
    <dgm:pt modelId="{CA2B523D-1C0C-4775-AC0F-3B6627FF95DB}" type="pres">
      <dgm:prSet presAssocID="{65C7A46E-68FD-46FB-8EC7-4182EA0255B8}" presName="hierChild5" presStyleCnt="0"/>
      <dgm:spPr/>
      <dgm:t>
        <a:bodyPr/>
        <a:lstStyle/>
        <a:p>
          <a:endParaRPr lang="es-CL"/>
        </a:p>
      </dgm:t>
    </dgm:pt>
    <dgm:pt modelId="{E863BA3C-5CF3-47B5-AD8D-F09849F07CCB}" type="pres">
      <dgm:prSet presAssocID="{7B9D1ACC-3EAB-454F-A4D5-5FF4FDB9F804}" presName="Name35" presStyleLbl="parChTrans1D3" presStyleIdx="4" presStyleCnt="7"/>
      <dgm:spPr/>
      <dgm:t>
        <a:bodyPr/>
        <a:lstStyle/>
        <a:p>
          <a:endParaRPr lang="es-CL"/>
        </a:p>
      </dgm:t>
    </dgm:pt>
    <dgm:pt modelId="{FCD2C693-AD87-4D9C-936F-712A9F2A70CD}" type="pres">
      <dgm:prSet presAssocID="{89BC7889-9919-48C1-98B8-451EB8E6B64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L"/>
        </a:p>
      </dgm:t>
    </dgm:pt>
    <dgm:pt modelId="{932E5DC7-0646-4032-88CC-4B020A1CC163}" type="pres">
      <dgm:prSet presAssocID="{89BC7889-9919-48C1-98B8-451EB8E6B643}" presName="rootComposite" presStyleCnt="0"/>
      <dgm:spPr/>
      <dgm:t>
        <a:bodyPr/>
        <a:lstStyle/>
        <a:p>
          <a:endParaRPr lang="es-CL"/>
        </a:p>
      </dgm:t>
    </dgm:pt>
    <dgm:pt modelId="{082EE30B-2951-4EAD-99A0-0C130A14250B}" type="pres">
      <dgm:prSet presAssocID="{89BC7889-9919-48C1-98B8-451EB8E6B643}" presName="rootText" presStyleLbl="node3" presStyleIdx="4" presStyleCnt="6" custScaleX="91280" custScaleY="69918" custLinFactNeighborY="57897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38B6E61E-DFA2-4C13-B701-1466D97B5F67}" type="pres">
      <dgm:prSet presAssocID="{89BC7889-9919-48C1-98B8-451EB8E6B643}" presName="rootConnector" presStyleLbl="node3" presStyleIdx="4" presStyleCnt="6"/>
      <dgm:spPr/>
      <dgm:t>
        <a:bodyPr/>
        <a:lstStyle/>
        <a:p>
          <a:endParaRPr lang="es-CL"/>
        </a:p>
      </dgm:t>
    </dgm:pt>
    <dgm:pt modelId="{E35484A1-8B99-4D28-BB36-E1582C65AE44}" type="pres">
      <dgm:prSet presAssocID="{89BC7889-9919-48C1-98B8-451EB8E6B643}" presName="hierChild4" presStyleCnt="0"/>
      <dgm:spPr/>
      <dgm:t>
        <a:bodyPr/>
        <a:lstStyle/>
        <a:p>
          <a:endParaRPr lang="es-CL"/>
        </a:p>
      </dgm:t>
    </dgm:pt>
    <dgm:pt modelId="{2D3FDD6C-B8F3-442F-A780-F3E24392E311}" type="pres">
      <dgm:prSet presAssocID="{89BC7889-9919-48C1-98B8-451EB8E6B643}" presName="hierChild5" presStyleCnt="0"/>
      <dgm:spPr/>
      <dgm:t>
        <a:bodyPr/>
        <a:lstStyle/>
        <a:p>
          <a:endParaRPr lang="es-CL"/>
        </a:p>
      </dgm:t>
    </dgm:pt>
    <dgm:pt modelId="{4F2F1456-2902-47B7-BD0E-D1DB80D17325}" type="pres">
      <dgm:prSet presAssocID="{D763B6E1-ABFD-4136-AC56-B0018EC159A1}" presName="Name35" presStyleLbl="parChTrans1D3" presStyleIdx="5" presStyleCnt="7"/>
      <dgm:spPr/>
      <dgm:t>
        <a:bodyPr/>
        <a:lstStyle/>
        <a:p>
          <a:endParaRPr lang="es-CL"/>
        </a:p>
      </dgm:t>
    </dgm:pt>
    <dgm:pt modelId="{9C8366A8-2A3E-453A-9C8E-886400F25A14}" type="pres">
      <dgm:prSet presAssocID="{EA8234DF-DC4D-4742-BC69-019E3B76B735}" presName="hierRoot2" presStyleCnt="0">
        <dgm:presLayoutVars>
          <dgm:hierBranch val="init"/>
        </dgm:presLayoutVars>
      </dgm:prSet>
      <dgm:spPr/>
    </dgm:pt>
    <dgm:pt modelId="{87AEF4D8-FD05-4106-9BA1-2AB589AD5A45}" type="pres">
      <dgm:prSet presAssocID="{EA8234DF-DC4D-4742-BC69-019E3B76B735}" presName="rootComposite" presStyleCnt="0"/>
      <dgm:spPr/>
    </dgm:pt>
    <dgm:pt modelId="{B3318D07-9A23-41DC-BF08-2AB2BC58C663}" type="pres">
      <dgm:prSet presAssocID="{EA8234DF-DC4D-4742-BC69-019E3B76B735}" presName="rootText" presStyleLbl="node3" presStyleIdx="5" presStyleCnt="6" custScaleX="115702" custScaleY="69918" custLinFactNeighborY="57897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8B57BDE8-9D73-4829-8FA9-D76E3970B301}" type="pres">
      <dgm:prSet presAssocID="{EA8234DF-DC4D-4742-BC69-019E3B76B735}" presName="rootConnector" presStyleLbl="node3" presStyleIdx="5" presStyleCnt="6"/>
      <dgm:spPr/>
      <dgm:t>
        <a:bodyPr/>
        <a:lstStyle/>
        <a:p>
          <a:endParaRPr lang="es-CL"/>
        </a:p>
      </dgm:t>
    </dgm:pt>
    <dgm:pt modelId="{DB0F786F-D833-4512-B454-962BB966475A}" type="pres">
      <dgm:prSet presAssocID="{EA8234DF-DC4D-4742-BC69-019E3B76B735}" presName="hierChild4" presStyleCnt="0"/>
      <dgm:spPr/>
    </dgm:pt>
    <dgm:pt modelId="{6F7F9C23-270F-4575-A9A0-37E79A89A150}" type="pres">
      <dgm:prSet presAssocID="{EA8234DF-DC4D-4742-BC69-019E3B76B735}" presName="hierChild5" presStyleCnt="0"/>
      <dgm:spPr/>
    </dgm:pt>
    <dgm:pt modelId="{D2C71335-CF0E-4306-86D6-7798D766C313}" type="pres">
      <dgm:prSet presAssocID="{A19DA2A0-B40F-45FA-A239-895ED30EE28E}" presName="hierChild5" presStyleCnt="0"/>
      <dgm:spPr/>
      <dgm:t>
        <a:bodyPr/>
        <a:lstStyle/>
        <a:p>
          <a:endParaRPr lang="es-CL"/>
        </a:p>
      </dgm:t>
    </dgm:pt>
    <dgm:pt modelId="{CD7ED474-149E-458C-B926-6B5820221268}" type="pres">
      <dgm:prSet presAssocID="{E86DBB61-B025-4EAA-8617-F3F79DBDE19F}" presName="Name111" presStyleLbl="parChTrans1D3" presStyleIdx="6" presStyleCnt="7"/>
      <dgm:spPr/>
      <dgm:t>
        <a:bodyPr/>
        <a:lstStyle/>
        <a:p>
          <a:endParaRPr lang="es-CL"/>
        </a:p>
      </dgm:t>
    </dgm:pt>
    <dgm:pt modelId="{B3037954-885A-4A5A-BE1F-35EC1DAA8603}" type="pres">
      <dgm:prSet presAssocID="{7ECC3F76-EA65-4189-AC13-2F416A51080A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CL"/>
        </a:p>
      </dgm:t>
    </dgm:pt>
    <dgm:pt modelId="{8F842FA7-5062-41E7-936E-3FD64FA02057}" type="pres">
      <dgm:prSet presAssocID="{7ECC3F76-EA65-4189-AC13-2F416A51080A}" presName="rootComposite3" presStyleCnt="0"/>
      <dgm:spPr/>
      <dgm:t>
        <a:bodyPr/>
        <a:lstStyle/>
        <a:p>
          <a:endParaRPr lang="es-CL"/>
        </a:p>
      </dgm:t>
    </dgm:pt>
    <dgm:pt modelId="{978BFF30-FCEF-481F-8E8C-817157150C60}" type="pres">
      <dgm:prSet presAssocID="{7ECC3F76-EA65-4189-AC13-2F416A51080A}" presName="rootText3" presStyleLbl="asst2" presStyleIdx="0" presStyleCnt="1" custScaleY="77173" custLinFactNeighborX="75218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E1384A81-4B01-4FFA-92F0-7915F94E5A1D}" type="pres">
      <dgm:prSet presAssocID="{7ECC3F76-EA65-4189-AC13-2F416A51080A}" presName="rootConnector3" presStyleLbl="asst2" presStyleIdx="0" presStyleCnt="1"/>
      <dgm:spPr/>
      <dgm:t>
        <a:bodyPr/>
        <a:lstStyle/>
        <a:p>
          <a:endParaRPr lang="es-CL"/>
        </a:p>
      </dgm:t>
    </dgm:pt>
    <dgm:pt modelId="{AB65D93F-B0FF-4E0F-A208-D8E7AE6C1C2A}" type="pres">
      <dgm:prSet presAssocID="{7ECC3F76-EA65-4189-AC13-2F416A51080A}" presName="hierChild6" presStyleCnt="0"/>
      <dgm:spPr/>
      <dgm:t>
        <a:bodyPr/>
        <a:lstStyle/>
        <a:p>
          <a:endParaRPr lang="es-CL"/>
        </a:p>
      </dgm:t>
    </dgm:pt>
    <dgm:pt modelId="{917782B7-6DDF-4886-82FC-D4E189A18344}" type="pres">
      <dgm:prSet presAssocID="{7ECC3F76-EA65-4189-AC13-2F416A51080A}" presName="hierChild7" presStyleCnt="0"/>
      <dgm:spPr/>
      <dgm:t>
        <a:bodyPr/>
        <a:lstStyle/>
        <a:p>
          <a:endParaRPr lang="es-CL"/>
        </a:p>
      </dgm:t>
    </dgm:pt>
    <dgm:pt modelId="{E202A27A-1F11-44AA-AA41-534CEBC6736A}" type="pres">
      <dgm:prSet presAssocID="{6497B3BD-06FF-4E8D-BB4D-13F36B999DA8}" presName="hierChild3" presStyleCnt="0"/>
      <dgm:spPr/>
      <dgm:t>
        <a:bodyPr/>
        <a:lstStyle/>
        <a:p>
          <a:endParaRPr lang="es-CL"/>
        </a:p>
      </dgm:t>
    </dgm:pt>
    <dgm:pt modelId="{89F09553-187D-4525-A7F8-22ACA4C6CB7A}" type="pres">
      <dgm:prSet presAssocID="{B50AA9D4-304C-4844-8F0D-5496A5CF2D66}" presName="Name111" presStyleLbl="parChTrans1D2" presStyleIdx="2" presStyleCnt="3"/>
      <dgm:spPr/>
      <dgm:t>
        <a:bodyPr/>
        <a:lstStyle/>
        <a:p>
          <a:endParaRPr lang="es-CL"/>
        </a:p>
      </dgm:t>
    </dgm:pt>
    <dgm:pt modelId="{4AFA8302-FF4F-4884-822E-3F65658BF3DC}" type="pres">
      <dgm:prSet presAssocID="{1DC9466E-BB63-4DB9-845A-F56B8876FAF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CL"/>
        </a:p>
      </dgm:t>
    </dgm:pt>
    <dgm:pt modelId="{74269296-4304-4D0B-A342-50B275275603}" type="pres">
      <dgm:prSet presAssocID="{1DC9466E-BB63-4DB9-845A-F56B8876FAF3}" presName="rootComposite3" presStyleCnt="0"/>
      <dgm:spPr/>
      <dgm:t>
        <a:bodyPr/>
        <a:lstStyle/>
        <a:p>
          <a:endParaRPr lang="es-CL"/>
        </a:p>
      </dgm:t>
    </dgm:pt>
    <dgm:pt modelId="{5F95A16F-1CB3-4B2E-A45E-722C70382CCE}" type="pres">
      <dgm:prSet presAssocID="{1DC9466E-BB63-4DB9-845A-F56B8876FAF3}" presName="rootText3" presStyleLbl="asst1" presStyleIdx="0" presStyleCnt="1" custLinFactNeighborX="21059" custLinFactNeighborY="-10027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8013CE6F-CC55-4E5E-B033-FFD4FC8F2B3F}" type="pres">
      <dgm:prSet presAssocID="{1DC9466E-BB63-4DB9-845A-F56B8876FAF3}" presName="rootConnector3" presStyleLbl="asst1" presStyleIdx="0" presStyleCnt="1"/>
      <dgm:spPr/>
      <dgm:t>
        <a:bodyPr/>
        <a:lstStyle/>
        <a:p>
          <a:endParaRPr lang="es-CL"/>
        </a:p>
      </dgm:t>
    </dgm:pt>
    <dgm:pt modelId="{3A6D4001-1FFA-433C-844D-D87E0E74E00E}" type="pres">
      <dgm:prSet presAssocID="{1DC9466E-BB63-4DB9-845A-F56B8876FAF3}" presName="hierChild6" presStyleCnt="0"/>
      <dgm:spPr/>
      <dgm:t>
        <a:bodyPr/>
        <a:lstStyle/>
        <a:p>
          <a:endParaRPr lang="es-CL"/>
        </a:p>
      </dgm:t>
    </dgm:pt>
    <dgm:pt modelId="{84D387A2-E402-4C60-91CE-09DF9C25CD4A}" type="pres">
      <dgm:prSet presAssocID="{1DC9466E-BB63-4DB9-845A-F56B8876FAF3}" presName="hierChild7" presStyleCnt="0"/>
      <dgm:spPr/>
      <dgm:t>
        <a:bodyPr/>
        <a:lstStyle/>
        <a:p>
          <a:endParaRPr lang="es-CL"/>
        </a:p>
      </dgm:t>
    </dgm:pt>
  </dgm:ptLst>
  <dgm:cxnLst>
    <dgm:cxn modelId="{27082752-CC7C-4092-9D65-BB5945D5CB94}" srcId="{A19DA2A0-B40F-45FA-A239-895ED30EE28E}" destId="{89BC7889-9919-48C1-98B8-451EB8E6B643}" srcOrd="3" destOrd="0" parTransId="{7B9D1ACC-3EAB-454F-A4D5-5FF4FDB9F804}" sibTransId="{B32CBC0F-34C4-4D54-AB02-109E003C565E}"/>
    <dgm:cxn modelId="{7D6EFBB8-F3DE-4F5D-B2C2-84D5B49561AA}" type="presOf" srcId="{28C0BE33-AB82-4DF7-A31C-7EAE39578EE3}" destId="{5A22CB4E-8672-44B9-964D-DF479917B566}" srcOrd="0" destOrd="0" presId="urn:microsoft.com/office/officeart/2005/8/layout/orgChart1"/>
    <dgm:cxn modelId="{CE8A0E99-D212-4D98-A92E-C7718B63F810}" type="presOf" srcId="{6497B3BD-06FF-4E8D-BB4D-13F36B999DA8}" destId="{D8CEC747-4D9C-44C2-8D3D-A4E25F40188F}" srcOrd="1" destOrd="0" presId="urn:microsoft.com/office/officeart/2005/8/layout/orgChart1"/>
    <dgm:cxn modelId="{94786CF0-E4C0-4A91-A630-31BF4B961941}" type="presOf" srcId="{2A40A59C-985D-4BCA-8AB6-2000D578874D}" destId="{6FC0913A-FD93-4671-B583-7AC8E3370D2D}" srcOrd="0" destOrd="0" presId="urn:microsoft.com/office/officeart/2005/8/layout/orgChart1"/>
    <dgm:cxn modelId="{FC82D3B6-660E-43EB-8ABB-3EA37BB9EF87}" type="presOf" srcId="{65C7A46E-68FD-46FB-8EC7-4182EA0255B8}" destId="{DB4F0FE8-9A8A-4074-9D7A-F775FEB1AA18}" srcOrd="1" destOrd="0" presId="urn:microsoft.com/office/officeart/2005/8/layout/orgChart1"/>
    <dgm:cxn modelId="{694FE6A7-00EA-4377-854C-18D23AA86CC0}" type="presOf" srcId="{89BC7889-9919-48C1-98B8-451EB8E6B643}" destId="{082EE30B-2951-4EAD-99A0-0C130A14250B}" srcOrd="0" destOrd="0" presId="urn:microsoft.com/office/officeart/2005/8/layout/orgChart1"/>
    <dgm:cxn modelId="{D07958A2-9C65-4B21-B34F-C8A024792731}" srcId="{A19DA2A0-B40F-45FA-A239-895ED30EE28E}" destId="{2A40A59C-985D-4BCA-8AB6-2000D578874D}" srcOrd="0" destOrd="0" parTransId="{CF3BE3E7-9DC0-4B35-A689-EAE288FF5E00}" sibTransId="{B76BD0D3-8850-4FC4-A738-D14901E58286}"/>
    <dgm:cxn modelId="{2AE78F25-69AA-4022-9C19-0ED1C2743970}" type="presOf" srcId="{7ECC3F76-EA65-4189-AC13-2F416A51080A}" destId="{978BFF30-FCEF-481F-8E8C-817157150C60}" srcOrd="0" destOrd="0" presId="urn:microsoft.com/office/officeart/2005/8/layout/orgChart1"/>
    <dgm:cxn modelId="{98CFBDF2-284C-460E-88ED-BCD031DEB438}" type="presOf" srcId="{D763B6E1-ABFD-4136-AC56-B0018EC159A1}" destId="{4F2F1456-2902-47B7-BD0E-D1DB80D17325}" srcOrd="0" destOrd="0" presId="urn:microsoft.com/office/officeart/2005/8/layout/orgChart1"/>
    <dgm:cxn modelId="{71455471-1422-47A5-9CEA-D63AD2EE32E3}" srcId="{A19DA2A0-B40F-45FA-A239-895ED30EE28E}" destId="{EA8234DF-DC4D-4742-BC69-019E3B76B735}" srcOrd="4" destOrd="0" parTransId="{D763B6E1-ABFD-4136-AC56-B0018EC159A1}" sibTransId="{09C7BD13-14BB-4CF1-A826-9B78FDEF8F15}"/>
    <dgm:cxn modelId="{A6F4DDE2-2E99-45AF-9FF4-3939BA6B42F8}" type="presOf" srcId="{89BC7889-9919-48C1-98B8-451EB8E6B643}" destId="{38B6E61E-DFA2-4C13-B701-1466D97B5F67}" srcOrd="1" destOrd="0" presId="urn:microsoft.com/office/officeart/2005/8/layout/orgChart1"/>
    <dgm:cxn modelId="{BAD27A94-6941-4930-9497-B0702E63AEAD}" type="presOf" srcId="{EA8234DF-DC4D-4742-BC69-019E3B76B735}" destId="{8B57BDE8-9D73-4829-8FA9-D76E3970B301}" srcOrd="1" destOrd="0" presId="urn:microsoft.com/office/officeart/2005/8/layout/orgChart1"/>
    <dgm:cxn modelId="{6EC70941-4AD3-44BB-934F-1D10F535F15B}" type="presOf" srcId="{7ECC3F76-EA65-4189-AC13-2F416A51080A}" destId="{E1384A81-4B01-4FFA-92F0-7915F94E5A1D}" srcOrd="1" destOrd="0" presId="urn:microsoft.com/office/officeart/2005/8/layout/orgChart1"/>
    <dgm:cxn modelId="{020687ED-A50D-4127-B66F-33DB76F5C888}" type="presOf" srcId="{E86DBB61-B025-4EAA-8617-F3F79DBDE19F}" destId="{CD7ED474-149E-458C-B926-6B5820221268}" srcOrd="0" destOrd="0" presId="urn:microsoft.com/office/officeart/2005/8/layout/orgChart1"/>
    <dgm:cxn modelId="{9558AC32-ABBC-48A2-BDAC-2DBC0B9F6B3B}" type="presOf" srcId="{28C0BE33-AB82-4DF7-A31C-7EAE39578EE3}" destId="{0725471D-BD50-4B7D-982D-F276BDC60FA8}" srcOrd="1" destOrd="0" presId="urn:microsoft.com/office/officeart/2005/8/layout/orgChart1"/>
    <dgm:cxn modelId="{2DE8DD99-8083-4AB5-BBA3-C95CAC0E542E}" type="presOf" srcId="{6A0E0E1C-FEB1-4D4D-BFD4-CB645F8FA073}" destId="{85F4BC4A-048D-47CC-B197-36C041C24FED}" srcOrd="0" destOrd="0" presId="urn:microsoft.com/office/officeart/2005/8/layout/orgChart1"/>
    <dgm:cxn modelId="{24A2FC93-B42F-4947-952F-14D0F8A54396}" type="presOf" srcId="{CF3BE3E7-9DC0-4B35-A689-EAE288FF5E00}" destId="{7CA1D0A2-59C3-47B2-B014-76BEA3C22AA3}" srcOrd="0" destOrd="0" presId="urn:microsoft.com/office/officeart/2005/8/layout/orgChart1"/>
    <dgm:cxn modelId="{7AA9132E-EDCA-4916-A0F8-3C556C3AB138}" type="presOf" srcId="{A3585C80-06BE-4381-B96F-00BB68A6EFC0}" destId="{20A24A61-0989-4556-B3E2-A0BE0EAC1615}" srcOrd="0" destOrd="0" presId="urn:microsoft.com/office/officeart/2005/8/layout/orgChart1"/>
    <dgm:cxn modelId="{39195EE2-C92E-496F-A052-F67BCD400967}" type="presOf" srcId="{7C59E3FA-43B5-4DF2-A5CC-087CAADC5818}" destId="{69585058-E85F-4C5B-B86B-A5582986332B}" srcOrd="1" destOrd="0" presId="urn:microsoft.com/office/officeart/2005/8/layout/orgChart1"/>
    <dgm:cxn modelId="{39C78184-24D7-40DB-84F9-03A0F955A8E7}" type="presOf" srcId="{7B9D1ACC-3EAB-454F-A4D5-5FF4FDB9F804}" destId="{E863BA3C-5CF3-47B5-AD8D-F09849F07CCB}" srcOrd="0" destOrd="0" presId="urn:microsoft.com/office/officeart/2005/8/layout/orgChart1"/>
    <dgm:cxn modelId="{EF23F3FE-E29E-402B-8E5B-0D10D5677F9C}" type="presOf" srcId="{3D2CC09B-22C7-4F99-BE03-25A52C9C0180}" destId="{24CA2045-7889-4E70-AD54-1EAAE247DDB8}" srcOrd="0" destOrd="0" presId="urn:microsoft.com/office/officeart/2005/8/layout/orgChart1"/>
    <dgm:cxn modelId="{E464CB99-534F-45ED-B383-4FA5A848FEAF}" srcId="{6497B3BD-06FF-4E8D-BB4D-13F36B999DA8}" destId="{28C0BE33-AB82-4DF7-A31C-7EAE39578EE3}" srcOrd="1" destOrd="0" parTransId="{32DEC5EF-B153-4877-8C41-8D5349042A59}" sibTransId="{ADF5AC8B-E6AA-435B-92C4-071C17D65EEE}"/>
    <dgm:cxn modelId="{F6171FF8-7B17-4BE1-9378-61122A9C0B37}" type="presOf" srcId="{B50AA9D4-304C-4844-8F0D-5496A5CF2D66}" destId="{89F09553-187D-4525-A7F8-22ACA4C6CB7A}" srcOrd="0" destOrd="0" presId="urn:microsoft.com/office/officeart/2005/8/layout/orgChart1"/>
    <dgm:cxn modelId="{613FD287-C8BB-4780-9E90-B36987939062}" type="presOf" srcId="{65C7A46E-68FD-46FB-8EC7-4182EA0255B8}" destId="{AD25799B-5837-4BAE-86BD-839F305BD56C}" srcOrd="0" destOrd="0" presId="urn:microsoft.com/office/officeart/2005/8/layout/orgChart1"/>
    <dgm:cxn modelId="{39D0CF68-9255-4516-B2BA-8D1CE7FBD706}" srcId="{A19DA2A0-B40F-45FA-A239-895ED30EE28E}" destId="{65C7A46E-68FD-46FB-8EC7-4182EA0255B8}" srcOrd="2" destOrd="0" parTransId="{3D2CC09B-22C7-4F99-BE03-25A52C9C0180}" sibTransId="{7248B92D-00B4-4BF4-8B43-0C435E57BD1A}"/>
    <dgm:cxn modelId="{91A5E979-DA0A-4614-B981-0C6A3D2D7D49}" type="presOf" srcId="{5D2CD565-0B77-4ACC-B9D3-C80AB2C893CD}" destId="{1D866871-74B0-4E41-ADBE-3010379177D1}" srcOrd="0" destOrd="0" presId="urn:microsoft.com/office/officeart/2005/8/layout/orgChart1"/>
    <dgm:cxn modelId="{AF2C963E-3712-49B9-815A-401F041321E0}" type="presOf" srcId="{32DEC5EF-B153-4877-8C41-8D5349042A59}" destId="{2D634DCF-3B78-4C82-944A-8062FA2A7CCA}" srcOrd="0" destOrd="0" presId="urn:microsoft.com/office/officeart/2005/8/layout/orgChart1"/>
    <dgm:cxn modelId="{032DBAEF-D9A4-45F0-B830-9497EE2BC622}" srcId="{28C0BE33-AB82-4DF7-A31C-7EAE39578EE3}" destId="{879180C8-C2AC-45D4-9EE5-A1C40B9AFB7E}" srcOrd="0" destOrd="0" parTransId="{5D2CD565-0B77-4ACC-B9D3-C80AB2C893CD}" sibTransId="{33A835C1-DBC1-4175-A090-FCD9CA740706}"/>
    <dgm:cxn modelId="{D27C9A8A-CDA2-46CD-B962-413CA54015A4}" type="presOf" srcId="{1DC9466E-BB63-4DB9-845A-F56B8876FAF3}" destId="{5F95A16F-1CB3-4B2E-A45E-722C70382CCE}" srcOrd="0" destOrd="0" presId="urn:microsoft.com/office/officeart/2005/8/layout/orgChart1"/>
    <dgm:cxn modelId="{E842F742-4A37-4DAD-B977-4ECDAF34355F}" srcId="{28C0BE33-AB82-4DF7-A31C-7EAE39578EE3}" destId="{7C59E3FA-43B5-4DF2-A5CC-087CAADC5818}" srcOrd="1" destOrd="0" parTransId="{6A0E0E1C-FEB1-4D4D-BFD4-CB645F8FA073}" sibTransId="{BC9F9EF9-8FB3-4A0E-A627-49C376E603D2}"/>
    <dgm:cxn modelId="{C816F4F3-C22A-470F-9B81-4F02CDEFC790}" type="presOf" srcId="{2A40A59C-985D-4BCA-8AB6-2000D578874D}" destId="{0A95970D-BE21-43E4-9E97-98DA8CFCBB28}" srcOrd="1" destOrd="0" presId="urn:microsoft.com/office/officeart/2005/8/layout/orgChart1"/>
    <dgm:cxn modelId="{31095B21-3BC2-44D3-96A8-1FDD9D9A1C59}" type="presOf" srcId="{A19DA2A0-B40F-45FA-A239-895ED30EE28E}" destId="{07379B72-9C55-4629-8696-DBBD6EB14463}" srcOrd="1" destOrd="0" presId="urn:microsoft.com/office/officeart/2005/8/layout/orgChart1"/>
    <dgm:cxn modelId="{0CBC1F04-E84C-4083-8204-23BA614A7744}" srcId="{6497B3BD-06FF-4E8D-BB4D-13F36B999DA8}" destId="{1DC9466E-BB63-4DB9-845A-F56B8876FAF3}" srcOrd="0" destOrd="0" parTransId="{B50AA9D4-304C-4844-8F0D-5496A5CF2D66}" sibTransId="{B9173E0D-719A-437F-A706-5809A7AB9985}"/>
    <dgm:cxn modelId="{1992D502-C228-4274-9F4C-AC5845A2E989}" type="presOf" srcId="{6497B3BD-06FF-4E8D-BB4D-13F36B999DA8}" destId="{CB331103-F6E3-4F84-8F54-A72F4D7C0258}" srcOrd="0" destOrd="0" presId="urn:microsoft.com/office/officeart/2005/8/layout/orgChart1"/>
    <dgm:cxn modelId="{D1D6BB32-55C0-4480-8FD3-F0F284CC8753}" type="presOf" srcId="{A19DA2A0-B40F-45FA-A239-895ED30EE28E}" destId="{D31DACB8-BFB1-4CC7-AA15-D0881AC3088B}" srcOrd="0" destOrd="0" presId="urn:microsoft.com/office/officeart/2005/8/layout/orgChart1"/>
    <dgm:cxn modelId="{46FF2B29-3DB4-431D-866A-73EDF1D47A25}" type="presOf" srcId="{879180C8-C2AC-45D4-9EE5-A1C40B9AFB7E}" destId="{B258DB22-167D-433C-973C-C8BBC1B184E6}" srcOrd="1" destOrd="0" presId="urn:microsoft.com/office/officeart/2005/8/layout/orgChart1"/>
    <dgm:cxn modelId="{E6B1C3A7-DDA9-4454-8EF5-A384491D8D3E}" type="presOf" srcId="{6CF1E3C3-9C25-4268-B1A6-8CF096554F04}" destId="{B5F0C738-63E7-4614-A458-0FBA4C2392F0}" srcOrd="0" destOrd="0" presId="urn:microsoft.com/office/officeart/2005/8/layout/orgChart1"/>
    <dgm:cxn modelId="{AF69FC8C-500F-4FA7-9704-931C09775CD0}" srcId="{6497B3BD-06FF-4E8D-BB4D-13F36B999DA8}" destId="{A19DA2A0-B40F-45FA-A239-895ED30EE28E}" srcOrd="2" destOrd="0" parTransId="{A3585C80-06BE-4381-B96F-00BB68A6EFC0}" sibTransId="{E2E61A89-EB6B-4CE9-9E2F-A4C68C8749E2}"/>
    <dgm:cxn modelId="{D21B1DD2-AE70-488B-B299-264F664F8581}" type="presOf" srcId="{EA8234DF-DC4D-4742-BC69-019E3B76B735}" destId="{B3318D07-9A23-41DC-BF08-2AB2BC58C663}" srcOrd="0" destOrd="0" presId="urn:microsoft.com/office/officeart/2005/8/layout/orgChart1"/>
    <dgm:cxn modelId="{07E21306-4907-41B0-806C-4317D74FAC57}" srcId="{A19DA2A0-B40F-45FA-A239-895ED30EE28E}" destId="{7ECC3F76-EA65-4189-AC13-2F416A51080A}" srcOrd="1" destOrd="0" parTransId="{E86DBB61-B025-4EAA-8617-F3F79DBDE19F}" sibTransId="{2FE89182-3011-45FE-8777-BF3E4DFBE02D}"/>
    <dgm:cxn modelId="{28EAFC9A-FCC3-4B98-BC5B-9B52B051CAFB}" type="presOf" srcId="{7C59E3FA-43B5-4DF2-A5CC-087CAADC5818}" destId="{BAF81BA1-6B26-42DA-BFB0-36B8A37C821C}" srcOrd="0" destOrd="0" presId="urn:microsoft.com/office/officeart/2005/8/layout/orgChart1"/>
    <dgm:cxn modelId="{E3CFD5D9-0D40-400E-940E-23E6B398C588}" type="presOf" srcId="{1DC9466E-BB63-4DB9-845A-F56B8876FAF3}" destId="{8013CE6F-CC55-4E5E-B033-FFD4FC8F2B3F}" srcOrd="1" destOrd="0" presId="urn:microsoft.com/office/officeart/2005/8/layout/orgChart1"/>
    <dgm:cxn modelId="{A0B3E327-0BE7-47D1-8A2C-3D3FA57C8DE7}" type="presOf" srcId="{879180C8-C2AC-45D4-9EE5-A1C40B9AFB7E}" destId="{F941290F-7292-4E04-9D32-A6327173D1C6}" srcOrd="0" destOrd="0" presId="urn:microsoft.com/office/officeart/2005/8/layout/orgChart1"/>
    <dgm:cxn modelId="{72224DDC-04E4-4E05-84C8-138147B9B385}" srcId="{6CF1E3C3-9C25-4268-B1A6-8CF096554F04}" destId="{6497B3BD-06FF-4E8D-BB4D-13F36B999DA8}" srcOrd="0" destOrd="0" parTransId="{1C4D973D-D36D-49C4-BDDF-7C4C6A6AF004}" sibTransId="{3FADE324-86CC-4463-8C06-3CD9943B2009}"/>
    <dgm:cxn modelId="{3159F984-9647-478C-8C93-D4ABAFAA38DE}" type="presParOf" srcId="{B5F0C738-63E7-4614-A458-0FBA4C2392F0}" destId="{CC2DCC53-99D5-43EF-B98A-36E71217520F}" srcOrd="0" destOrd="0" presId="urn:microsoft.com/office/officeart/2005/8/layout/orgChart1"/>
    <dgm:cxn modelId="{494216B4-B21E-4470-B36D-18B58B7176CD}" type="presParOf" srcId="{CC2DCC53-99D5-43EF-B98A-36E71217520F}" destId="{85566878-A950-48A2-B81B-7C85FBFDC7D1}" srcOrd="0" destOrd="0" presId="urn:microsoft.com/office/officeart/2005/8/layout/orgChart1"/>
    <dgm:cxn modelId="{0E4E17CA-B851-45D0-9D56-4D507CAAC20B}" type="presParOf" srcId="{85566878-A950-48A2-B81B-7C85FBFDC7D1}" destId="{CB331103-F6E3-4F84-8F54-A72F4D7C0258}" srcOrd="0" destOrd="0" presId="urn:microsoft.com/office/officeart/2005/8/layout/orgChart1"/>
    <dgm:cxn modelId="{E8EDA4C6-F1D4-4588-8AA7-4E677E373289}" type="presParOf" srcId="{85566878-A950-48A2-B81B-7C85FBFDC7D1}" destId="{D8CEC747-4D9C-44C2-8D3D-A4E25F40188F}" srcOrd="1" destOrd="0" presId="urn:microsoft.com/office/officeart/2005/8/layout/orgChart1"/>
    <dgm:cxn modelId="{22FA94C4-1CED-439F-8AB4-5DD992A4809F}" type="presParOf" srcId="{CC2DCC53-99D5-43EF-B98A-36E71217520F}" destId="{5837C4D8-6C00-4110-97D9-9E0B91F7253E}" srcOrd="1" destOrd="0" presId="urn:microsoft.com/office/officeart/2005/8/layout/orgChart1"/>
    <dgm:cxn modelId="{AA8668DD-DB4C-46B4-AE81-3BF23856474D}" type="presParOf" srcId="{5837C4D8-6C00-4110-97D9-9E0B91F7253E}" destId="{2D634DCF-3B78-4C82-944A-8062FA2A7CCA}" srcOrd="0" destOrd="0" presId="urn:microsoft.com/office/officeart/2005/8/layout/orgChart1"/>
    <dgm:cxn modelId="{FEA8779C-312B-4A34-AF22-CB399CDC11F3}" type="presParOf" srcId="{5837C4D8-6C00-4110-97D9-9E0B91F7253E}" destId="{426F442F-7566-4F87-9C16-3053C323581E}" srcOrd="1" destOrd="0" presId="urn:microsoft.com/office/officeart/2005/8/layout/orgChart1"/>
    <dgm:cxn modelId="{88833E61-A607-4CF8-9625-D00B4A358FFF}" type="presParOf" srcId="{426F442F-7566-4F87-9C16-3053C323581E}" destId="{71AA894E-742E-4344-B7C5-07842EF4B2B2}" srcOrd="0" destOrd="0" presId="urn:microsoft.com/office/officeart/2005/8/layout/orgChart1"/>
    <dgm:cxn modelId="{6B8571B2-82B6-462F-B461-5D7EEBDF8B1A}" type="presParOf" srcId="{71AA894E-742E-4344-B7C5-07842EF4B2B2}" destId="{5A22CB4E-8672-44B9-964D-DF479917B566}" srcOrd="0" destOrd="0" presId="urn:microsoft.com/office/officeart/2005/8/layout/orgChart1"/>
    <dgm:cxn modelId="{3CDBF8AE-56C6-4888-9CF4-CBC0E9C90DBF}" type="presParOf" srcId="{71AA894E-742E-4344-B7C5-07842EF4B2B2}" destId="{0725471D-BD50-4B7D-982D-F276BDC60FA8}" srcOrd="1" destOrd="0" presId="urn:microsoft.com/office/officeart/2005/8/layout/orgChart1"/>
    <dgm:cxn modelId="{633D93DB-B10A-4A19-816A-BAA0F8A5B69E}" type="presParOf" srcId="{426F442F-7566-4F87-9C16-3053C323581E}" destId="{7C4701FE-B1DD-4C1C-AB36-A77C10324D15}" srcOrd="1" destOrd="0" presId="urn:microsoft.com/office/officeart/2005/8/layout/orgChart1"/>
    <dgm:cxn modelId="{E952E3B1-A22A-4E78-9689-C1A69B39D97D}" type="presParOf" srcId="{7C4701FE-B1DD-4C1C-AB36-A77C10324D15}" destId="{1D866871-74B0-4E41-ADBE-3010379177D1}" srcOrd="0" destOrd="0" presId="urn:microsoft.com/office/officeart/2005/8/layout/orgChart1"/>
    <dgm:cxn modelId="{B3D18782-4ACC-4C68-9A2E-713CC1078BEE}" type="presParOf" srcId="{7C4701FE-B1DD-4C1C-AB36-A77C10324D15}" destId="{014E128D-6E69-4B33-9002-22706B728620}" srcOrd="1" destOrd="0" presId="urn:microsoft.com/office/officeart/2005/8/layout/orgChart1"/>
    <dgm:cxn modelId="{BF59DEA2-2C2C-42B3-928C-11B19DEBEA7E}" type="presParOf" srcId="{014E128D-6E69-4B33-9002-22706B728620}" destId="{D86A4092-F8ED-4CF6-99FA-ABC848D23B1C}" srcOrd="0" destOrd="0" presId="urn:microsoft.com/office/officeart/2005/8/layout/orgChart1"/>
    <dgm:cxn modelId="{3610E22D-5982-4331-95C6-073BF56FE943}" type="presParOf" srcId="{D86A4092-F8ED-4CF6-99FA-ABC848D23B1C}" destId="{F941290F-7292-4E04-9D32-A6327173D1C6}" srcOrd="0" destOrd="0" presId="urn:microsoft.com/office/officeart/2005/8/layout/orgChart1"/>
    <dgm:cxn modelId="{96F04673-2FDF-4BD0-BC7B-E21D10D3101F}" type="presParOf" srcId="{D86A4092-F8ED-4CF6-99FA-ABC848D23B1C}" destId="{B258DB22-167D-433C-973C-C8BBC1B184E6}" srcOrd="1" destOrd="0" presId="urn:microsoft.com/office/officeart/2005/8/layout/orgChart1"/>
    <dgm:cxn modelId="{02D70E67-B410-4747-87C6-27904BD77B6E}" type="presParOf" srcId="{014E128D-6E69-4B33-9002-22706B728620}" destId="{EED55350-D7BD-4437-99CE-40C4B4F4672B}" srcOrd="1" destOrd="0" presId="urn:microsoft.com/office/officeart/2005/8/layout/orgChart1"/>
    <dgm:cxn modelId="{4A59CEC2-3BE5-46B8-BE30-6B4F65C69BC6}" type="presParOf" srcId="{014E128D-6E69-4B33-9002-22706B728620}" destId="{99DE29A3-BFD6-4D59-94C0-21C0EE738BEA}" srcOrd="2" destOrd="0" presId="urn:microsoft.com/office/officeart/2005/8/layout/orgChart1"/>
    <dgm:cxn modelId="{2703B2C3-9063-45DC-8D10-591D417D6E2A}" type="presParOf" srcId="{7C4701FE-B1DD-4C1C-AB36-A77C10324D15}" destId="{85F4BC4A-048D-47CC-B197-36C041C24FED}" srcOrd="2" destOrd="0" presId="urn:microsoft.com/office/officeart/2005/8/layout/orgChart1"/>
    <dgm:cxn modelId="{497FB124-8363-40A4-B9BD-4B46A0002DEE}" type="presParOf" srcId="{7C4701FE-B1DD-4C1C-AB36-A77C10324D15}" destId="{D27C1C87-8C9F-452A-A027-5D92E8F93652}" srcOrd="3" destOrd="0" presId="urn:microsoft.com/office/officeart/2005/8/layout/orgChart1"/>
    <dgm:cxn modelId="{4BB62755-82B6-4BC9-A55D-2B26FD8FFE6B}" type="presParOf" srcId="{D27C1C87-8C9F-452A-A027-5D92E8F93652}" destId="{54283225-2896-43B4-AC97-1EF553BBF089}" srcOrd="0" destOrd="0" presId="urn:microsoft.com/office/officeart/2005/8/layout/orgChart1"/>
    <dgm:cxn modelId="{5D25614B-0660-4712-B3FD-BA4095BA7F80}" type="presParOf" srcId="{54283225-2896-43B4-AC97-1EF553BBF089}" destId="{BAF81BA1-6B26-42DA-BFB0-36B8A37C821C}" srcOrd="0" destOrd="0" presId="urn:microsoft.com/office/officeart/2005/8/layout/orgChart1"/>
    <dgm:cxn modelId="{57FD2D3E-E64F-4EEB-ABB5-00F9439EF679}" type="presParOf" srcId="{54283225-2896-43B4-AC97-1EF553BBF089}" destId="{69585058-E85F-4C5B-B86B-A5582986332B}" srcOrd="1" destOrd="0" presId="urn:microsoft.com/office/officeart/2005/8/layout/orgChart1"/>
    <dgm:cxn modelId="{8132F902-3331-4D27-AE0B-908F7CB3804D}" type="presParOf" srcId="{D27C1C87-8C9F-452A-A027-5D92E8F93652}" destId="{4013387A-6B83-46FE-865E-087473E1F554}" srcOrd="1" destOrd="0" presId="urn:microsoft.com/office/officeart/2005/8/layout/orgChart1"/>
    <dgm:cxn modelId="{2028C0B9-7C9F-4E8D-9226-1FAC679E85EF}" type="presParOf" srcId="{D27C1C87-8C9F-452A-A027-5D92E8F93652}" destId="{539AF5D9-6159-494F-BD8D-7104146B3DA2}" srcOrd="2" destOrd="0" presId="urn:microsoft.com/office/officeart/2005/8/layout/orgChart1"/>
    <dgm:cxn modelId="{BA8C7C20-79A1-4032-AD0E-859B62FB0EED}" type="presParOf" srcId="{426F442F-7566-4F87-9C16-3053C323581E}" destId="{511BE309-D19C-4EBE-842C-A5FC62F4BD37}" srcOrd="2" destOrd="0" presId="urn:microsoft.com/office/officeart/2005/8/layout/orgChart1"/>
    <dgm:cxn modelId="{8C61A873-3217-48CE-BCF8-2DFCBC1C65F3}" type="presParOf" srcId="{5837C4D8-6C00-4110-97D9-9E0B91F7253E}" destId="{20A24A61-0989-4556-B3E2-A0BE0EAC1615}" srcOrd="2" destOrd="0" presId="urn:microsoft.com/office/officeart/2005/8/layout/orgChart1"/>
    <dgm:cxn modelId="{5C8CBA3F-39F3-4F37-BC29-CD5E8FBC6E11}" type="presParOf" srcId="{5837C4D8-6C00-4110-97D9-9E0B91F7253E}" destId="{39B0631B-1A33-4ED4-A964-F38C19693C41}" srcOrd="3" destOrd="0" presId="urn:microsoft.com/office/officeart/2005/8/layout/orgChart1"/>
    <dgm:cxn modelId="{FA7E5A72-915F-4CF6-A7F4-9652A07AB3EE}" type="presParOf" srcId="{39B0631B-1A33-4ED4-A964-F38C19693C41}" destId="{A73654AE-E885-437F-AD99-A142847AAB6B}" srcOrd="0" destOrd="0" presId="urn:microsoft.com/office/officeart/2005/8/layout/orgChart1"/>
    <dgm:cxn modelId="{9C1C864E-A8B0-4A4C-8AE2-BA99BD333CC3}" type="presParOf" srcId="{A73654AE-E885-437F-AD99-A142847AAB6B}" destId="{D31DACB8-BFB1-4CC7-AA15-D0881AC3088B}" srcOrd="0" destOrd="0" presId="urn:microsoft.com/office/officeart/2005/8/layout/orgChart1"/>
    <dgm:cxn modelId="{F291444E-71D6-4724-8AFA-D3E319F36DBE}" type="presParOf" srcId="{A73654AE-E885-437F-AD99-A142847AAB6B}" destId="{07379B72-9C55-4629-8696-DBBD6EB14463}" srcOrd="1" destOrd="0" presId="urn:microsoft.com/office/officeart/2005/8/layout/orgChart1"/>
    <dgm:cxn modelId="{375B04ED-1AD9-4D2A-A0C6-827D8479ABA0}" type="presParOf" srcId="{39B0631B-1A33-4ED4-A964-F38C19693C41}" destId="{DEC0592C-1303-44F6-BED0-F5AF59F32498}" srcOrd="1" destOrd="0" presId="urn:microsoft.com/office/officeart/2005/8/layout/orgChart1"/>
    <dgm:cxn modelId="{9E929ED7-7CF7-4DE3-9F3C-1EF710A8C10F}" type="presParOf" srcId="{DEC0592C-1303-44F6-BED0-F5AF59F32498}" destId="{7CA1D0A2-59C3-47B2-B014-76BEA3C22AA3}" srcOrd="0" destOrd="0" presId="urn:microsoft.com/office/officeart/2005/8/layout/orgChart1"/>
    <dgm:cxn modelId="{D9725141-F67F-4998-90DF-FC73A7304A2C}" type="presParOf" srcId="{DEC0592C-1303-44F6-BED0-F5AF59F32498}" destId="{A4A30A52-D34F-49BD-8CA1-F0BD6BABA82E}" srcOrd="1" destOrd="0" presId="urn:microsoft.com/office/officeart/2005/8/layout/orgChart1"/>
    <dgm:cxn modelId="{F53431BA-D3D9-45B5-B98F-00B455453675}" type="presParOf" srcId="{A4A30A52-D34F-49BD-8CA1-F0BD6BABA82E}" destId="{FD6EFF0A-B166-48C5-8D9A-4402065B64C0}" srcOrd="0" destOrd="0" presId="urn:microsoft.com/office/officeart/2005/8/layout/orgChart1"/>
    <dgm:cxn modelId="{709B4504-0B6F-4416-A1BB-E5EFF983A6B5}" type="presParOf" srcId="{FD6EFF0A-B166-48C5-8D9A-4402065B64C0}" destId="{6FC0913A-FD93-4671-B583-7AC8E3370D2D}" srcOrd="0" destOrd="0" presId="urn:microsoft.com/office/officeart/2005/8/layout/orgChart1"/>
    <dgm:cxn modelId="{51B8D49E-21E5-4547-82B9-63287920FFE1}" type="presParOf" srcId="{FD6EFF0A-B166-48C5-8D9A-4402065B64C0}" destId="{0A95970D-BE21-43E4-9E97-98DA8CFCBB28}" srcOrd="1" destOrd="0" presId="urn:microsoft.com/office/officeart/2005/8/layout/orgChart1"/>
    <dgm:cxn modelId="{CB1A1F44-13C7-45A5-B2E9-44AFB5F39B96}" type="presParOf" srcId="{A4A30A52-D34F-49BD-8CA1-F0BD6BABA82E}" destId="{691A6E19-C971-4702-8427-9F112B188D06}" srcOrd="1" destOrd="0" presId="urn:microsoft.com/office/officeart/2005/8/layout/orgChart1"/>
    <dgm:cxn modelId="{1D7325CA-AEB9-4AFD-A1E4-3999D66C1E55}" type="presParOf" srcId="{A4A30A52-D34F-49BD-8CA1-F0BD6BABA82E}" destId="{E61D4C73-C4B7-452B-AA70-A28535325357}" srcOrd="2" destOrd="0" presId="urn:microsoft.com/office/officeart/2005/8/layout/orgChart1"/>
    <dgm:cxn modelId="{4EB6FD58-787E-4501-A324-0A3B8239C71D}" type="presParOf" srcId="{DEC0592C-1303-44F6-BED0-F5AF59F32498}" destId="{24CA2045-7889-4E70-AD54-1EAAE247DDB8}" srcOrd="2" destOrd="0" presId="urn:microsoft.com/office/officeart/2005/8/layout/orgChart1"/>
    <dgm:cxn modelId="{14135FE1-FDA8-4871-9376-EFA65C213FA7}" type="presParOf" srcId="{DEC0592C-1303-44F6-BED0-F5AF59F32498}" destId="{34A0DFB1-DE21-4BC7-A43E-81D0007DB0D7}" srcOrd="3" destOrd="0" presId="urn:microsoft.com/office/officeart/2005/8/layout/orgChart1"/>
    <dgm:cxn modelId="{D3106DF0-1ABB-4DF3-8E2B-DC212D1498F4}" type="presParOf" srcId="{34A0DFB1-DE21-4BC7-A43E-81D0007DB0D7}" destId="{99483184-8071-4D77-87B9-3A0D992897D7}" srcOrd="0" destOrd="0" presId="urn:microsoft.com/office/officeart/2005/8/layout/orgChart1"/>
    <dgm:cxn modelId="{899FA3F0-3BDA-4309-8F66-11C84BB4B5F0}" type="presParOf" srcId="{99483184-8071-4D77-87B9-3A0D992897D7}" destId="{AD25799B-5837-4BAE-86BD-839F305BD56C}" srcOrd="0" destOrd="0" presId="urn:microsoft.com/office/officeart/2005/8/layout/orgChart1"/>
    <dgm:cxn modelId="{3B2F0BEE-9818-443B-8DD3-764270B87186}" type="presParOf" srcId="{99483184-8071-4D77-87B9-3A0D992897D7}" destId="{DB4F0FE8-9A8A-4074-9D7A-F775FEB1AA18}" srcOrd="1" destOrd="0" presId="urn:microsoft.com/office/officeart/2005/8/layout/orgChart1"/>
    <dgm:cxn modelId="{E9C0AFAE-647F-46F5-BB7E-700D811BD6B2}" type="presParOf" srcId="{34A0DFB1-DE21-4BC7-A43E-81D0007DB0D7}" destId="{D5CA07B3-0945-4DAA-8212-419E2A7BD53A}" srcOrd="1" destOrd="0" presId="urn:microsoft.com/office/officeart/2005/8/layout/orgChart1"/>
    <dgm:cxn modelId="{8D1158A7-493A-4130-85B1-7CBC6F46E7B5}" type="presParOf" srcId="{34A0DFB1-DE21-4BC7-A43E-81D0007DB0D7}" destId="{CA2B523D-1C0C-4775-AC0F-3B6627FF95DB}" srcOrd="2" destOrd="0" presId="urn:microsoft.com/office/officeart/2005/8/layout/orgChart1"/>
    <dgm:cxn modelId="{D5B5CB7D-28C5-485C-B2AF-7BBE24DBE50C}" type="presParOf" srcId="{DEC0592C-1303-44F6-BED0-F5AF59F32498}" destId="{E863BA3C-5CF3-47B5-AD8D-F09849F07CCB}" srcOrd="4" destOrd="0" presId="urn:microsoft.com/office/officeart/2005/8/layout/orgChart1"/>
    <dgm:cxn modelId="{76D4F8E0-5740-4EFA-B7CC-20C598C1E867}" type="presParOf" srcId="{DEC0592C-1303-44F6-BED0-F5AF59F32498}" destId="{FCD2C693-AD87-4D9C-936F-712A9F2A70CD}" srcOrd="5" destOrd="0" presId="urn:microsoft.com/office/officeart/2005/8/layout/orgChart1"/>
    <dgm:cxn modelId="{07A625B4-A531-43D5-839A-0EA3AC80BFF4}" type="presParOf" srcId="{FCD2C693-AD87-4D9C-936F-712A9F2A70CD}" destId="{932E5DC7-0646-4032-88CC-4B020A1CC163}" srcOrd="0" destOrd="0" presId="urn:microsoft.com/office/officeart/2005/8/layout/orgChart1"/>
    <dgm:cxn modelId="{C89C9A60-F9F8-4E2D-8B56-A683D49DF7CF}" type="presParOf" srcId="{932E5DC7-0646-4032-88CC-4B020A1CC163}" destId="{082EE30B-2951-4EAD-99A0-0C130A14250B}" srcOrd="0" destOrd="0" presId="urn:microsoft.com/office/officeart/2005/8/layout/orgChart1"/>
    <dgm:cxn modelId="{3684B1CC-26E1-4D9E-B8C1-E118D63040EA}" type="presParOf" srcId="{932E5DC7-0646-4032-88CC-4B020A1CC163}" destId="{38B6E61E-DFA2-4C13-B701-1466D97B5F67}" srcOrd="1" destOrd="0" presId="urn:microsoft.com/office/officeart/2005/8/layout/orgChart1"/>
    <dgm:cxn modelId="{23FDBFAC-D8DA-410B-B1B6-379744F042F8}" type="presParOf" srcId="{FCD2C693-AD87-4D9C-936F-712A9F2A70CD}" destId="{E35484A1-8B99-4D28-BB36-E1582C65AE44}" srcOrd="1" destOrd="0" presId="urn:microsoft.com/office/officeart/2005/8/layout/orgChart1"/>
    <dgm:cxn modelId="{35E4DD8B-68F5-4723-9A12-9377B8B088DD}" type="presParOf" srcId="{FCD2C693-AD87-4D9C-936F-712A9F2A70CD}" destId="{2D3FDD6C-B8F3-442F-A780-F3E24392E311}" srcOrd="2" destOrd="0" presId="urn:microsoft.com/office/officeart/2005/8/layout/orgChart1"/>
    <dgm:cxn modelId="{0D6B0176-78E3-46ED-B76E-F29A1BCD5169}" type="presParOf" srcId="{DEC0592C-1303-44F6-BED0-F5AF59F32498}" destId="{4F2F1456-2902-47B7-BD0E-D1DB80D17325}" srcOrd="6" destOrd="0" presId="urn:microsoft.com/office/officeart/2005/8/layout/orgChart1"/>
    <dgm:cxn modelId="{EDB93CC7-F88F-408D-ADBB-C3AB38FFE980}" type="presParOf" srcId="{DEC0592C-1303-44F6-BED0-F5AF59F32498}" destId="{9C8366A8-2A3E-453A-9C8E-886400F25A14}" srcOrd="7" destOrd="0" presId="urn:microsoft.com/office/officeart/2005/8/layout/orgChart1"/>
    <dgm:cxn modelId="{23C7E11E-330B-442A-ACBB-09FEB11D72AD}" type="presParOf" srcId="{9C8366A8-2A3E-453A-9C8E-886400F25A14}" destId="{87AEF4D8-FD05-4106-9BA1-2AB589AD5A45}" srcOrd="0" destOrd="0" presId="urn:microsoft.com/office/officeart/2005/8/layout/orgChart1"/>
    <dgm:cxn modelId="{443861B8-9806-4142-ADB5-A6C286ADE813}" type="presParOf" srcId="{87AEF4D8-FD05-4106-9BA1-2AB589AD5A45}" destId="{B3318D07-9A23-41DC-BF08-2AB2BC58C663}" srcOrd="0" destOrd="0" presId="urn:microsoft.com/office/officeart/2005/8/layout/orgChart1"/>
    <dgm:cxn modelId="{D3DF3FC3-E198-471C-9913-AD1B1BADC1AF}" type="presParOf" srcId="{87AEF4D8-FD05-4106-9BA1-2AB589AD5A45}" destId="{8B57BDE8-9D73-4829-8FA9-D76E3970B301}" srcOrd="1" destOrd="0" presId="urn:microsoft.com/office/officeart/2005/8/layout/orgChart1"/>
    <dgm:cxn modelId="{CE6BA3D0-B739-4091-B199-E36BDB6A7695}" type="presParOf" srcId="{9C8366A8-2A3E-453A-9C8E-886400F25A14}" destId="{DB0F786F-D833-4512-B454-962BB966475A}" srcOrd="1" destOrd="0" presId="urn:microsoft.com/office/officeart/2005/8/layout/orgChart1"/>
    <dgm:cxn modelId="{BC689424-E83E-47F6-920C-150AEF3198C1}" type="presParOf" srcId="{9C8366A8-2A3E-453A-9C8E-886400F25A14}" destId="{6F7F9C23-270F-4575-A9A0-37E79A89A150}" srcOrd="2" destOrd="0" presId="urn:microsoft.com/office/officeart/2005/8/layout/orgChart1"/>
    <dgm:cxn modelId="{02305A20-24A6-4A87-B710-84CF1F44D361}" type="presParOf" srcId="{39B0631B-1A33-4ED4-A964-F38C19693C41}" destId="{D2C71335-CF0E-4306-86D6-7798D766C313}" srcOrd="2" destOrd="0" presId="urn:microsoft.com/office/officeart/2005/8/layout/orgChart1"/>
    <dgm:cxn modelId="{05615233-5BA1-4134-868C-C01E40A0E739}" type="presParOf" srcId="{D2C71335-CF0E-4306-86D6-7798D766C313}" destId="{CD7ED474-149E-458C-B926-6B5820221268}" srcOrd="0" destOrd="0" presId="urn:microsoft.com/office/officeart/2005/8/layout/orgChart1"/>
    <dgm:cxn modelId="{879CB81B-3F72-4149-AF48-09DB80D2DAE9}" type="presParOf" srcId="{D2C71335-CF0E-4306-86D6-7798D766C313}" destId="{B3037954-885A-4A5A-BE1F-35EC1DAA8603}" srcOrd="1" destOrd="0" presId="urn:microsoft.com/office/officeart/2005/8/layout/orgChart1"/>
    <dgm:cxn modelId="{B794BC06-7901-456E-8AFC-4F4AC0C3837F}" type="presParOf" srcId="{B3037954-885A-4A5A-BE1F-35EC1DAA8603}" destId="{8F842FA7-5062-41E7-936E-3FD64FA02057}" srcOrd="0" destOrd="0" presId="urn:microsoft.com/office/officeart/2005/8/layout/orgChart1"/>
    <dgm:cxn modelId="{65F623BC-2C36-43B7-A427-664448B5330F}" type="presParOf" srcId="{8F842FA7-5062-41E7-936E-3FD64FA02057}" destId="{978BFF30-FCEF-481F-8E8C-817157150C60}" srcOrd="0" destOrd="0" presId="urn:microsoft.com/office/officeart/2005/8/layout/orgChart1"/>
    <dgm:cxn modelId="{D1D8B3DC-10AA-4E88-A659-DE3E4CDDFB9F}" type="presParOf" srcId="{8F842FA7-5062-41E7-936E-3FD64FA02057}" destId="{E1384A81-4B01-4FFA-92F0-7915F94E5A1D}" srcOrd="1" destOrd="0" presId="urn:microsoft.com/office/officeart/2005/8/layout/orgChart1"/>
    <dgm:cxn modelId="{C1CC0F9D-4907-47D6-A481-B97DD1372C38}" type="presParOf" srcId="{B3037954-885A-4A5A-BE1F-35EC1DAA8603}" destId="{AB65D93F-B0FF-4E0F-A208-D8E7AE6C1C2A}" srcOrd="1" destOrd="0" presId="urn:microsoft.com/office/officeart/2005/8/layout/orgChart1"/>
    <dgm:cxn modelId="{88BA136F-D8AF-4A08-9163-F605485C34F2}" type="presParOf" srcId="{B3037954-885A-4A5A-BE1F-35EC1DAA8603}" destId="{917782B7-6DDF-4886-82FC-D4E189A18344}" srcOrd="2" destOrd="0" presId="urn:microsoft.com/office/officeart/2005/8/layout/orgChart1"/>
    <dgm:cxn modelId="{762DCFC3-A491-442E-BF74-B8ABB848B22A}" type="presParOf" srcId="{CC2DCC53-99D5-43EF-B98A-36E71217520F}" destId="{E202A27A-1F11-44AA-AA41-534CEBC6736A}" srcOrd="2" destOrd="0" presId="urn:microsoft.com/office/officeart/2005/8/layout/orgChart1"/>
    <dgm:cxn modelId="{65E0385B-AD11-4960-81DD-CE6CB68543E1}" type="presParOf" srcId="{E202A27A-1F11-44AA-AA41-534CEBC6736A}" destId="{89F09553-187D-4525-A7F8-22ACA4C6CB7A}" srcOrd="0" destOrd="0" presId="urn:microsoft.com/office/officeart/2005/8/layout/orgChart1"/>
    <dgm:cxn modelId="{0CBDFA6A-3E31-4149-AC0F-BE43B20A1873}" type="presParOf" srcId="{E202A27A-1F11-44AA-AA41-534CEBC6736A}" destId="{4AFA8302-FF4F-4884-822E-3F65658BF3DC}" srcOrd="1" destOrd="0" presId="urn:microsoft.com/office/officeart/2005/8/layout/orgChart1"/>
    <dgm:cxn modelId="{9BB13DE4-80B4-4FFD-B7D6-E9C50431FB6D}" type="presParOf" srcId="{4AFA8302-FF4F-4884-822E-3F65658BF3DC}" destId="{74269296-4304-4D0B-A342-50B275275603}" srcOrd="0" destOrd="0" presId="urn:microsoft.com/office/officeart/2005/8/layout/orgChart1"/>
    <dgm:cxn modelId="{EDCE9143-A675-45B8-A2C6-9A63DDEA1FB5}" type="presParOf" srcId="{74269296-4304-4D0B-A342-50B275275603}" destId="{5F95A16F-1CB3-4B2E-A45E-722C70382CCE}" srcOrd="0" destOrd="0" presId="urn:microsoft.com/office/officeart/2005/8/layout/orgChart1"/>
    <dgm:cxn modelId="{1683F1A1-1582-4CD3-9737-0585D15954CA}" type="presParOf" srcId="{74269296-4304-4D0B-A342-50B275275603}" destId="{8013CE6F-CC55-4E5E-B033-FFD4FC8F2B3F}" srcOrd="1" destOrd="0" presId="urn:microsoft.com/office/officeart/2005/8/layout/orgChart1"/>
    <dgm:cxn modelId="{D527731A-D1A3-4595-8162-5D9C80CF23AD}" type="presParOf" srcId="{4AFA8302-FF4F-4884-822E-3F65658BF3DC}" destId="{3A6D4001-1FFA-433C-844D-D87E0E74E00E}" srcOrd="1" destOrd="0" presId="urn:microsoft.com/office/officeart/2005/8/layout/orgChart1"/>
    <dgm:cxn modelId="{E95CCE88-CC80-42FE-AD50-D640BDFED3E8}" type="presParOf" srcId="{4AFA8302-FF4F-4884-822E-3F65658BF3DC}" destId="{84D387A2-E402-4C60-91CE-09DF9C25CD4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F09553-187D-4525-A7F8-22ACA4C6CB7A}">
      <dsp:nvSpPr>
        <dsp:cNvPr id="0" name=""/>
        <dsp:cNvSpPr/>
      </dsp:nvSpPr>
      <dsp:spPr>
        <a:xfrm>
          <a:off x="3802757" y="1288794"/>
          <a:ext cx="808063" cy="717382"/>
        </a:xfrm>
        <a:custGeom>
          <a:avLst/>
          <a:gdLst/>
          <a:ahLst/>
          <a:cxnLst/>
          <a:rect l="0" t="0" r="0" b="0"/>
          <a:pathLst>
            <a:path>
              <a:moveTo>
                <a:pt x="808063" y="0"/>
              </a:moveTo>
              <a:lnTo>
                <a:pt x="808063" y="717382"/>
              </a:lnTo>
              <a:lnTo>
                <a:pt x="0" y="717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7ED474-149E-458C-B926-6B5820221268}">
      <dsp:nvSpPr>
        <dsp:cNvPr id="0" name=""/>
        <dsp:cNvSpPr/>
      </dsp:nvSpPr>
      <dsp:spPr>
        <a:xfrm>
          <a:off x="6757187" y="3797906"/>
          <a:ext cx="544120" cy="654776"/>
        </a:xfrm>
        <a:custGeom>
          <a:avLst/>
          <a:gdLst/>
          <a:ahLst/>
          <a:cxnLst/>
          <a:rect l="0" t="0" r="0" b="0"/>
          <a:pathLst>
            <a:path>
              <a:moveTo>
                <a:pt x="544120" y="0"/>
              </a:moveTo>
              <a:lnTo>
                <a:pt x="544120" y="654776"/>
              </a:lnTo>
              <a:lnTo>
                <a:pt x="0" y="6547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2F1456-2902-47B7-BD0E-D1DB80D17325}">
      <dsp:nvSpPr>
        <dsp:cNvPr id="0" name=""/>
        <dsp:cNvSpPr/>
      </dsp:nvSpPr>
      <dsp:spPr>
        <a:xfrm>
          <a:off x="7301307" y="3797906"/>
          <a:ext cx="1434247" cy="18575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0002"/>
              </a:lnTo>
              <a:lnTo>
                <a:pt x="1434247" y="1670002"/>
              </a:lnTo>
              <a:lnTo>
                <a:pt x="1434247" y="18575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63BA3C-5CF3-47B5-AD8D-F09849F07CCB}">
      <dsp:nvSpPr>
        <dsp:cNvPr id="0" name=""/>
        <dsp:cNvSpPr/>
      </dsp:nvSpPr>
      <dsp:spPr>
        <a:xfrm>
          <a:off x="6512228" y="3797906"/>
          <a:ext cx="789078" cy="1857525"/>
        </a:xfrm>
        <a:custGeom>
          <a:avLst/>
          <a:gdLst/>
          <a:ahLst/>
          <a:cxnLst/>
          <a:rect l="0" t="0" r="0" b="0"/>
          <a:pathLst>
            <a:path>
              <a:moveTo>
                <a:pt x="789078" y="0"/>
              </a:moveTo>
              <a:lnTo>
                <a:pt x="789078" y="1670002"/>
              </a:lnTo>
              <a:lnTo>
                <a:pt x="0" y="1670002"/>
              </a:lnTo>
              <a:lnTo>
                <a:pt x="0" y="18575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CA2045-7889-4E70-AD54-1EAAE247DDB8}">
      <dsp:nvSpPr>
        <dsp:cNvPr id="0" name=""/>
        <dsp:cNvSpPr/>
      </dsp:nvSpPr>
      <dsp:spPr>
        <a:xfrm>
          <a:off x="4491266" y="3797906"/>
          <a:ext cx="2810041" cy="1857525"/>
        </a:xfrm>
        <a:custGeom>
          <a:avLst/>
          <a:gdLst/>
          <a:ahLst/>
          <a:cxnLst/>
          <a:rect l="0" t="0" r="0" b="0"/>
          <a:pathLst>
            <a:path>
              <a:moveTo>
                <a:pt x="2810041" y="0"/>
              </a:moveTo>
              <a:lnTo>
                <a:pt x="2810041" y="1670002"/>
              </a:lnTo>
              <a:lnTo>
                <a:pt x="0" y="1670002"/>
              </a:lnTo>
              <a:lnTo>
                <a:pt x="0" y="18575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A1D0A2-59C3-47B2-B014-76BEA3C22AA3}">
      <dsp:nvSpPr>
        <dsp:cNvPr id="0" name=""/>
        <dsp:cNvSpPr/>
      </dsp:nvSpPr>
      <dsp:spPr>
        <a:xfrm>
          <a:off x="2359700" y="3797906"/>
          <a:ext cx="4941606" cy="1857525"/>
        </a:xfrm>
        <a:custGeom>
          <a:avLst/>
          <a:gdLst/>
          <a:ahLst/>
          <a:cxnLst/>
          <a:rect l="0" t="0" r="0" b="0"/>
          <a:pathLst>
            <a:path>
              <a:moveTo>
                <a:pt x="4941606" y="0"/>
              </a:moveTo>
              <a:lnTo>
                <a:pt x="4941606" y="1670002"/>
              </a:lnTo>
              <a:lnTo>
                <a:pt x="0" y="1670002"/>
              </a:lnTo>
              <a:lnTo>
                <a:pt x="0" y="18575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A24A61-0989-4556-B3E2-A0BE0EAC1615}">
      <dsp:nvSpPr>
        <dsp:cNvPr id="0" name=""/>
        <dsp:cNvSpPr/>
      </dsp:nvSpPr>
      <dsp:spPr>
        <a:xfrm>
          <a:off x="4610820" y="1288794"/>
          <a:ext cx="2690486" cy="17952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7679"/>
              </a:lnTo>
              <a:lnTo>
                <a:pt x="2690486" y="1607679"/>
              </a:lnTo>
              <a:lnTo>
                <a:pt x="2690486" y="17952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F4BC4A-048D-47CC-B197-36C041C24FED}">
      <dsp:nvSpPr>
        <dsp:cNvPr id="0" name=""/>
        <dsp:cNvSpPr/>
      </dsp:nvSpPr>
      <dsp:spPr>
        <a:xfrm>
          <a:off x="1823394" y="3797906"/>
          <a:ext cx="821056" cy="4529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380"/>
              </a:lnTo>
              <a:lnTo>
                <a:pt x="821056" y="265380"/>
              </a:lnTo>
              <a:lnTo>
                <a:pt x="821056" y="45290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866871-74B0-4E41-ADBE-3010379177D1}">
      <dsp:nvSpPr>
        <dsp:cNvPr id="0" name=""/>
        <dsp:cNvSpPr/>
      </dsp:nvSpPr>
      <dsp:spPr>
        <a:xfrm>
          <a:off x="633533" y="3797906"/>
          <a:ext cx="1189860" cy="445081"/>
        </a:xfrm>
        <a:custGeom>
          <a:avLst/>
          <a:gdLst/>
          <a:ahLst/>
          <a:cxnLst/>
          <a:rect l="0" t="0" r="0" b="0"/>
          <a:pathLst>
            <a:path>
              <a:moveTo>
                <a:pt x="1189860" y="0"/>
              </a:moveTo>
              <a:lnTo>
                <a:pt x="1189860" y="257558"/>
              </a:lnTo>
              <a:lnTo>
                <a:pt x="0" y="257558"/>
              </a:lnTo>
              <a:lnTo>
                <a:pt x="0" y="44508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634DCF-3B78-4C82-944A-8062FA2A7CCA}">
      <dsp:nvSpPr>
        <dsp:cNvPr id="0" name=""/>
        <dsp:cNvSpPr/>
      </dsp:nvSpPr>
      <dsp:spPr>
        <a:xfrm>
          <a:off x="1823394" y="1288794"/>
          <a:ext cx="2787426" cy="1795202"/>
        </a:xfrm>
        <a:custGeom>
          <a:avLst/>
          <a:gdLst/>
          <a:ahLst/>
          <a:cxnLst/>
          <a:rect l="0" t="0" r="0" b="0"/>
          <a:pathLst>
            <a:path>
              <a:moveTo>
                <a:pt x="2787426" y="0"/>
              </a:moveTo>
              <a:lnTo>
                <a:pt x="2787426" y="1607679"/>
              </a:lnTo>
              <a:lnTo>
                <a:pt x="0" y="1607679"/>
              </a:lnTo>
              <a:lnTo>
                <a:pt x="0" y="17952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331103-F6E3-4F84-8F54-A72F4D7C0258}">
      <dsp:nvSpPr>
        <dsp:cNvPr id="0" name=""/>
        <dsp:cNvSpPr/>
      </dsp:nvSpPr>
      <dsp:spPr>
        <a:xfrm>
          <a:off x="3113003" y="395828"/>
          <a:ext cx="2995635" cy="8929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400" kern="1200" dirty="0" smtClean="0"/>
            <a:t>Biomoléculas</a:t>
          </a:r>
          <a:endParaRPr lang="es-CL" sz="1800" kern="1200" dirty="0"/>
        </a:p>
      </dsp:txBody>
      <dsp:txXfrm>
        <a:off x="3113003" y="395828"/>
        <a:ext cx="2995635" cy="892966"/>
      </dsp:txXfrm>
    </dsp:sp>
    <dsp:sp modelId="{5A22CB4E-8672-44B9-964D-DF479917B566}">
      <dsp:nvSpPr>
        <dsp:cNvPr id="0" name=""/>
        <dsp:cNvSpPr/>
      </dsp:nvSpPr>
      <dsp:spPr>
        <a:xfrm>
          <a:off x="751369" y="3083997"/>
          <a:ext cx="2144048" cy="7139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b="1" kern="1200" dirty="0" smtClean="0"/>
            <a:t>Inorgánicas </a:t>
          </a:r>
          <a:endParaRPr lang="es-CL" sz="2000" b="1" kern="1200" dirty="0"/>
        </a:p>
      </dsp:txBody>
      <dsp:txXfrm>
        <a:off x="751369" y="3083997"/>
        <a:ext cx="2144048" cy="713909"/>
      </dsp:txXfrm>
    </dsp:sp>
    <dsp:sp modelId="{F941290F-7292-4E04-9D32-A6327173D1C6}">
      <dsp:nvSpPr>
        <dsp:cNvPr id="0" name=""/>
        <dsp:cNvSpPr/>
      </dsp:nvSpPr>
      <dsp:spPr>
        <a:xfrm>
          <a:off x="0" y="4242987"/>
          <a:ext cx="1267066" cy="5471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300" kern="1200" dirty="0" smtClean="0"/>
            <a:t>Agua </a:t>
          </a:r>
          <a:endParaRPr lang="es-CL" sz="2300" kern="1200" dirty="0"/>
        </a:p>
      </dsp:txBody>
      <dsp:txXfrm>
        <a:off x="0" y="4242987"/>
        <a:ext cx="1267066" cy="547183"/>
      </dsp:txXfrm>
    </dsp:sp>
    <dsp:sp modelId="{BAF81BA1-6B26-42DA-BFB0-36B8A37C821C}">
      <dsp:nvSpPr>
        <dsp:cNvPr id="0" name=""/>
        <dsp:cNvSpPr/>
      </dsp:nvSpPr>
      <dsp:spPr>
        <a:xfrm>
          <a:off x="1839637" y="4250810"/>
          <a:ext cx="1609626" cy="5471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300" kern="1200" dirty="0" smtClean="0"/>
            <a:t>Minerales </a:t>
          </a:r>
          <a:endParaRPr lang="es-CL" sz="2300" kern="1200" dirty="0"/>
        </a:p>
      </dsp:txBody>
      <dsp:txXfrm>
        <a:off x="1839637" y="4250810"/>
        <a:ext cx="1609626" cy="547183"/>
      </dsp:txXfrm>
    </dsp:sp>
    <dsp:sp modelId="{D31DACB8-BFB1-4CC7-AA15-D0881AC3088B}">
      <dsp:nvSpPr>
        <dsp:cNvPr id="0" name=""/>
        <dsp:cNvSpPr/>
      </dsp:nvSpPr>
      <dsp:spPr>
        <a:xfrm>
          <a:off x="6229282" y="3083997"/>
          <a:ext cx="2144048" cy="7139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b="1" kern="1200" dirty="0" smtClean="0"/>
            <a:t>Orgánicas </a:t>
          </a:r>
          <a:endParaRPr lang="es-CL" sz="2000" b="1" kern="1200" dirty="0"/>
        </a:p>
      </dsp:txBody>
      <dsp:txXfrm>
        <a:off x="6229282" y="3083997"/>
        <a:ext cx="2144048" cy="713909"/>
      </dsp:txXfrm>
    </dsp:sp>
    <dsp:sp modelId="{6FC0913A-FD93-4671-B583-7AC8E3370D2D}">
      <dsp:nvSpPr>
        <dsp:cNvPr id="0" name=""/>
        <dsp:cNvSpPr/>
      </dsp:nvSpPr>
      <dsp:spPr>
        <a:xfrm>
          <a:off x="1433998" y="5655431"/>
          <a:ext cx="1851405" cy="6243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300" kern="1200" dirty="0" smtClean="0"/>
            <a:t> Carbohidratos </a:t>
          </a:r>
          <a:endParaRPr lang="es-CL" sz="2300" kern="1200" dirty="0"/>
        </a:p>
      </dsp:txBody>
      <dsp:txXfrm>
        <a:off x="1433998" y="5655431"/>
        <a:ext cx="1851405" cy="624344"/>
      </dsp:txXfrm>
    </dsp:sp>
    <dsp:sp modelId="{AD25799B-5837-4BAE-86BD-839F305BD56C}">
      <dsp:nvSpPr>
        <dsp:cNvPr id="0" name=""/>
        <dsp:cNvSpPr/>
      </dsp:nvSpPr>
      <dsp:spPr>
        <a:xfrm>
          <a:off x="3660449" y="5655431"/>
          <a:ext cx="1661632" cy="6243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300" kern="1200" dirty="0" smtClean="0"/>
            <a:t>Prótidos </a:t>
          </a:r>
          <a:endParaRPr lang="es-CL" sz="2300" kern="1200" dirty="0"/>
        </a:p>
      </dsp:txBody>
      <dsp:txXfrm>
        <a:off x="3660449" y="5655431"/>
        <a:ext cx="1661632" cy="624344"/>
      </dsp:txXfrm>
    </dsp:sp>
    <dsp:sp modelId="{082EE30B-2951-4EAD-99A0-0C130A14250B}">
      <dsp:nvSpPr>
        <dsp:cNvPr id="0" name=""/>
        <dsp:cNvSpPr/>
      </dsp:nvSpPr>
      <dsp:spPr>
        <a:xfrm>
          <a:off x="5697128" y="5655431"/>
          <a:ext cx="1630200" cy="6243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300" kern="1200" dirty="0" smtClean="0"/>
            <a:t>Lípidos </a:t>
          </a:r>
          <a:endParaRPr lang="es-CL" sz="2300" kern="1200" dirty="0"/>
        </a:p>
      </dsp:txBody>
      <dsp:txXfrm>
        <a:off x="5697128" y="5655431"/>
        <a:ext cx="1630200" cy="624344"/>
      </dsp:txXfrm>
    </dsp:sp>
    <dsp:sp modelId="{B3318D07-9A23-41DC-BF08-2AB2BC58C663}">
      <dsp:nvSpPr>
        <dsp:cNvPr id="0" name=""/>
        <dsp:cNvSpPr/>
      </dsp:nvSpPr>
      <dsp:spPr>
        <a:xfrm>
          <a:off x="7702374" y="5655431"/>
          <a:ext cx="2066360" cy="6243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300" kern="1200" dirty="0" smtClean="0"/>
            <a:t>Ácidos. nucleicos</a:t>
          </a:r>
          <a:endParaRPr lang="es-CL" sz="2300" kern="1200" dirty="0"/>
        </a:p>
      </dsp:txBody>
      <dsp:txXfrm>
        <a:off x="7702374" y="5655431"/>
        <a:ext cx="2066360" cy="624344"/>
      </dsp:txXfrm>
    </dsp:sp>
    <dsp:sp modelId="{978BFF30-FCEF-481F-8E8C-817157150C60}">
      <dsp:nvSpPr>
        <dsp:cNvPr id="0" name=""/>
        <dsp:cNvSpPr/>
      </dsp:nvSpPr>
      <dsp:spPr>
        <a:xfrm>
          <a:off x="4971253" y="4108118"/>
          <a:ext cx="1785933" cy="6891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300" kern="1200" dirty="0" smtClean="0"/>
            <a:t>Por estructura química</a:t>
          </a:r>
          <a:endParaRPr lang="es-CL" sz="2300" kern="1200" dirty="0"/>
        </a:p>
      </dsp:txBody>
      <dsp:txXfrm>
        <a:off x="4971253" y="4108118"/>
        <a:ext cx="1785933" cy="689129"/>
      </dsp:txXfrm>
    </dsp:sp>
    <dsp:sp modelId="{5F95A16F-1CB3-4B2E-A45E-722C70382CCE}">
      <dsp:nvSpPr>
        <dsp:cNvPr id="0" name=""/>
        <dsp:cNvSpPr/>
      </dsp:nvSpPr>
      <dsp:spPr>
        <a:xfrm>
          <a:off x="2016824" y="1559694"/>
          <a:ext cx="1785933" cy="8929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300" kern="1200" dirty="0" smtClean="0"/>
            <a:t>Propias de los seres vivos</a:t>
          </a:r>
          <a:endParaRPr lang="es-CL" sz="2300" kern="1200" dirty="0"/>
        </a:p>
      </dsp:txBody>
      <dsp:txXfrm>
        <a:off x="2016824" y="1559694"/>
        <a:ext cx="1785933" cy="8929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A4A41-AC20-485E-B56A-0384C66915D4}" type="datetimeFigureOut">
              <a:rPr lang="es-CL" smtClean="0"/>
              <a:t>01-09-2025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ED87AA-659F-499E-BF4E-E4301F3B69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80028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L" altLang="es-ES" smtClean="0"/>
          </a:p>
        </p:txBody>
      </p:sp>
      <p:sp>
        <p:nvSpPr>
          <p:cNvPr id="717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5DC246-C513-40CC-A8A5-04945C728D3C}" type="slidenum">
              <a:rPr lang="es-ES" altLang="es-E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s-ES" altLang="es-E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127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5A9A-072C-4E4F-AB2B-033EA65F519F}" type="datetimeFigureOut">
              <a:rPr lang="es-CL" smtClean="0"/>
              <a:t>01-09-2025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60F9-B49A-4521-923E-2E4748AD9E4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38752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5A9A-072C-4E4F-AB2B-033EA65F519F}" type="datetimeFigureOut">
              <a:rPr lang="es-CL" smtClean="0"/>
              <a:t>01-09-2025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60F9-B49A-4521-923E-2E4748AD9E4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7452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5A9A-072C-4E4F-AB2B-033EA65F519F}" type="datetimeFigureOut">
              <a:rPr lang="es-CL" smtClean="0"/>
              <a:t>01-09-2025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60F9-B49A-4521-923E-2E4748AD9E4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27395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5A9A-072C-4E4F-AB2B-033EA65F519F}" type="datetimeFigureOut">
              <a:rPr lang="es-CL" smtClean="0"/>
              <a:t>01-09-2025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60F9-B49A-4521-923E-2E4748AD9E4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36423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5A9A-072C-4E4F-AB2B-033EA65F519F}" type="datetimeFigureOut">
              <a:rPr lang="es-CL" smtClean="0"/>
              <a:t>01-09-2025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60F9-B49A-4521-923E-2E4748AD9E4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6035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5A9A-072C-4E4F-AB2B-033EA65F519F}" type="datetimeFigureOut">
              <a:rPr lang="es-CL" smtClean="0"/>
              <a:t>01-09-2025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60F9-B49A-4521-923E-2E4748AD9E4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77518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5A9A-072C-4E4F-AB2B-033EA65F519F}" type="datetimeFigureOut">
              <a:rPr lang="es-CL" smtClean="0"/>
              <a:t>01-09-2025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60F9-B49A-4521-923E-2E4748AD9E4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01655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5A9A-072C-4E4F-AB2B-033EA65F519F}" type="datetimeFigureOut">
              <a:rPr lang="es-CL" smtClean="0"/>
              <a:t>01-09-2025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60F9-B49A-4521-923E-2E4748AD9E4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8305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5A9A-072C-4E4F-AB2B-033EA65F519F}" type="datetimeFigureOut">
              <a:rPr lang="es-CL" smtClean="0"/>
              <a:t>01-09-2025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60F9-B49A-4521-923E-2E4748AD9E4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12921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5A9A-072C-4E4F-AB2B-033EA65F519F}" type="datetimeFigureOut">
              <a:rPr lang="es-CL" smtClean="0"/>
              <a:t>01-09-2025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60F9-B49A-4521-923E-2E4748AD9E4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64495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5A9A-072C-4E4F-AB2B-033EA65F519F}" type="datetimeFigureOut">
              <a:rPr lang="es-CL" smtClean="0"/>
              <a:t>01-09-2025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60F9-B49A-4521-923E-2E4748AD9E4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680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F5A9A-072C-4E4F-AB2B-033EA65F519F}" type="datetimeFigureOut">
              <a:rPr lang="es-CL" smtClean="0"/>
              <a:t>01-09-2025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F60F9-B49A-4521-923E-2E4748AD9E4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0923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346960" y="2204864"/>
            <a:ext cx="7637472" cy="720080"/>
          </a:xfrm>
        </p:spPr>
        <p:txBody>
          <a:bodyPr>
            <a:normAutofit/>
          </a:bodyPr>
          <a:lstStyle/>
          <a:p>
            <a:pPr algn="ctr"/>
            <a:r>
              <a:rPr lang="es-CL" sz="4400" dirty="0"/>
              <a:t>Constitución química de la vida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347481" y="3444190"/>
            <a:ext cx="5633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800" dirty="0"/>
              <a:t>Biomoléculas inorgánicas y orgánicas </a:t>
            </a:r>
          </a:p>
        </p:txBody>
      </p:sp>
    </p:spTree>
    <p:extLst>
      <p:ext uri="{BB962C8B-B14F-4D97-AF65-F5344CB8AC3E}">
        <p14:creationId xmlns:p14="http://schemas.microsoft.com/office/powerpoint/2010/main" val="416242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0"/>
            <a:ext cx="4094769" cy="270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3 Título"/>
          <p:cNvSpPr>
            <a:spLocks noGrp="1"/>
          </p:cNvSpPr>
          <p:nvPr>
            <p:ph type="title"/>
          </p:nvPr>
        </p:nvSpPr>
        <p:spPr>
          <a:xfrm>
            <a:off x="149038" y="381654"/>
            <a:ext cx="7886700" cy="54927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s-CL" altLang="es-CL" b="1" dirty="0" smtClean="0"/>
              <a:t>LÍPIDOS</a:t>
            </a:r>
          </a:p>
        </p:txBody>
      </p:sp>
      <p:sp>
        <p:nvSpPr>
          <p:cNvPr id="2051" name="4 Marcador de contenido"/>
          <p:cNvSpPr>
            <a:spLocks noGrp="1"/>
          </p:cNvSpPr>
          <p:nvPr>
            <p:ph idx="1"/>
          </p:nvPr>
        </p:nvSpPr>
        <p:spPr>
          <a:xfrm>
            <a:off x="-1" y="1196975"/>
            <a:ext cx="12270581" cy="5334187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s-CL" altLang="es-CL" sz="3200" dirty="0" smtClean="0"/>
              <a:t>Composición: C, H y poco O</a:t>
            </a:r>
          </a:p>
          <a:p>
            <a:pPr>
              <a:defRPr/>
            </a:pPr>
            <a:r>
              <a:rPr lang="es-CL" altLang="es-CL" sz="3200" dirty="0"/>
              <a:t>F</a:t>
            </a:r>
            <a:r>
              <a:rPr lang="es-CL" altLang="es-CL" sz="3200" dirty="0" smtClean="0"/>
              <a:t>ormados </a:t>
            </a:r>
            <a:r>
              <a:rPr lang="es-CL" altLang="es-CL" sz="3200" dirty="0"/>
              <a:t>por </a:t>
            </a:r>
            <a:r>
              <a:rPr lang="es-CL" altLang="es-CL" sz="3200" dirty="0" smtClean="0">
                <a:sym typeface="Wingdings" panose="05000000000000000000" pitchFamily="2" charset="2"/>
              </a:rPr>
              <a:t></a:t>
            </a:r>
            <a:r>
              <a:rPr lang="es-CL" altLang="es-CL" sz="3200" dirty="0" smtClean="0"/>
              <a:t> </a:t>
            </a:r>
            <a:r>
              <a:rPr lang="es-CL" altLang="es-CL" sz="3200" dirty="0"/>
              <a:t>aceites, grasas y ceras</a:t>
            </a:r>
            <a:r>
              <a:rPr lang="es-CL" altLang="es-CL" sz="3200" dirty="0" smtClean="0"/>
              <a:t>.</a:t>
            </a:r>
            <a:endParaRPr lang="es-CL" altLang="es-CL" sz="3200" dirty="0"/>
          </a:p>
          <a:p>
            <a:pPr>
              <a:defRPr/>
            </a:pPr>
            <a:r>
              <a:rPr lang="es-CL" altLang="es-CL" sz="3200" dirty="0" smtClean="0"/>
              <a:t>Características: </a:t>
            </a:r>
          </a:p>
          <a:p>
            <a:pPr lvl="1">
              <a:defRPr/>
            </a:pPr>
            <a:r>
              <a:rPr lang="es-CL" altLang="es-CL" sz="3200" dirty="0" smtClean="0"/>
              <a:t>Soluble </a:t>
            </a:r>
            <a:r>
              <a:rPr lang="es-CL" altLang="es-CL" sz="3200" dirty="0"/>
              <a:t>en solventes  apolares (bencina, </a:t>
            </a:r>
            <a:r>
              <a:rPr lang="es-CL" altLang="es-CL" sz="3200" dirty="0" smtClean="0"/>
              <a:t>aguarrás</a:t>
            </a:r>
            <a:r>
              <a:rPr lang="es-CL" altLang="es-CL" sz="3200" dirty="0"/>
              <a:t>, diluyente, éter y otros</a:t>
            </a:r>
            <a:r>
              <a:rPr lang="es-CL" altLang="es-CL" sz="3200" dirty="0" smtClean="0"/>
              <a:t>)</a:t>
            </a:r>
          </a:p>
          <a:p>
            <a:pPr lvl="1">
              <a:defRPr/>
            </a:pPr>
            <a:r>
              <a:rPr lang="es-CL" altLang="es-CL" sz="3200" dirty="0" smtClean="0"/>
              <a:t>Agente disgregante </a:t>
            </a:r>
            <a:r>
              <a:rPr lang="es-CL" altLang="es-CL" sz="3200" dirty="0" smtClean="0">
                <a:sym typeface="Wingdings" panose="05000000000000000000" pitchFamily="2" charset="2"/>
              </a:rPr>
              <a:t> detergentes</a:t>
            </a:r>
            <a:endParaRPr lang="es-CL" altLang="es-CL" sz="3200" dirty="0" smtClean="0"/>
          </a:p>
          <a:p>
            <a:pPr>
              <a:defRPr/>
            </a:pPr>
            <a:r>
              <a:rPr lang="es-CL" altLang="es-CL" sz="3200" dirty="0"/>
              <a:t>Funciones de los lípidos:</a:t>
            </a:r>
          </a:p>
          <a:p>
            <a:pPr lvl="1">
              <a:defRPr/>
            </a:pPr>
            <a:r>
              <a:rPr lang="es-CL" altLang="es-CL" sz="3200" dirty="0" smtClean="0"/>
              <a:t>Estructural </a:t>
            </a:r>
            <a:r>
              <a:rPr lang="es-CL" altLang="es-CL" sz="3200" dirty="0" smtClean="0">
                <a:sym typeface="Wingdings" panose="05000000000000000000" pitchFamily="2" charset="2"/>
              </a:rPr>
              <a:t> membranas biológicas</a:t>
            </a:r>
            <a:endParaRPr lang="es-CL" altLang="es-CL" sz="3200" dirty="0" smtClean="0"/>
          </a:p>
          <a:p>
            <a:pPr lvl="1">
              <a:defRPr/>
            </a:pPr>
            <a:r>
              <a:rPr lang="es-CL" altLang="es-CL" sz="3200" dirty="0" smtClean="0"/>
              <a:t>Reserva energética </a:t>
            </a:r>
            <a:endParaRPr lang="es-CL" altLang="es-CL" sz="3200" dirty="0"/>
          </a:p>
          <a:p>
            <a:pPr lvl="1">
              <a:defRPr/>
            </a:pPr>
            <a:r>
              <a:rPr lang="es-CL" altLang="es-CL" sz="3200" dirty="0"/>
              <a:t>Reguladora </a:t>
            </a:r>
            <a:r>
              <a:rPr lang="es-CL" altLang="es-CL" sz="3200" dirty="0" smtClean="0"/>
              <a:t> </a:t>
            </a:r>
            <a:r>
              <a:rPr lang="es-CL" altLang="es-CL" sz="3200" dirty="0" smtClean="0">
                <a:sym typeface="Wingdings" panose="05000000000000000000" pitchFamily="2" charset="2"/>
              </a:rPr>
              <a:t> </a:t>
            </a:r>
            <a:r>
              <a:rPr lang="es-CL" altLang="es-CL" sz="3200" dirty="0" smtClean="0"/>
              <a:t>Hormonas</a:t>
            </a:r>
            <a:endParaRPr lang="es-CL" altLang="es-CL" sz="3200" dirty="0"/>
          </a:p>
          <a:p>
            <a:pPr>
              <a:buNone/>
              <a:defRPr/>
            </a:pPr>
            <a:endParaRPr lang="es-CL" altLang="es-CL" sz="3200" dirty="0"/>
          </a:p>
        </p:txBody>
      </p:sp>
    </p:spTree>
    <p:extLst>
      <p:ext uri="{BB962C8B-B14F-4D97-AF65-F5344CB8AC3E}">
        <p14:creationId xmlns:p14="http://schemas.microsoft.com/office/powerpoint/2010/main" val="627976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Título"/>
          <p:cNvSpPr>
            <a:spLocks noGrp="1"/>
          </p:cNvSpPr>
          <p:nvPr>
            <p:ph type="title"/>
          </p:nvPr>
        </p:nvSpPr>
        <p:spPr>
          <a:xfrm>
            <a:off x="838200" y="351678"/>
            <a:ext cx="10515600" cy="701675"/>
          </a:xfrm>
        </p:spPr>
        <p:txBody>
          <a:bodyPr/>
          <a:lstStyle/>
          <a:p>
            <a:pPr algn="ctr"/>
            <a:r>
              <a:rPr lang="es-CL" altLang="es-ES" dirty="0" smtClean="0">
                <a:solidFill>
                  <a:schemeClr val="tx1"/>
                </a:solidFill>
              </a:rPr>
              <a:t>Ácidos nucleicos</a:t>
            </a:r>
          </a:p>
        </p:txBody>
      </p:sp>
      <p:sp>
        <p:nvSpPr>
          <p:cNvPr id="3075" name="2 Marcador de contenido"/>
          <p:cNvSpPr>
            <a:spLocks noGrp="1"/>
          </p:cNvSpPr>
          <p:nvPr>
            <p:ph idx="1"/>
          </p:nvPr>
        </p:nvSpPr>
        <p:spPr>
          <a:xfrm>
            <a:off x="242048" y="1801906"/>
            <a:ext cx="8108576" cy="426271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s-CL" sz="800" dirty="0"/>
          </a:p>
          <a:p>
            <a:pPr lvl="1"/>
            <a:r>
              <a:rPr lang="es-CL" sz="3000" dirty="0"/>
              <a:t>ADN</a:t>
            </a:r>
          </a:p>
          <a:p>
            <a:pPr lvl="1"/>
            <a:r>
              <a:rPr lang="es-CL" sz="3000" dirty="0"/>
              <a:t>ARN</a:t>
            </a:r>
          </a:p>
          <a:p>
            <a:endParaRPr lang="es-CL" altLang="es-ES" sz="3000" dirty="0" smtClean="0">
              <a:sym typeface="Wingdings" panose="05000000000000000000" pitchFamily="2" charset="2"/>
            </a:endParaRPr>
          </a:p>
          <a:p>
            <a:endParaRPr lang="es-CL" altLang="es-ES" sz="3000" dirty="0" smtClean="0"/>
          </a:p>
          <a:p>
            <a:endParaRPr lang="es-CL" altLang="es-ES" sz="3000" dirty="0" smtClean="0"/>
          </a:p>
          <a:p>
            <a:pPr marL="0" indent="0">
              <a:buNone/>
            </a:pPr>
            <a:endParaRPr lang="es-CL" altLang="es-ES" sz="3000" dirty="0" smtClean="0"/>
          </a:p>
          <a:p>
            <a:pPr marL="0" indent="0">
              <a:buNone/>
            </a:pPr>
            <a:endParaRPr lang="es-CL" altLang="es-ES" sz="3000" dirty="0"/>
          </a:p>
          <a:p>
            <a:pPr marL="0" indent="0">
              <a:buNone/>
            </a:pPr>
            <a:endParaRPr lang="es-CL" altLang="es-ES" sz="3000" dirty="0" smtClean="0"/>
          </a:p>
          <a:p>
            <a:pPr marL="0" indent="0">
              <a:buNone/>
            </a:pPr>
            <a:endParaRPr lang="es-CL" altLang="es-ES" sz="3000" dirty="0" smtClean="0"/>
          </a:p>
        </p:txBody>
      </p:sp>
    </p:spTree>
    <p:extLst>
      <p:ext uri="{BB962C8B-B14F-4D97-AF65-F5344CB8AC3E}">
        <p14:creationId xmlns:p14="http://schemas.microsoft.com/office/powerpoint/2010/main" val="133078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4 Marcador de texto"/>
          <p:cNvSpPr>
            <a:spLocks noGrp="1"/>
          </p:cNvSpPr>
          <p:nvPr>
            <p:ph type="body" idx="1"/>
          </p:nvPr>
        </p:nvSpPr>
        <p:spPr>
          <a:xfrm>
            <a:off x="2984591" y="235539"/>
            <a:ext cx="4040188" cy="639762"/>
          </a:xfrm>
        </p:spPr>
        <p:txBody>
          <a:bodyPr>
            <a:noAutofit/>
          </a:bodyPr>
          <a:lstStyle/>
          <a:p>
            <a:r>
              <a:rPr lang="es-CL" altLang="es-ES" sz="4800" b="0" dirty="0" smtClean="0"/>
              <a:t>ADN</a:t>
            </a:r>
            <a:r>
              <a:rPr lang="es-CL" altLang="es-ES" sz="4000" b="0" dirty="0" smtClean="0"/>
              <a:t> </a:t>
            </a:r>
            <a:endParaRPr lang="es-CL" altLang="es-ES" sz="4000" b="0" dirty="0"/>
          </a:p>
        </p:txBody>
      </p:sp>
      <p:sp>
        <p:nvSpPr>
          <p:cNvPr id="6147" name="5 Marcador de contenido"/>
          <p:cNvSpPr>
            <a:spLocks noGrp="1"/>
          </p:cNvSpPr>
          <p:nvPr>
            <p:ph sz="half" idx="2"/>
          </p:nvPr>
        </p:nvSpPr>
        <p:spPr>
          <a:xfrm>
            <a:off x="261343" y="1086597"/>
            <a:ext cx="8721294" cy="448155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s-CL" altLang="es-ES" sz="3200" dirty="0" smtClean="0"/>
              <a:t>Molécula formada por dos cadenas de nucleótidos.</a:t>
            </a:r>
          </a:p>
          <a:p>
            <a:pPr>
              <a:lnSpc>
                <a:spcPct val="100000"/>
              </a:lnSpc>
            </a:pPr>
            <a:r>
              <a:rPr lang="es-CL" altLang="es-ES" sz="3200" dirty="0"/>
              <a:t>Controla las funciones y características celulares </a:t>
            </a:r>
          </a:p>
          <a:p>
            <a:pPr>
              <a:lnSpc>
                <a:spcPct val="100000"/>
              </a:lnSpc>
            </a:pPr>
            <a:r>
              <a:rPr lang="es-CL" altLang="es-ES" sz="3200" dirty="0" smtClean="0"/>
              <a:t>Contiene </a:t>
            </a:r>
            <a:r>
              <a:rPr lang="es-CL" altLang="es-ES" sz="3200" dirty="0" smtClean="0"/>
              <a:t>la información genética codificada </a:t>
            </a:r>
            <a:r>
              <a:rPr lang="es-CL" altLang="es-ES" sz="3200" dirty="0" smtClean="0">
                <a:sym typeface="Wingdings" panose="05000000000000000000" pitchFamily="2" charset="2"/>
              </a:rPr>
              <a:t> genes</a:t>
            </a:r>
            <a:endParaRPr lang="es-CL" altLang="es-ES" sz="32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es-CL" altLang="es-ES" sz="3200" dirty="0" smtClean="0"/>
              <a:t>Características</a:t>
            </a:r>
            <a:r>
              <a:rPr lang="es-CL" altLang="es-ES" sz="3200" dirty="0" smtClean="0"/>
              <a:t>:  </a:t>
            </a:r>
          </a:p>
          <a:p>
            <a:pPr>
              <a:lnSpc>
                <a:spcPct val="100000"/>
              </a:lnSpc>
            </a:pPr>
            <a:r>
              <a:rPr lang="es-CL" altLang="es-ES" sz="3200" dirty="0" smtClean="0"/>
              <a:t>Es heredable </a:t>
            </a:r>
            <a:r>
              <a:rPr lang="es-CL" altLang="es-ES" sz="3200" dirty="0" smtClean="0">
                <a:sym typeface="Wingdings" panose="05000000000000000000" pitchFamily="2" charset="2"/>
              </a:rPr>
              <a:t></a:t>
            </a:r>
            <a:r>
              <a:rPr lang="es-CL" altLang="es-ES" sz="3200" dirty="0" smtClean="0"/>
              <a:t>cada célula hija hereda una de las copias producidas </a:t>
            </a:r>
            <a:r>
              <a:rPr lang="es-CL" altLang="es-ES" sz="3200" dirty="0" smtClean="0">
                <a:sym typeface="Wingdings" panose="05000000000000000000" pitchFamily="2" charset="2"/>
              </a:rPr>
              <a:t> replicación</a:t>
            </a:r>
          </a:p>
          <a:p>
            <a:pPr>
              <a:lnSpc>
                <a:spcPct val="100000"/>
              </a:lnSpc>
            </a:pPr>
            <a:r>
              <a:rPr lang="es-CL" altLang="es-ES" sz="3200" dirty="0" smtClean="0"/>
              <a:t>Se </a:t>
            </a:r>
            <a:r>
              <a:rPr lang="es-CL" altLang="es-ES" sz="3200" dirty="0" smtClean="0"/>
              <a:t>transcriben genes para el control de las funciones</a:t>
            </a:r>
          </a:p>
        </p:txBody>
      </p:sp>
      <p:pic>
        <p:nvPicPr>
          <p:cNvPr id="6148" name="Picture 5" descr="ad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301505" y="2032911"/>
            <a:ext cx="4477330" cy="303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7775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57550"/>
            <a:ext cx="10515600" cy="845110"/>
          </a:xfrm>
        </p:spPr>
        <p:txBody>
          <a:bodyPr>
            <a:normAutofit/>
          </a:bodyPr>
          <a:lstStyle/>
          <a:p>
            <a:r>
              <a:rPr lang="es-CL" sz="4800" dirty="0" smtClean="0"/>
              <a:t>ARN (Ácido ribonucleico)</a:t>
            </a:r>
            <a:endParaRPr lang="es-CL" sz="4800" dirty="0"/>
          </a:p>
        </p:txBody>
      </p:sp>
      <p:sp>
        <p:nvSpPr>
          <p:cNvPr id="15363" name="2 Marcador de contenido"/>
          <p:cNvSpPr>
            <a:spLocks noGrp="1"/>
          </p:cNvSpPr>
          <p:nvPr>
            <p:ph idx="1"/>
          </p:nvPr>
        </p:nvSpPr>
        <p:spPr>
          <a:xfrm>
            <a:off x="623046" y="1462556"/>
            <a:ext cx="10524565" cy="4185209"/>
          </a:xfrm>
        </p:spPr>
        <p:txBody>
          <a:bodyPr>
            <a:noAutofit/>
          </a:bodyPr>
          <a:lstStyle/>
          <a:p>
            <a:r>
              <a:rPr lang="es-CL" altLang="es-ES" sz="3200" dirty="0" smtClean="0"/>
              <a:t>Molécula de cadena simple</a:t>
            </a:r>
          </a:p>
          <a:p>
            <a:r>
              <a:rPr lang="es-CL" altLang="es-ES" sz="3200" dirty="0" smtClean="0"/>
              <a:t>Se forma a partir de  la copia de un gen</a:t>
            </a:r>
          </a:p>
          <a:p>
            <a:endParaRPr lang="es-CL" altLang="es-ES" sz="3200" dirty="0"/>
          </a:p>
          <a:p>
            <a:r>
              <a:rPr lang="es-CL" altLang="es-ES" sz="3200" dirty="0" smtClean="0"/>
              <a:t>Función  </a:t>
            </a:r>
            <a:r>
              <a:rPr lang="es-CL" altLang="es-ES" sz="3200" dirty="0" smtClean="0">
                <a:sym typeface="Wingdings" panose="05000000000000000000" pitchFamily="2" charset="2"/>
              </a:rPr>
              <a:t></a:t>
            </a:r>
            <a:r>
              <a:rPr lang="es-CL" altLang="es-ES" sz="3200" dirty="0" smtClean="0"/>
              <a:t> síntesis proteica en el citoplasma</a:t>
            </a:r>
          </a:p>
          <a:p>
            <a:pPr marL="0" indent="0">
              <a:buNone/>
            </a:pPr>
            <a:endParaRPr lang="es-CL" altLang="es-ES" sz="3200" dirty="0" smtClean="0"/>
          </a:p>
          <a:p>
            <a:r>
              <a:rPr lang="es-CL" altLang="es-ES" sz="3200" dirty="0"/>
              <a:t>Tipos de ARN:</a:t>
            </a:r>
          </a:p>
          <a:p>
            <a:pPr lvl="1"/>
            <a:r>
              <a:rPr lang="es-CL" altLang="es-ES" sz="3200" dirty="0"/>
              <a:t>Mensajero (ARN m)</a:t>
            </a:r>
          </a:p>
          <a:p>
            <a:pPr lvl="1"/>
            <a:r>
              <a:rPr lang="es-CL" altLang="es-ES" sz="3200" dirty="0"/>
              <a:t>Transferencia (ARNT t)</a:t>
            </a:r>
          </a:p>
          <a:p>
            <a:pPr lvl="1"/>
            <a:r>
              <a:rPr lang="es-CL" altLang="es-ES" sz="3200" dirty="0"/>
              <a:t>Ribosomal (ARN r)</a:t>
            </a:r>
          </a:p>
          <a:p>
            <a:pPr marL="0" indent="0">
              <a:buNone/>
            </a:pP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2619328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2 Marcador de contenido"/>
          <p:cNvSpPr>
            <a:spLocks noGrp="1"/>
          </p:cNvSpPr>
          <p:nvPr>
            <p:ph idx="1"/>
          </p:nvPr>
        </p:nvSpPr>
        <p:spPr>
          <a:xfrm>
            <a:off x="0" y="844939"/>
            <a:ext cx="9036424" cy="2666505"/>
          </a:xfrm>
        </p:spPr>
        <p:txBody>
          <a:bodyPr>
            <a:noAutofit/>
          </a:bodyPr>
          <a:lstStyle/>
          <a:p>
            <a:r>
              <a:rPr lang="es-CL" altLang="es-ES" sz="3600" dirty="0" smtClean="0"/>
              <a:t>ARN Mensajero</a:t>
            </a:r>
            <a:r>
              <a:rPr lang="es-CL" altLang="es-ES" sz="3600" dirty="0"/>
              <a:t>: </a:t>
            </a:r>
            <a:endParaRPr lang="es-CL" altLang="es-ES" sz="3600" dirty="0" smtClean="0"/>
          </a:p>
          <a:p>
            <a:endParaRPr lang="es-CL" altLang="es-ES" sz="1000" dirty="0" smtClean="0"/>
          </a:p>
          <a:p>
            <a:pPr lvl="1"/>
            <a:r>
              <a:rPr lang="es-CL" altLang="es-ES" sz="3000" dirty="0" smtClean="0"/>
              <a:t>Lleva </a:t>
            </a:r>
            <a:r>
              <a:rPr lang="es-CL" altLang="es-ES" sz="3000" dirty="0"/>
              <a:t>mensaje </a:t>
            </a:r>
            <a:r>
              <a:rPr lang="es-CL" altLang="es-ES" sz="3000" dirty="0" smtClean="0"/>
              <a:t>desde </a:t>
            </a:r>
            <a:r>
              <a:rPr lang="es-CL" altLang="es-ES" sz="3000" dirty="0"/>
              <a:t>el núcleo al </a:t>
            </a:r>
            <a:r>
              <a:rPr lang="es-CL" altLang="es-ES" sz="3000" dirty="0" smtClean="0"/>
              <a:t>citoplasma</a:t>
            </a:r>
          </a:p>
          <a:p>
            <a:pPr lvl="1"/>
            <a:endParaRPr lang="es-CL" altLang="es-ES" sz="3000" dirty="0" smtClean="0"/>
          </a:p>
          <a:p>
            <a:pPr lvl="1"/>
            <a:endParaRPr lang="es-CL" altLang="es-ES" sz="3000" dirty="0"/>
          </a:p>
          <a:p>
            <a:pPr marL="457200" lvl="1" indent="0">
              <a:buNone/>
            </a:pPr>
            <a:endParaRPr lang="es-CL" altLang="es-ES" sz="3000" dirty="0" smtClean="0"/>
          </a:p>
          <a:p>
            <a:r>
              <a:rPr lang="es-CL" altLang="es-ES" sz="3600" dirty="0" smtClean="0"/>
              <a:t>ARN Transferencia</a:t>
            </a:r>
            <a:r>
              <a:rPr lang="es-CL" altLang="es-ES" sz="3600" dirty="0"/>
              <a:t>:</a:t>
            </a:r>
          </a:p>
          <a:p>
            <a:pPr marL="457200" lvl="1" indent="0">
              <a:buNone/>
            </a:pPr>
            <a:endParaRPr lang="es-CL" altLang="es-ES" sz="1000" b="1" dirty="0"/>
          </a:p>
          <a:p>
            <a:pPr lvl="1"/>
            <a:r>
              <a:rPr lang="es-CL" altLang="es-ES" sz="3000" dirty="0" smtClean="0"/>
              <a:t>Está en el citoplasma </a:t>
            </a:r>
            <a:r>
              <a:rPr lang="es-CL" altLang="es-ES" sz="3000" dirty="0" smtClean="0">
                <a:sym typeface="Wingdings" panose="05000000000000000000" pitchFamily="2" charset="2"/>
              </a:rPr>
              <a:t></a:t>
            </a:r>
            <a:r>
              <a:rPr lang="es-CL" altLang="es-ES" sz="3000" dirty="0" smtClean="0"/>
              <a:t> </a:t>
            </a:r>
            <a:r>
              <a:rPr lang="es-CL" altLang="es-ES" sz="3000" dirty="0"/>
              <a:t>transporta aminoácidos al </a:t>
            </a:r>
            <a:r>
              <a:rPr lang="es-CL" altLang="es-ES" sz="3000" dirty="0" smtClean="0"/>
              <a:t>ribosoma.</a:t>
            </a:r>
          </a:p>
          <a:p>
            <a:pPr lvl="1"/>
            <a:endParaRPr lang="es-CL" altLang="es-ES" sz="3000" dirty="0"/>
          </a:p>
          <a:p>
            <a:pPr lvl="1"/>
            <a:endParaRPr lang="es-CL" altLang="es-ES" sz="3000" dirty="0"/>
          </a:p>
          <a:p>
            <a:endParaRPr lang="es-CL" altLang="es-ES" sz="30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r="12139"/>
          <a:stretch/>
        </p:blipFill>
        <p:spPr>
          <a:xfrm>
            <a:off x="7886911" y="597462"/>
            <a:ext cx="4282676" cy="2255823"/>
          </a:xfrm>
          <a:prstGeom prst="rect">
            <a:avLst/>
          </a:prstGeom>
        </p:spPr>
      </p:pic>
      <p:pic>
        <p:nvPicPr>
          <p:cNvPr id="5" name="Picture 2" descr="http://3.bp.blogspot.com/-TMl4AvieaSQ/TZod-byoWYI/AAAAAAAAAEg/RIUZ6QxLCsU/s1600/Ar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3933" y="3732225"/>
            <a:ext cx="1881078" cy="2426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3308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2 Marcador de contenido"/>
          <p:cNvSpPr>
            <a:spLocks noGrp="1"/>
          </p:cNvSpPr>
          <p:nvPr>
            <p:ph idx="1"/>
          </p:nvPr>
        </p:nvSpPr>
        <p:spPr>
          <a:xfrm>
            <a:off x="107576" y="389964"/>
            <a:ext cx="7826189" cy="52329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CL" altLang="es-ES" sz="3200" dirty="0" smtClean="0"/>
              <a:t>ARN Ribosomal:</a:t>
            </a:r>
          </a:p>
          <a:p>
            <a:pPr marL="0" indent="0">
              <a:buNone/>
            </a:pPr>
            <a:endParaRPr lang="es-CL" altLang="es-ES" sz="3000" dirty="0"/>
          </a:p>
          <a:p>
            <a:pPr lvl="1"/>
            <a:r>
              <a:rPr lang="es-CL" altLang="es-ES" sz="3000" dirty="0" smtClean="0"/>
              <a:t>Forman RIBOSOMA </a:t>
            </a:r>
            <a:r>
              <a:rPr lang="es-CL" altLang="es-ES" sz="3000" dirty="0" smtClean="0">
                <a:sym typeface="Wingdings" panose="05000000000000000000" pitchFamily="2" charset="2"/>
              </a:rPr>
              <a:t> síntesis de proteínas</a:t>
            </a:r>
            <a:endParaRPr lang="es-CL" altLang="es-ES" sz="3000" dirty="0" smtClean="0"/>
          </a:p>
          <a:p>
            <a:pPr lvl="2">
              <a:lnSpc>
                <a:spcPct val="100000"/>
              </a:lnSpc>
            </a:pPr>
            <a:r>
              <a:rPr lang="es-CL" altLang="es-ES" sz="3000" dirty="0" smtClean="0"/>
              <a:t>Lee ARN m</a:t>
            </a:r>
          </a:p>
          <a:p>
            <a:pPr lvl="2">
              <a:lnSpc>
                <a:spcPct val="100000"/>
              </a:lnSpc>
            </a:pPr>
            <a:r>
              <a:rPr lang="es-CL" altLang="es-ES" sz="3000" dirty="0"/>
              <a:t>A</a:t>
            </a:r>
            <a:r>
              <a:rPr lang="es-CL" altLang="es-ES" sz="3000" dirty="0" smtClean="0"/>
              <a:t>dhiere ARN t </a:t>
            </a:r>
          </a:p>
          <a:p>
            <a:pPr lvl="2">
              <a:lnSpc>
                <a:spcPct val="100000"/>
              </a:lnSpc>
            </a:pPr>
            <a:r>
              <a:rPr lang="es-CL" altLang="es-ES" sz="3000" dirty="0" smtClean="0"/>
              <a:t>Sintetiza una proteína.</a:t>
            </a:r>
            <a:endParaRPr lang="es-CL" altLang="es-ES" sz="3000" dirty="0"/>
          </a:p>
          <a:p>
            <a:pPr marL="0" indent="0">
              <a:buNone/>
            </a:pPr>
            <a:endParaRPr lang="es-CL" altLang="es-ES" sz="3000" dirty="0" smtClean="0"/>
          </a:p>
        </p:txBody>
      </p:sp>
      <p:pic>
        <p:nvPicPr>
          <p:cNvPr id="1030" name="Picture 6" descr="Mecanismo de acción de antimicrobianos sobre bacterias - PDF Free Downloa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95" t="13304" r="6001" b="9633"/>
          <a:stretch/>
        </p:blipFill>
        <p:spPr bwMode="auto">
          <a:xfrm>
            <a:off x="5523420" y="2111187"/>
            <a:ext cx="5404316" cy="2568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9074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6055" y="1290918"/>
            <a:ext cx="6419958" cy="4914042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6870" y="432361"/>
            <a:ext cx="10515600" cy="858557"/>
          </a:xfrm>
        </p:spPr>
        <p:txBody>
          <a:bodyPr/>
          <a:lstStyle/>
          <a:p>
            <a:r>
              <a:rPr lang="es-CL" dirty="0" smtClean="0"/>
              <a:t>Relación ADN / ARN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0872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6" descr="http://pepquimic.files.wordpress.com/2009/10/transc-trad-pq1.jpg?w=380&amp;h=378"/>
          <p:cNvPicPr>
            <a:picLocks noChangeAspect="1" noChangeArrowheads="1"/>
          </p:cNvPicPr>
          <p:nvPr/>
        </p:nvPicPr>
        <p:blipFill>
          <a:blip r:embed="rId2">
            <a:lum bright="-4000" contrast="2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360" y="673099"/>
            <a:ext cx="7253900" cy="571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149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9657" y="265248"/>
            <a:ext cx="11930743" cy="6478452"/>
          </a:xfrm>
        </p:spPr>
        <p:txBody>
          <a:bodyPr>
            <a:noAutofit/>
          </a:bodyPr>
          <a:lstStyle/>
          <a:p>
            <a:r>
              <a:rPr lang="es-CL" sz="3000" dirty="0" smtClean="0"/>
              <a:t>Si tenemos 10 genes diferentes; cuántos ARN m y proteínas se producen?</a:t>
            </a:r>
          </a:p>
          <a:p>
            <a:pPr marL="0" indent="0">
              <a:buNone/>
            </a:pPr>
            <a:endParaRPr lang="es-CL" sz="3000" dirty="0"/>
          </a:p>
          <a:p>
            <a:endParaRPr lang="es-CL" sz="3000" dirty="0" smtClean="0"/>
          </a:p>
          <a:p>
            <a:r>
              <a:rPr lang="es-CL" sz="3000" dirty="0"/>
              <a:t>Si se inhibe la transcripción qué consecuencia a corto plazo se producen en la célula</a:t>
            </a:r>
            <a:r>
              <a:rPr lang="es-CL" sz="3000" dirty="0" smtClean="0"/>
              <a:t>?</a:t>
            </a:r>
          </a:p>
          <a:p>
            <a:endParaRPr lang="es-CL" sz="3000" dirty="0" smtClean="0"/>
          </a:p>
          <a:p>
            <a:endParaRPr lang="es-CL" sz="3000" dirty="0"/>
          </a:p>
          <a:p>
            <a:r>
              <a:rPr lang="es-CL" sz="3000" dirty="0" smtClean="0"/>
              <a:t>Si se inhibe la replicación, qué consecuencias acarrea? </a:t>
            </a:r>
            <a:endParaRPr lang="es-CL" sz="3000" dirty="0"/>
          </a:p>
          <a:p>
            <a:endParaRPr lang="es-CL" sz="3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L" sz="3000" dirty="0"/>
              <a:t>	</a:t>
            </a:r>
            <a:r>
              <a:rPr lang="es-CL" sz="3000" dirty="0" smtClean="0"/>
              <a:t>		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s-CL" sz="3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L" sz="3000" dirty="0">
                <a:latin typeface="Consolas" panose="020B0609020204030204" pitchFamily="49" charset="0"/>
              </a:rPr>
              <a:t>	</a:t>
            </a:r>
            <a:endParaRPr lang="es-CL" sz="30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499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9117951"/>
              </p:ext>
            </p:extLst>
          </p:nvPr>
        </p:nvGraphicFramePr>
        <p:xfrm>
          <a:off x="1337410" y="228600"/>
          <a:ext cx="9769861" cy="6279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758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L" sz="3200" b="1" dirty="0"/>
              <a:t>Moléculas inorgánicas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8316" y="1619171"/>
            <a:ext cx="6347048" cy="3822413"/>
          </a:xfrm>
        </p:spPr>
        <p:txBody>
          <a:bodyPr>
            <a:noAutofit/>
          </a:bodyPr>
          <a:lstStyle/>
          <a:p>
            <a:r>
              <a:rPr lang="es-CL" sz="3200" dirty="0"/>
              <a:t>Agua:</a:t>
            </a:r>
          </a:p>
          <a:p>
            <a:pPr lvl="1"/>
            <a:r>
              <a:rPr lang="es-CL" sz="3200" dirty="0"/>
              <a:t>Solvente universal</a:t>
            </a:r>
          </a:p>
          <a:p>
            <a:pPr lvl="1"/>
            <a:r>
              <a:rPr lang="es-CL" sz="3200" dirty="0" smtClean="0"/>
              <a:t>Funciones</a:t>
            </a:r>
            <a:r>
              <a:rPr lang="es-CL" sz="3200" dirty="0"/>
              <a:t>:</a:t>
            </a:r>
          </a:p>
          <a:p>
            <a:pPr lvl="2"/>
            <a:r>
              <a:rPr lang="es-CL" sz="3200" dirty="0"/>
              <a:t>Medio de disolución</a:t>
            </a:r>
          </a:p>
          <a:p>
            <a:pPr lvl="2"/>
            <a:r>
              <a:rPr lang="es-CL" sz="3200" dirty="0"/>
              <a:t>Medio de transporte</a:t>
            </a:r>
          </a:p>
          <a:p>
            <a:pPr lvl="2"/>
            <a:r>
              <a:rPr lang="es-CL" sz="3200" dirty="0"/>
              <a:t>Medio de reacción </a:t>
            </a:r>
          </a:p>
          <a:p>
            <a:pPr lvl="2"/>
            <a:r>
              <a:rPr lang="es-CL" sz="3200" dirty="0"/>
              <a:t>Regulación de la temperatura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128" y="1196753"/>
            <a:ext cx="2857500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0404" y="3853864"/>
            <a:ext cx="262890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314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01681" y="332656"/>
            <a:ext cx="7543800" cy="766132"/>
          </a:xfrm>
        </p:spPr>
        <p:txBody>
          <a:bodyPr>
            <a:normAutofit/>
          </a:bodyPr>
          <a:lstStyle/>
          <a:p>
            <a:r>
              <a:rPr lang="es-CL" sz="4000" dirty="0"/>
              <a:t>Iones constituyentes </a:t>
            </a:r>
          </a:p>
        </p:txBody>
      </p:sp>
      <p:sp>
        <p:nvSpPr>
          <p:cNvPr id="3074" name="2 Marcador de contenido"/>
          <p:cNvSpPr>
            <a:spLocks noGrp="1"/>
          </p:cNvSpPr>
          <p:nvPr>
            <p:ph idx="1"/>
          </p:nvPr>
        </p:nvSpPr>
        <p:spPr>
          <a:xfrm>
            <a:off x="495300" y="1340088"/>
            <a:ext cx="10558182" cy="504056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s-ES_tradnl" sz="3200" b="1" dirty="0"/>
              <a:t> Sodio (</a:t>
            </a:r>
            <a:r>
              <a:rPr lang="es-ES_tradnl" sz="3200" b="1" dirty="0" err="1"/>
              <a:t>Na</a:t>
            </a:r>
            <a:r>
              <a:rPr lang="es-ES_tradnl" sz="3200" b="1" dirty="0"/>
              <a:t>):</a:t>
            </a:r>
          </a:p>
          <a:p>
            <a:pPr lvl="1">
              <a:lnSpc>
                <a:spcPct val="100000"/>
              </a:lnSpc>
            </a:pPr>
            <a:r>
              <a:rPr lang="es-ES_tradnl" sz="3200" dirty="0"/>
              <a:t>Ion hidroscópico; retiene agua </a:t>
            </a:r>
          </a:p>
          <a:p>
            <a:pPr lvl="1">
              <a:lnSpc>
                <a:spcPct val="100000"/>
              </a:lnSpc>
            </a:pPr>
            <a:r>
              <a:rPr lang="es-ES_tradnl" sz="3200" dirty="0"/>
              <a:t>Participa en:</a:t>
            </a:r>
          </a:p>
          <a:p>
            <a:pPr lvl="2">
              <a:lnSpc>
                <a:spcPct val="100000"/>
              </a:lnSpc>
            </a:pPr>
            <a:r>
              <a:rPr lang="es-ES_tradnl" sz="3200" dirty="0"/>
              <a:t>Impulso nervioso / sinapsis / contracción muscular	</a:t>
            </a:r>
          </a:p>
          <a:p>
            <a:pPr>
              <a:lnSpc>
                <a:spcPct val="100000"/>
              </a:lnSpc>
            </a:pPr>
            <a:r>
              <a:rPr lang="es-ES_tradnl" sz="3200" b="1" dirty="0"/>
              <a:t>Potasio (K):</a:t>
            </a:r>
          </a:p>
          <a:p>
            <a:pPr lvl="1">
              <a:lnSpc>
                <a:spcPct val="100000"/>
              </a:lnSpc>
            </a:pPr>
            <a:r>
              <a:rPr lang="es-ES_tradnl" sz="3200" dirty="0"/>
              <a:t>Participa en:</a:t>
            </a:r>
          </a:p>
          <a:p>
            <a:pPr lvl="2">
              <a:lnSpc>
                <a:spcPct val="100000"/>
              </a:lnSpc>
            </a:pPr>
            <a:r>
              <a:rPr lang="es-ES_tradnl" sz="3200" dirty="0"/>
              <a:t>Impulso nervioso / sinapsis / contracción muscular</a:t>
            </a:r>
          </a:p>
          <a:p>
            <a:pPr marL="1371600" lvl="3" indent="0">
              <a:lnSpc>
                <a:spcPct val="150000"/>
              </a:lnSpc>
              <a:buNone/>
            </a:pPr>
            <a:endParaRPr lang="es-ES_tradnl" sz="3200" dirty="0"/>
          </a:p>
          <a:p>
            <a:pPr lvl="3" eaLnBrk="1" hangingPunct="1">
              <a:lnSpc>
                <a:spcPct val="90000"/>
              </a:lnSpc>
              <a:buNone/>
            </a:pPr>
            <a:endParaRPr lang="es-ES_tradnl" sz="3200" dirty="0"/>
          </a:p>
          <a:p>
            <a:pPr eaLnBrk="1" hangingPunct="1"/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1946859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152650" y="365127"/>
            <a:ext cx="7886700" cy="759618"/>
          </a:xfrm>
        </p:spPr>
        <p:txBody>
          <a:bodyPr>
            <a:normAutofit/>
          </a:bodyPr>
          <a:lstStyle/>
          <a:p>
            <a:pPr algn="ctr"/>
            <a:r>
              <a:rPr lang="es-ES_tradnl" b="1" dirty="0" smtClean="0">
                <a:latin typeface="+mn-lt"/>
              </a:rPr>
              <a:t>Biomoléculas de tipo Orgánicas:</a:t>
            </a:r>
            <a:endParaRPr lang="es-CL" b="1" dirty="0">
              <a:latin typeface="+mn-lt"/>
            </a:endParaRPr>
          </a:p>
        </p:txBody>
      </p:sp>
      <p:sp>
        <p:nvSpPr>
          <p:cNvPr id="4098" name="2 Marcador de contenido"/>
          <p:cNvSpPr>
            <a:spLocks noGrp="1"/>
          </p:cNvSpPr>
          <p:nvPr>
            <p:ph idx="1"/>
          </p:nvPr>
        </p:nvSpPr>
        <p:spPr>
          <a:xfrm>
            <a:off x="622300" y="1268760"/>
            <a:ext cx="10325100" cy="4351338"/>
          </a:xfrm>
        </p:spPr>
        <p:txBody>
          <a:bodyPr>
            <a:noAutofit/>
          </a:bodyPr>
          <a:lstStyle/>
          <a:p>
            <a:r>
              <a:rPr lang="es-ES_tradnl" sz="3200" dirty="0" smtClean="0"/>
              <a:t>Formadas por: CHON</a:t>
            </a:r>
            <a:endParaRPr lang="es-ES_tradnl" sz="3200" dirty="0"/>
          </a:p>
          <a:p>
            <a:r>
              <a:rPr lang="es-ES_tradnl" sz="3200" dirty="0"/>
              <a:t>Con esqueleto central de carbonos y se asocian H, O, N </a:t>
            </a:r>
            <a:endParaRPr lang="es-ES_tradnl" sz="3200" dirty="0" smtClean="0"/>
          </a:p>
          <a:p>
            <a:r>
              <a:rPr lang="es-ES_tradnl" sz="3200" dirty="0" smtClean="0"/>
              <a:t>Tipos </a:t>
            </a:r>
            <a:r>
              <a:rPr lang="es-ES_tradnl" sz="3200" dirty="0"/>
              <a:t>de moléculas orgánicas:</a:t>
            </a:r>
          </a:p>
          <a:p>
            <a:pPr lvl="1"/>
            <a:r>
              <a:rPr lang="es-ES_tradnl" sz="3200" dirty="0"/>
              <a:t>Glúcidos</a:t>
            </a:r>
          </a:p>
          <a:p>
            <a:pPr lvl="1"/>
            <a:r>
              <a:rPr lang="es-ES_tradnl" sz="3200" dirty="0"/>
              <a:t>Prótidos </a:t>
            </a:r>
          </a:p>
          <a:p>
            <a:pPr lvl="1"/>
            <a:r>
              <a:rPr lang="es-ES_tradnl" sz="3200" dirty="0"/>
              <a:t>Lípidos</a:t>
            </a:r>
          </a:p>
          <a:p>
            <a:pPr lvl="1"/>
            <a:r>
              <a:rPr lang="es-ES_tradnl" sz="3200" dirty="0"/>
              <a:t>Ácidos </a:t>
            </a:r>
            <a:r>
              <a:rPr lang="es-ES_tradnl" sz="3200" dirty="0" smtClean="0"/>
              <a:t>nucleicos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470729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806898" y="188640"/>
            <a:ext cx="8640960" cy="792088"/>
          </a:xfrm>
        </p:spPr>
        <p:txBody>
          <a:bodyPr/>
          <a:lstStyle/>
          <a:p>
            <a:pPr eaLnBrk="1" hangingPunct="1"/>
            <a:r>
              <a:rPr lang="es-ES_tradnl" sz="3600" b="1" dirty="0"/>
              <a:t>Glúcidos, carbohidratos, hidratos de carbono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53628" y="1248762"/>
            <a:ext cx="11747500" cy="5608331"/>
          </a:xfrm>
        </p:spPr>
        <p:txBody>
          <a:bodyPr>
            <a:noAutofit/>
          </a:bodyPr>
          <a:lstStyle/>
          <a:p>
            <a:pPr marL="0" indent="0" eaLnBrk="1" hangingPunct="1">
              <a:buNone/>
            </a:pPr>
            <a:endParaRPr lang="es-ES_tradnl" sz="3000" dirty="0"/>
          </a:p>
          <a:p>
            <a:pPr eaLnBrk="1" hangingPunct="1"/>
            <a:r>
              <a:rPr lang="es-ES_tradnl" sz="3000" dirty="0"/>
              <a:t>Rol:</a:t>
            </a:r>
          </a:p>
          <a:p>
            <a:pPr lvl="1"/>
            <a:r>
              <a:rPr lang="es-ES_tradnl" sz="3000" dirty="0"/>
              <a:t>Energético: dada su degradación liberan energía, usada en la formación de </a:t>
            </a:r>
            <a:r>
              <a:rPr lang="es-ES_tradnl" sz="3000" dirty="0" smtClean="0"/>
              <a:t>ATP</a:t>
            </a:r>
          </a:p>
          <a:p>
            <a:pPr lvl="2"/>
            <a:r>
              <a:rPr lang="es-ES_tradnl" sz="3000" dirty="0" smtClean="0"/>
              <a:t>Uso rápido </a:t>
            </a:r>
            <a:r>
              <a:rPr lang="es-ES_tradnl" sz="3000" dirty="0" smtClean="0">
                <a:sym typeface="Wingdings" panose="05000000000000000000" pitchFamily="2" charset="2"/>
              </a:rPr>
              <a:t></a:t>
            </a:r>
            <a:r>
              <a:rPr lang="es-ES_tradnl" sz="3000" dirty="0" smtClean="0"/>
              <a:t> glucosa</a:t>
            </a:r>
          </a:p>
          <a:p>
            <a:pPr lvl="2"/>
            <a:r>
              <a:rPr lang="es-ES_tradnl" sz="3000" dirty="0" smtClean="0"/>
              <a:t>Reserva </a:t>
            </a:r>
            <a:r>
              <a:rPr lang="es-ES_tradnl" sz="3000" dirty="0" smtClean="0">
                <a:sym typeface="Wingdings" panose="05000000000000000000" pitchFamily="2" charset="2"/>
              </a:rPr>
              <a:t> Almidón </a:t>
            </a:r>
            <a:r>
              <a:rPr lang="es-ES_tradnl" sz="3000" dirty="0">
                <a:sym typeface="Wingdings" panose="05000000000000000000" pitchFamily="2" charset="2"/>
              </a:rPr>
              <a:t>(vegetales</a:t>
            </a:r>
            <a:r>
              <a:rPr lang="es-ES_tradnl" sz="3000" dirty="0" smtClean="0">
                <a:sym typeface="Wingdings" panose="05000000000000000000" pitchFamily="2" charset="2"/>
              </a:rPr>
              <a:t>) , Glucógeno </a:t>
            </a:r>
            <a:r>
              <a:rPr lang="es-ES_tradnl" sz="3000" dirty="0">
                <a:sym typeface="Wingdings" panose="05000000000000000000" pitchFamily="2" charset="2"/>
              </a:rPr>
              <a:t>(animales)</a:t>
            </a:r>
          </a:p>
          <a:p>
            <a:pPr marL="457200" lvl="1" indent="0">
              <a:buNone/>
            </a:pPr>
            <a:endParaRPr lang="es-ES_tradnl" sz="900" dirty="0">
              <a:sym typeface="Wingdings" panose="05000000000000000000" pitchFamily="2" charset="2"/>
            </a:endParaRPr>
          </a:p>
          <a:p>
            <a:r>
              <a:rPr lang="es-ES_tradnl" sz="3000" dirty="0" smtClean="0">
                <a:sym typeface="Wingdings" panose="05000000000000000000" pitchFamily="2" charset="2"/>
              </a:rPr>
              <a:t>Alimentos  cereales, frutas y verduras</a:t>
            </a:r>
            <a:endParaRPr lang="es-ES_tradnl" sz="3000" dirty="0"/>
          </a:p>
        </p:txBody>
      </p:sp>
    </p:spTree>
    <p:extLst>
      <p:ext uri="{BB962C8B-B14F-4D97-AF65-F5344CB8AC3E}">
        <p14:creationId xmlns:p14="http://schemas.microsoft.com/office/powerpoint/2010/main" val="578275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04658" y="26064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ES_tradnl" sz="4000" dirty="0">
                <a:latin typeface="+mn-lt"/>
              </a:rPr>
              <a:t>Prótidos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44500" y="1675532"/>
            <a:ext cx="10515600" cy="4343400"/>
          </a:xfrm>
        </p:spPr>
        <p:txBody>
          <a:bodyPr>
            <a:noAutofit/>
          </a:bodyPr>
          <a:lstStyle/>
          <a:p>
            <a:r>
              <a:rPr lang="es-ES_tradnl" sz="3000" dirty="0" smtClean="0"/>
              <a:t>Cuaternarios </a:t>
            </a:r>
            <a:r>
              <a:rPr lang="es-ES_tradnl" sz="3000" dirty="0" smtClean="0">
                <a:sym typeface="Wingdings" panose="05000000000000000000" pitchFamily="2" charset="2"/>
              </a:rPr>
              <a:t></a:t>
            </a:r>
            <a:r>
              <a:rPr lang="es-ES_tradnl" sz="3000" dirty="0" smtClean="0"/>
              <a:t> CHON</a:t>
            </a:r>
            <a:endParaRPr lang="es-ES_tradnl" sz="3000"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s-ES_tradnl" sz="3000" dirty="0" smtClean="0"/>
              <a:t>Moléculas </a:t>
            </a:r>
            <a:r>
              <a:rPr lang="es-ES_tradnl" sz="3000" b="1" dirty="0"/>
              <a:t>específicas</a:t>
            </a:r>
            <a:r>
              <a:rPr lang="es-ES_tradnl" sz="3000" dirty="0"/>
              <a:t> </a:t>
            </a:r>
            <a:r>
              <a:rPr lang="es-ES_tradnl" sz="3000" dirty="0" smtClean="0">
                <a:sym typeface="Wingdings" panose="05000000000000000000" pitchFamily="2" charset="2"/>
              </a:rPr>
              <a:t> </a:t>
            </a:r>
            <a:r>
              <a:rPr lang="es-ES_tradnl" sz="3000" dirty="0" smtClean="0"/>
              <a:t>Expresión </a:t>
            </a:r>
            <a:r>
              <a:rPr lang="es-ES_tradnl" sz="3000" dirty="0"/>
              <a:t>de la información genética</a:t>
            </a:r>
          </a:p>
          <a:p>
            <a:r>
              <a:rPr lang="es-ES_tradnl" sz="3000" dirty="0" smtClean="0"/>
              <a:t>Fuentes </a:t>
            </a:r>
            <a:r>
              <a:rPr lang="es-ES_tradnl" sz="3000" dirty="0" smtClean="0">
                <a:sym typeface="Wingdings" panose="05000000000000000000" pitchFamily="2" charset="2"/>
              </a:rPr>
              <a:t> carnes, huevo, leche, legumbres</a:t>
            </a:r>
            <a:endParaRPr lang="es-ES_tradnl" sz="3000" dirty="0"/>
          </a:p>
        </p:txBody>
      </p:sp>
    </p:spTree>
    <p:extLst>
      <p:ext uri="{BB962C8B-B14F-4D97-AF65-F5344CB8AC3E}">
        <p14:creationId xmlns:p14="http://schemas.microsoft.com/office/powerpoint/2010/main" val="3287432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Grp="1" noChangeArrowheads="1"/>
          </p:cNvSpPr>
          <p:nvPr>
            <p:ph type="title"/>
          </p:nvPr>
        </p:nvSpPr>
        <p:spPr>
          <a:xfrm>
            <a:off x="1981200" y="214313"/>
            <a:ext cx="6472238" cy="685800"/>
          </a:xfrm>
        </p:spPr>
        <p:txBody>
          <a:bodyPr>
            <a:normAutofit/>
          </a:bodyPr>
          <a:lstStyle/>
          <a:p>
            <a:pPr algn="l"/>
            <a:r>
              <a:rPr lang="es-ES_tradnl" sz="3200" dirty="0">
                <a:latin typeface="Arial" charset="0"/>
              </a:rPr>
              <a:t>Funciones de las proteínas</a:t>
            </a:r>
          </a:p>
        </p:txBody>
      </p:sp>
      <p:sp>
        <p:nvSpPr>
          <p:cNvPr id="10243" name="Rectangle 7"/>
          <p:cNvSpPr>
            <a:spLocks noGrp="1" noChangeArrowheads="1"/>
          </p:cNvSpPr>
          <p:nvPr>
            <p:ph idx="1"/>
          </p:nvPr>
        </p:nvSpPr>
        <p:spPr>
          <a:xfrm>
            <a:off x="288131" y="1133377"/>
            <a:ext cx="11222551" cy="5590152"/>
          </a:xfrm>
        </p:spPr>
        <p:txBody>
          <a:bodyPr>
            <a:no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s-ES_tradnl" sz="3000" dirty="0" smtClean="0">
                <a:latin typeface="Arial" charset="0"/>
              </a:rPr>
              <a:t>Estructural </a:t>
            </a:r>
            <a:r>
              <a:rPr lang="es-ES_tradnl" sz="3000" dirty="0" smtClean="0">
                <a:latin typeface="Arial" charset="0"/>
                <a:sym typeface="Wingdings" panose="05000000000000000000" pitchFamily="2" charset="2"/>
              </a:rPr>
              <a:t> </a:t>
            </a:r>
            <a:r>
              <a:rPr lang="es-ES_tradnl" sz="3000" dirty="0" smtClean="0">
                <a:latin typeface="Arial" charset="0"/>
              </a:rPr>
              <a:t>soporte mecánico a las células y tejidos.</a:t>
            </a:r>
          </a:p>
          <a:p>
            <a:pPr lvl="1">
              <a:lnSpc>
                <a:spcPct val="40000"/>
              </a:lnSpc>
              <a:spcAft>
                <a:spcPts val="500"/>
              </a:spcAft>
            </a:pPr>
            <a:endParaRPr lang="es-ES_tradnl" sz="3000" dirty="0">
              <a:latin typeface="Arial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s-ES_tradnl" sz="3000" dirty="0">
                <a:latin typeface="Arial" charset="0"/>
              </a:rPr>
              <a:t>Reserva energética </a:t>
            </a:r>
            <a:r>
              <a:rPr lang="es-ES_tradnl" sz="3000" dirty="0">
                <a:latin typeface="Arial" charset="0"/>
                <a:sym typeface="Wingdings" panose="05000000000000000000" pitchFamily="2" charset="2"/>
              </a:rPr>
              <a:t> </a:t>
            </a:r>
            <a:r>
              <a:rPr lang="es-ES_tradnl" sz="3000" dirty="0">
                <a:latin typeface="Arial" charset="0"/>
              </a:rPr>
              <a:t>entregar energía al degradarlas</a:t>
            </a:r>
          </a:p>
          <a:p>
            <a:pPr marL="0" indent="0">
              <a:lnSpc>
                <a:spcPct val="70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es-ES_tradnl" sz="3000" dirty="0" smtClean="0">
              <a:latin typeface="Arial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s-ES_tradnl" sz="3000" dirty="0" smtClean="0">
                <a:latin typeface="Arial" charset="0"/>
              </a:rPr>
              <a:t>Motora </a:t>
            </a:r>
            <a:r>
              <a:rPr lang="es-ES_tradnl" sz="3000" dirty="0" smtClean="0">
                <a:latin typeface="Arial" charset="0"/>
                <a:sym typeface="Wingdings" panose="05000000000000000000" pitchFamily="2" charset="2"/>
              </a:rPr>
              <a:t> </a:t>
            </a:r>
            <a:r>
              <a:rPr lang="es-ES_tradnl" sz="3000" dirty="0" smtClean="0">
                <a:latin typeface="Arial" charset="0"/>
              </a:rPr>
              <a:t> Movimientos en las células y tejidos.</a:t>
            </a:r>
          </a:p>
          <a:p>
            <a:pPr marL="0" indent="0">
              <a:spcBef>
                <a:spcPts val="500"/>
              </a:spcBef>
              <a:spcAft>
                <a:spcPts val="500"/>
              </a:spcAft>
              <a:buNone/>
            </a:pPr>
            <a:endParaRPr lang="es-ES_tradnl" sz="3000" dirty="0" smtClean="0">
              <a:latin typeface="Arial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s-ES_tradnl" sz="3000" dirty="0">
                <a:latin typeface="Arial" charset="0"/>
              </a:rPr>
              <a:t>Hormonal </a:t>
            </a:r>
            <a:r>
              <a:rPr lang="es-ES_tradnl" sz="3000" dirty="0">
                <a:latin typeface="Arial" charset="0"/>
                <a:sym typeface="Wingdings" panose="05000000000000000000" pitchFamily="2" charset="2"/>
              </a:rPr>
              <a:t></a:t>
            </a:r>
            <a:r>
              <a:rPr lang="es-ES_tradnl" sz="3000" dirty="0">
                <a:latin typeface="Arial" charset="0"/>
              </a:rPr>
              <a:t>transmitir señales de una célula a la otra.</a:t>
            </a:r>
          </a:p>
          <a:p>
            <a:pPr marL="0" indent="0">
              <a:spcBef>
                <a:spcPts val="500"/>
              </a:spcBef>
              <a:spcAft>
                <a:spcPts val="500"/>
              </a:spcAft>
              <a:buNone/>
            </a:pPr>
            <a:endParaRPr lang="es-ES_tradnl" sz="3000" dirty="0" smtClean="0">
              <a:latin typeface="Arial" charset="0"/>
            </a:endParaRPr>
          </a:p>
          <a:p>
            <a:pPr marL="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es-ES_tradnl" sz="3000" dirty="0">
                <a:latin typeface="Arial" charset="0"/>
              </a:rPr>
              <a:t>Receptoras</a:t>
            </a:r>
            <a:r>
              <a:rPr lang="es-ES_tradnl" sz="3000" dirty="0">
                <a:latin typeface="Arial" charset="0"/>
                <a:sym typeface="Wingdings" panose="05000000000000000000" pitchFamily="2" charset="2"/>
              </a:rPr>
              <a:t> </a:t>
            </a:r>
            <a:r>
              <a:rPr lang="es-ES_tradnl" sz="3000" dirty="0">
                <a:latin typeface="Arial" charset="0"/>
              </a:rPr>
              <a:t>Detectar señales y transmitirlas a la maquinaria de 			        respuesta de la célula.</a:t>
            </a:r>
          </a:p>
          <a:p>
            <a:pPr marL="0" indent="0">
              <a:spcBef>
                <a:spcPts val="500"/>
              </a:spcBef>
              <a:spcAft>
                <a:spcPts val="500"/>
              </a:spcAft>
              <a:buNone/>
            </a:pPr>
            <a:endParaRPr lang="es-ES_tradnl" sz="28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87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640282" y="860611"/>
            <a:ext cx="10359412" cy="5369112"/>
          </a:xfrm>
        </p:spPr>
        <p:txBody>
          <a:bodyPr>
            <a:noAutofit/>
          </a:bodyPr>
          <a:lstStyle/>
          <a:p>
            <a:pPr lvl="1">
              <a:lnSpc>
                <a:spcPct val="50000"/>
              </a:lnSpc>
              <a:spcAft>
                <a:spcPts val="500"/>
              </a:spcAft>
              <a:buNone/>
            </a:pPr>
            <a:endParaRPr lang="es-ES_tradnl" sz="3000" dirty="0" smtClean="0">
              <a:latin typeface="Arial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s-ES_tradnl" sz="3000" dirty="0">
                <a:latin typeface="Arial" charset="0"/>
              </a:rPr>
              <a:t>Transporte</a:t>
            </a:r>
            <a:r>
              <a:rPr lang="es-ES_tradnl" sz="3000" dirty="0">
                <a:latin typeface="Arial" charset="0"/>
                <a:sym typeface="Wingdings" panose="05000000000000000000" pitchFamily="2" charset="2"/>
              </a:rPr>
              <a:t> movilizar</a:t>
            </a:r>
            <a:r>
              <a:rPr lang="es-ES_tradnl" sz="3000" dirty="0">
                <a:latin typeface="Arial" charset="0"/>
              </a:rPr>
              <a:t> moléculas pequeñas o iones.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endParaRPr lang="es-ES_tradnl" sz="3000" dirty="0" smtClean="0">
              <a:latin typeface="Arial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s-ES_tradnl" sz="3000" dirty="0" smtClean="0">
                <a:latin typeface="Arial" charset="0"/>
              </a:rPr>
              <a:t>Inmunológica </a:t>
            </a:r>
            <a:r>
              <a:rPr lang="es-ES_tradnl" sz="3000" dirty="0" smtClean="0">
                <a:latin typeface="Arial" charset="0"/>
                <a:sym typeface="Wingdings" panose="05000000000000000000" pitchFamily="2" charset="2"/>
              </a:rPr>
              <a:t> </a:t>
            </a:r>
            <a:r>
              <a:rPr lang="es-ES_tradnl" sz="3000" dirty="0" smtClean="0">
                <a:latin typeface="Arial" charset="0"/>
              </a:rPr>
              <a:t>anticuerpos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endParaRPr lang="es-ES_tradnl" sz="3000" dirty="0">
              <a:latin typeface="Arial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s-ES_tradnl" sz="3000" dirty="0" smtClean="0">
                <a:latin typeface="Arial" charset="0"/>
              </a:rPr>
              <a:t>Enzimática </a:t>
            </a:r>
            <a:r>
              <a:rPr lang="es-ES_tradnl" sz="3000" dirty="0" smtClean="0">
                <a:latin typeface="Arial" charset="0"/>
                <a:sym typeface="Wingdings" panose="05000000000000000000" pitchFamily="2" charset="2"/>
              </a:rPr>
              <a:t> formación o destrucción de moléculas para 			extraer energía o formar nuevas moléculas </a:t>
            </a:r>
            <a:endParaRPr lang="es-ES_tradnl" sz="3000" dirty="0" smtClean="0">
              <a:latin typeface="Arial" charset="0"/>
            </a:endParaRPr>
          </a:p>
          <a:p>
            <a:pPr marL="0" indent="0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es-ES_tradnl" sz="3000" dirty="0" smtClean="0">
              <a:latin typeface="Arial" charset="0"/>
            </a:endParaRPr>
          </a:p>
          <a:p>
            <a:pPr>
              <a:lnSpc>
                <a:spcPct val="50000"/>
              </a:lnSpc>
              <a:spcBef>
                <a:spcPts val="500"/>
              </a:spcBef>
              <a:spcAft>
                <a:spcPts val="500"/>
              </a:spcAft>
            </a:pPr>
            <a:endParaRPr lang="es-ES_tradnl" sz="3000" dirty="0" smtClean="0">
              <a:latin typeface="Arial" charset="0"/>
            </a:endParaRPr>
          </a:p>
          <a:p>
            <a:pPr>
              <a:lnSpc>
                <a:spcPct val="60000"/>
              </a:lnSpc>
            </a:pPr>
            <a:endParaRPr lang="es-ES_tradnl" sz="3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31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</TotalTime>
  <Words>476</Words>
  <Application>Microsoft Office PowerPoint</Application>
  <PresentationFormat>Panorámica</PresentationFormat>
  <Paragraphs>132</Paragraphs>
  <Slides>18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Consolas</vt:lpstr>
      <vt:lpstr>Wingdings</vt:lpstr>
      <vt:lpstr>Office Theme</vt:lpstr>
      <vt:lpstr>Constitución química de la vida</vt:lpstr>
      <vt:lpstr>Presentación de PowerPoint</vt:lpstr>
      <vt:lpstr>Moléculas inorgánicas</vt:lpstr>
      <vt:lpstr>Iones constituyentes </vt:lpstr>
      <vt:lpstr>Biomoléculas de tipo Orgánicas:</vt:lpstr>
      <vt:lpstr>Glúcidos, carbohidratos, hidratos de carbono </vt:lpstr>
      <vt:lpstr>Prótidos </vt:lpstr>
      <vt:lpstr>Funciones de las proteínas</vt:lpstr>
      <vt:lpstr>Presentación de PowerPoint</vt:lpstr>
      <vt:lpstr>LÍPIDOS</vt:lpstr>
      <vt:lpstr>Ácidos nucleicos</vt:lpstr>
      <vt:lpstr>Presentación de PowerPoint</vt:lpstr>
      <vt:lpstr>ARN (Ácido ribonucleico)</vt:lpstr>
      <vt:lpstr>Presentación de PowerPoint</vt:lpstr>
      <vt:lpstr>Presentación de PowerPoint</vt:lpstr>
      <vt:lpstr>Relación ADN / ARN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Constitución química de la vida</dc:title>
  <dc:creator>Paulina Yávar</dc:creator>
  <cp:lastModifiedBy>Paulina Yávar</cp:lastModifiedBy>
  <cp:revision>28</cp:revision>
  <dcterms:created xsi:type="dcterms:W3CDTF">2021-08-16T21:48:04Z</dcterms:created>
  <dcterms:modified xsi:type="dcterms:W3CDTF">2025-09-01T23:56:46Z</dcterms:modified>
</cp:coreProperties>
</file>