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4" r:id="rId25"/>
    <p:sldId id="302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53" y="586"/>
      </p:cViewPr>
      <p:guideLst>
        <p:guide orient="horz" pos="2160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6720C-7972-0AE6-01F0-CC0B5CDC0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962237-98AA-7F4E-4DDA-8828097BF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4B4B48-4CB9-4E81-60D5-FE8FEC69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9F82E-282B-6B7B-0CBC-AF1728AC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EBF0F5-E88B-46A0-637C-1BC1ABB0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0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BF316-C3DA-9CD0-9268-BE58BF1D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C949D-2B1D-660E-3C9E-982C7E14B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70BA6-9408-0F96-8BAD-F54E2464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D0A5D-E12F-AB56-69B4-112540EF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D1CE9C-9207-27D9-A959-16E974B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365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C977C8-ED09-1FE7-89BD-58A7A765B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BF542-B75A-31ED-3860-96DB2896A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9175B-C95F-D06B-933B-34462935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745701-EBAF-535F-9955-C29226DE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BDB598-4BA5-9826-0627-84EA24B3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79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EACAC-5234-D5F3-B639-879D0F0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E005FF-BA54-10C1-B04C-45207D140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B8EC5-12ED-1459-B667-F1735B47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50B38-33DC-7492-76A6-F26BD9FA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6DAEC-2D62-B927-DE7F-222F138A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8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B11C2-FBA8-4638-A8DB-FE02D86A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8E11D4-174F-B072-22F1-BF989AF3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A031C-FBF2-FDBD-7143-4B716A6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B90CA-44EB-9910-DFF8-390C7D6D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3723E9-0EAC-44C7-8D09-33B5A042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73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D085A-AE43-0086-AABC-BEC24141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F3E34F-D58E-CDAB-19A4-0FB9777F0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52D7A3-5A56-48D7-6AC8-E710FAC87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8D2C50-CA3F-732E-2DF7-01FE31EE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6054C4-FF3F-7078-1146-403EDD77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128D83-13F6-B25C-4E26-F83E7049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85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AEFEB-E7D3-DD7E-86C4-A99A5BA4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DA3989-6B8F-C916-8BCD-EE7EAD95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BE6F17-A5AE-2051-284E-2743D339F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82401D-CCDC-084C-BC1F-D93B02A9A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B96DE4-D258-119F-4A79-4B2F6CBE5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774DA8-B95C-8FEE-44B2-27821C2C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2F76AF-3B2B-717C-C817-31D2C7A0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F74D83-D7A1-9086-0D34-7B091BAB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817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99DE6-D1C7-1816-D229-ECACDB66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53A983-6727-D1F4-6BF8-B1EEF86E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DB0713-959D-2D82-5B57-FE9E8C3F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4A22D6-B292-8E60-D557-4C45F6AF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863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35556D-34BE-9B5E-429A-AB1BA06F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904D79-F309-516B-D172-A5A52503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5576F9-5256-E7BC-5FE7-85255841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26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CD8B3-B38B-F7C9-5655-0AD74662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239F5-F7AB-F278-BC9D-B9E9DC6A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52D892-0AB3-FFE6-9E24-FF02F04B0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B0735-EC62-7C03-ABAC-4981B61D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1684CC-F562-FE32-E66A-6706BAD8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F213D-27DD-AE85-F8E0-649CAEB1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3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9E79C-3DB8-8033-3831-2AC9D8A2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0EE4DB-1F5E-8B58-467A-DCB3F041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41CD39-2B89-6CF2-DCE5-55A805A03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950E12-3882-8C60-AB5E-8920348B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2929D-D80E-A5C6-77FC-5226AE1E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4AB76-5CAD-9B6D-5D06-63D83B7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0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417697-3AE7-C2FA-2CF0-1018BDD4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468627-E40D-6B85-1D97-77C82322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44E3AB-1187-15F6-10C6-ACE9195DC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5E6DCA-968B-4ACF-AF31-C83AA5AAE68D}" type="datetimeFigureOut">
              <a:rPr lang="es-CL" smtClean="0"/>
              <a:t>11-06-2025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2FC26-4671-D92D-E819-A22E78A07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2828AE-A133-7F53-EF11-B66112B3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5642F-A993-4D5A-8815-7932187E14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8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86" b="7786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9183530" y="-913551"/>
            <a:ext cx="4016407" cy="3892263"/>
          </a:xfrm>
          <a:custGeom>
            <a:avLst/>
            <a:gdLst/>
            <a:ahLst/>
            <a:cxnLst/>
            <a:rect l="l" t="t" r="r" b="b"/>
            <a:pathLst>
              <a:path w="6024611" h="5838395">
                <a:moveTo>
                  <a:pt x="0" y="0"/>
                </a:moveTo>
                <a:lnTo>
                  <a:pt x="6024611" y="0"/>
                </a:lnTo>
                <a:lnTo>
                  <a:pt x="6024611" y="5838396"/>
                </a:lnTo>
                <a:lnTo>
                  <a:pt x="0" y="5838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sp>
        <p:nvSpPr>
          <p:cNvPr id="5" name="Freeform 5"/>
          <p:cNvSpPr/>
          <p:nvPr/>
        </p:nvSpPr>
        <p:spPr>
          <a:xfrm>
            <a:off x="-662101" y="4021224"/>
            <a:ext cx="3706649" cy="3619038"/>
          </a:xfrm>
          <a:custGeom>
            <a:avLst/>
            <a:gdLst/>
            <a:ahLst/>
            <a:cxnLst/>
            <a:rect l="l" t="t" r="r" b="b"/>
            <a:pathLst>
              <a:path w="5559974" h="5428557">
                <a:moveTo>
                  <a:pt x="0" y="0"/>
                </a:moveTo>
                <a:lnTo>
                  <a:pt x="5559974" y="0"/>
                </a:lnTo>
                <a:lnTo>
                  <a:pt x="5559974" y="5428556"/>
                </a:lnTo>
                <a:lnTo>
                  <a:pt x="0" y="5428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grpSp>
        <p:nvGrpSpPr>
          <p:cNvPr id="6" name="Group 6"/>
          <p:cNvGrpSpPr/>
          <p:nvPr/>
        </p:nvGrpSpPr>
        <p:grpSpPr>
          <a:xfrm rot="-499121">
            <a:off x="644927" y="1406375"/>
            <a:ext cx="6299251" cy="1894275"/>
            <a:chOff x="0" y="0"/>
            <a:chExt cx="270289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2896" cy="812800"/>
            </a:xfrm>
            <a:custGeom>
              <a:avLst/>
              <a:gdLst/>
              <a:ahLst/>
              <a:cxnLst/>
              <a:rect l="l" t="t" r="r" b="b"/>
              <a:pathLst>
                <a:path w="2702896" h="812800">
                  <a:moveTo>
                    <a:pt x="0" y="0"/>
                  </a:moveTo>
                  <a:lnTo>
                    <a:pt x="2702896" y="0"/>
                  </a:lnTo>
                  <a:lnTo>
                    <a:pt x="27028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5C7E"/>
            </a:solidFill>
          </p:spPr>
          <p:txBody>
            <a:bodyPr/>
            <a:lstStyle/>
            <a:p>
              <a:endParaRPr lang="es-CL" sz="120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2896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lang="es-CL" sz="120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53227" y="3222459"/>
            <a:ext cx="7517200" cy="1894275"/>
            <a:chOff x="124255" y="531127"/>
            <a:chExt cx="15034400" cy="3788551"/>
          </a:xfrm>
        </p:grpSpPr>
        <p:grpSp>
          <p:nvGrpSpPr>
            <p:cNvPr id="10" name="Group 10"/>
            <p:cNvGrpSpPr/>
            <p:nvPr/>
          </p:nvGrpSpPr>
          <p:grpSpPr>
            <a:xfrm rot="-293992">
              <a:off x="1313146" y="531127"/>
              <a:ext cx="12598501" cy="3788551"/>
              <a:chOff x="0" y="0"/>
              <a:chExt cx="2702896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0289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702896" h="812800">
                    <a:moveTo>
                      <a:pt x="0" y="0"/>
                    </a:moveTo>
                    <a:lnTo>
                      <a:pt x="2702896" y="0"/>
                    </a:lnTo>
                    <a:lnTo>
                      <a:pt x="2702896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  <p:txBody>
              <a:bodyPr/>
              <a:lstStyle/>
              <a:p>
                <a:endParaRPr lang="es-CL" sz="1200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02896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lang="es-CL" sz="1200"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 rot="21306008">
              <a:off x="124255" y="979515"/>
              <a:ext cx="15034400" cy="3180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85"/>
                </a:lnSpc>
              </a:pPr>
              <a:r>
                <a:rPr lang="es-CL" sz="6248" dirty="0">
                  <a:solidFill>
                    <a:srgbClr val="FFFFFF"/>
                  </a:solidFill>
                  <a:latin typeface="Scripter"/>
                  <a:ea typeface="Scripter"/>
                  <a:cs typeface="Scripter"/>
                  <a:sym typeface="Scripter"/>
                </a:rPr>
                <a:t>Módulo común Química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132591" y="3636478"/>
            <a:ext cx="1661961" cy="1661961"/>
          </a:xfrm>
          <a:custGeom>
            <a:avLst/>
            <a:gdLst/>
            <a:ahLst/>
            <a:cxnLst/>
            <a:rect l="l" t="t" r="r" b="b"/>
            <a:pathLst>
              <a:path w="2492942" h="2492942">
                <a:moveTo>
                  <a:pt x="0" y="0"/>
                </a:moveTo>
                <a:lnTo>
                  <a:pt x="2492942" y="0"/>
                </a:lnTo>
                <a:lnTo>
                  <a:pt x="2492942" y="2492942"/>
                </a:lnTo>
                <a:lnTo>
                  <a:pt x="0" y="24929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sp>
        <p:nvSpPr>
          <p:cNvPr id="15" name="Freeform 15"/>
          <p:cNvSpPr/>
          <p:nvPr/>
        </p:nvSpPr>
        <p:spPr>
          <a:xfrm>
            <a:off x="1" y="31189"/>
            <a:ext cx="784391" cy="654611"/>
          </a:xfrm>
          <a:custGeom>
            <a:avLst/>
            <a:gdLst/>
            <a:ahLst/>
            <a:cxnLst/>
            <a:rect l="l" t="t" r="r" b="b"/>
            <a:pathLst>
              <a:path w="1176587" h="981916">
                <a:moveTo>
                  <a:pt x="0" y="0"/>
                </a:moveTo>
                <a:lnTo>
                  <a:pt x="1176587" y="0"/>
                </a:lnTo>
                <a:lnTo>
                  <a:pt x="1176587" y="981916"/>
                </a:lnTo>
                <a:lnTo>
                  <a:pt x="0" y="981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2196" y="3584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91224" y="960655"/>
            <a:ext cx="5503598" cy="244910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-52276">
            <a:off x="5478569" y="5426748"/>
            <a:ext cx="6708303" cy="52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  <a:spcBef>
                <a:spcPct val="0"/>
              </a:spcBef>
            </a:pPr>
            <a:endParaRPr lang="es-CL" sz="1200" dirty="0"/>
          </a:p>
        </p:txBody>
      </p:sp>
      <p:sp>
        <p:nvSpPr>
          <p:cNvPr id="19" name="TextBox 19"/>
          <p:cNvSpPr txBox="1"/>
          <p:nvPr/>
        </p:nvSpPr>
        <p:spPr>
          <a:xfrm>
            <a:off x="8396553" y="6203951"/>
            <a:ext cx="310964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s-CL" sz="3189" dirty="0">
                <a:solidFill>
                  <a:srgbClr val="00030A"/>
                </a:solidFill>
                <a:latin typeface="Scripter"/>
                <a:ea typeface="Scripter"/>
                <a:cs typeface="Scripter"/>
                <a:sym typeface="Scripter"/>
              </a:rPr>
              <a:t>NATALIA DÍAZ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651839-34B0-5D3B-EEE8-DF66B4C5D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99918"/>
            <a:ext cx="10134600" cy="3597783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FC1D26A3-DC6B-34EE-B208-E0EB6C038E05}"/>
              </a:ext>
            </a:extLst>
          </p:cNvPr>
          <p:cNvSpPr/>
          <p:nvPr/>
        </p:nvSpPr>
        <p:spPr>
          <a:xfrm>
            <a:off x="8348879" y="5090009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85886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AAA1F8-5624-A5FB-A183-09DB722DA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77" y="1497913"/>
            <a:ext cx="9951041" cy="3856027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06446E57-83F4-69D9-533D-BA4C580D1BB8}"/>
              </a:ext>
            </a:extLst>
          </p:cNvPr>
          <p:cNvSpPr/>
          <p:nvPr/>
        </p:nvSpPr>
        <p:spPr>
          <a:xfrm>
            <a:off x="8657908" y="535394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80627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052E0B-727E-A229-4CCB-B6F9D63E1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294888"/>
            <a:ext cx="10337975" cy="4264413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D8D5F080-2A83-9159-3094-A626CD288B16}"/>
              </a:ext>
            </a:extLst>
          </p:cNvPr>
          <p:cNvSpPr/>
          <p:nvPr/>
        </p:nvSpPr>
        <p:spPr>
          <a:xfrm>
            <a:off x="722376" y="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78714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1D8643-06C1-CE93-9965-F09007B3B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333656"/>
            <a:ext cx="10337975" cy="4186878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153BC9E8-6BFC-DE8C-9269-33B1A182AD28}"/>
              </a:ext>
            </a:extLst>
          </p:cNvPr>
          <p:cNvSpPr/>
          <p:nvPr/>
        </p:nvSpPr>
        <p:spPr>
          <a:xfrm>
            <a:off x="9094236" y="596265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64797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CC068A-3A31-FDD3-0FA7-33C565F47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21217"/>
            <a:ext cx="10134600" cy="4155185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6AE17383-8CC2-D1B1-B855-BB7F82AB4F49}"/>
              </a:ext>
            </a:extLst>
          </p:cNvPr>
          <p:cNvSpPr/>
          <p:nvPr/>
        </p:nvSpPr>
        <p:spPr>
          <a:xfrm>
            <a:off x="8386979" y="5254556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07166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0A3030-69F6-3AE4-38C4-A76F84527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07202"/>
            <a:ext cx="10134600" cy="4383214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D2B20C97-120F-8C71-1EBD-7825F35CC211}"/>
              </a:ext>
            </a:extLst>
          </p:cNvPr>
          <p:cNvSpPr/>
          <p:nvPr/>
        </p:nvSpPr>
        <p:spPr>
          <a:xfrm>
            <a:off x="8348879" y="523647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77958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4BC3D8-FFF1-E60A-1726-9A6300AAF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316" y="891540"/>
            <a:ext cx="7771816" cy="5071110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7F493F27-8757-3887-0F3B-16B7F27249F3}"/>
              </a:ext>
            </a:extLst>
          </p:cNvPr>
          <p:cNvSpPr/>
          <p:nvPr/>
        </p:nvSpPr>
        <p:spPr>
          <a:xfrm>
            <a:off x="9094236" y="596265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16648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3E44BA-6878-2EFB-CA93-BEF708725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82E83ED7-9A99-2742-050C-726FD16D7385}"/>
              </a:ext>
            </a:extLst>
          </p:cNvPr>
          <p:cNvSpPr/>
          <p:nvPr/>
        </p:nvSpPr>
        <p:spPr>
          <a:xfrm>
            <a:off x="8657912" y="5343216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57675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4E6DD2-99C1-E693-70D5-AF48D4B7A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93573"/>
            <a:ext cx="10905066" cy="5070854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23B3A96C-5A36-9EE4-129B-69029AE72903}"/>
              </a:ext>
            </a:extLst>
          </p:cNvPr>
          <p:cNvSpPr/>
          <p:nvPr/>
        </p:nvSpPr>
        <p:spPr>
          <a:xfrm>
            <a:off x="8741139" y="55492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47671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EEAC16-B4FD-5310-51AC-576D6A0DA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217353"/>
            <a:ext cx="10337975" cy="4419483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A103D167-F8D2-378B-CE98-DA152D321C2F}"/>
              </a:ext>
            </a:extLst>
          </p:cNvPr>
          <p:cNvSpPr/>
          <p:nvPr/>
        </p:nvSpPr>
        <p:spPr>
          <a:xfrm>
            <a:off x="0" y="628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06359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9F0B24C-47F7-571E-4C7A-AD7C0794DFE0}"/>
              </a:ext>
            </a:extLst>
          </p:cNvPr>
          <p:cNvSpPr/>
          <p:nvPr/>
        </p:nvSpPr>
        <p:spPr>
          <a:xfrm>
            <a:off x="849630" y="828645"/>
            <a:ext cx="1049274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/>
                <a:solidFill>
                  <a:schemeClr val="accent3"/>
                </a:solidFill>
                <a:effectLst/>
              </a:rPr>
              <a:t>EJERCITACIÓN</a:t>
            </a:r>
          </a:p>
          <a:p>
            <a:pPr algn="ctr"/>
            <a:r>
              <a:rPr lang="es-ES" sz="9600" b="1" dirty="0">
                <a:ln/>
                <a:solidFill>
                  <a:schemeClr val="accent3"/>
                </a:solidFill>
              </a:rPr>
              <a:t>CONCENTRACION QUIMICA Y FISICAS</a:t>
            </a:r>
            <a:endParaRPr lang="es-E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79EE60C6-AD5C-EEC4-7AC7-AD43C16AB430}"/>
              </a:ext>
            </a:extLst>
          </p:cNvPr>
          <p:cNvSpPr/>
          <p:nvPr/>
        </p:nvSpPr>
        <p:spPr>
          <a:xfrm>
            <a:off x="0" y="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23373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7C9E59-9501-09BD-C03A-782E43B4A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73982EE3-524C-4C9A-A745-71D4818D19C3}"/>
              </a:ext>
            </a:extLst>
          </p:cNvPr>
          <p:cNvSpPr/>
          <p:nvPr/>
        </p:nvSpPr>
        <p:spPr>
          <a:xfrm>
            <a:off x="8741139" y="5465898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88445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201833-B751-C73D-1305-71C90BF8F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46607"/>
            <a:ext cx="11277600" cy="4764786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3355E962-F66C-734A-32C5-572D28CEFB34}"/>
              </a:ext>
            </a:extLst>
          </p:cNvPr>
          <p:cNvSpPr/>
          <p:nvPr/>
        </p:nvSpPr>
        <p:spPr>
          <a:xfrm>
            <a:off x="8844179" y="48542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577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8CAEE7-54FE-A50C-3DB3-899C3E273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411191"/>
            <a:ext cx="10337975" cy="4031808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6B933F4E-FC44-5073-9293-7FF42388F375}"/>
              </a:ext>
            </a:extLst>
          </p:cNvPr>
          <p:cNvSpPr/>
          <p:nvPr/>
        </p:nvSpPr>
        <p:spPr>
          <a:xfrm>
            <a:off x="-110724" y="136776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42785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C67169-6983-BDD3-32B4-1BE8AB9A7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224"/>
          <a:stretch>
            <a:fillRect/>
          </a:stretch>
        </p:blipFill>
        <p:spPr>
          <a:xfrm>
            <a:off x="643466" y="643466"/>
            <a:ext cx="10905067" cy="41266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41A370-808C-79DB-2095-9BF0C92F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16" y="1699220"/>
            <a:ext cx="6228017" cy="4515312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D5D321EC-EB23-E198-D89F-3D69DBCF2F06}"/>
              </a:ext>
            </a:extLst>
          </p:cNvPr>
          <p:cNvSpPr/>
          <p:nvPr/>
        </p:nvSpPr>
        <p:spPr>
          <a:xfrm>
            <a:off x="643466" y="5302189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986942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FA66-6C1C-4D5C-38EB-6B9C1F1E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B9CA00-EC81-EE6E-0A5E-85E64757F3EE}"/>
              </a:ext>
            </a:extLst>
          </p:cNvPr>
          <p:cNvSpPr/>
          <p:nvPr/>
        </p:nvSpPr>
        <p:spPr>
          <a:xfrm>
            <a:off x="1577340" y="1303050"/>
            <a:ext cx="90373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/>
                <a:solidFill>
                  <a:schemeClr val="accent3"/>
                </a:solidFill>
                <a:effectLst/>
              </a:rPr>
              <a:t>EJERCITACIÓN</a:t>
            </a:r>
          </a:p>
          <a:p>
            <a:pPr algn="ctr"/>
            <a:r>
              <a:rPr lang="es-ES" sz="9600" b="1" cap="none" spc="0" dirty="0">
                <a:ln/>
                <a:solidFill>
                  <a:schemeClr val="accent3"/>
                </a:solidFill>
                <a:effectLst/>
              </a:rPr>
              <a:t>QUIMICA ORGANICA</a:t>
            </a:r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9F68EEA5-CD38-2EC1-C825-4F316CDE8DBA}"/>
              </a:ext>
            </a:extLst>
          </p:cNvPr>
          <p:cNvSpPr/>
          <p:nvPr/>
        </p:nvSpPr>
        <p:spPr>
          <a:xfrm>
            <a:off x="392196" y="3584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44061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9" y="-6455"/>
            <a:ext cx="12192000" cy="6858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86" b="7786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41AF5EE-91FA-45B6-0E04-653668DD3B7F}"/>
              </a:ext>
            </a:extLst>
          </p:cNvPr>
          <p:cNvGrpSpPr/>
          <p:nvPr/>
        </p:nvGrpSpPr>
        <p:grpSpPr>
          <a:xfrm>
            <a:off x="136734" y="25400"/>
            <a:ext cx="6152849" cy="898624"/>
            <a:chOff x="817596" y="932315"/>
            <a:chExt cx="9229274" cy="1347936"/>
          </a:xfrm>
        </p:grpSpPr>
        <p:grpSp>
          <p:nvGrpSpPr>
            <p:cNvPr id="4" name="Group 4"/>
            <p:cNvGrpSpPr/>
            <p:nvPr/>
          </p:nvGrpSpPr>
          <p:grpSpPr>
            <a:xfrm rot="-48863">
              <a:off x="1080365" y="932315"/>
              <a:ext cx="8662236" cy="1347936"/>
              <a:chOff x="0" y="0"/>
              <a:chExt cx="5223293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22329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223293" h="812800">
                    <a:moveTo>
                      <a:pt x="0" y="0"/>
                    </a:moveTo>
                    <a:lnTo>
                      <a:pt x="5223293" y="0"/>
                    </a:lnTo>
                    <a:lnTo>
                      <a:pt x="522329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  <p:txBody>
              <a:bodyPr/>
              <a:lstStyle/>
              <a:p>
                <a:endParaRPr lang="es-CL" sz="1200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5223293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lang="es-CL" sz="1200" dirty="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 rot="21551137">
              <a:off x="817596" y="1295147"/>
              <a:ext cx="9229274" cy="884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4"/>
                </a:lnSpc>
                <a:spcBef>
                  <a:spcPct val="0"/>
                </a:spcBef>
              </a:pPr>
              <a:r>
                <a:rPr lang="es-CL" sz="4641" dirty="0">
                  <a:solidFill>
                    <a:srgbClr val="FFFFFF"/>
                  </a:solidFill>
                  <a:latin typeface="Scripter"/>
                  <a:ea typeface="Scripter"/>
                  <a:cs typeface="Scripter"/>
                  <a:sym typeface="Scripter"/>
                </a:rPr>
                <a:t>Grupos Funcionales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618B2ABC-9F90-7A2B-6CC7-19356E3BEE49}"/>
              </a:ext>
            </a:extLst>
          </p:cNvPr>
          <p:cNvSpPr txBox="1"/>
          <p:nvPr/>
        </p:nvSpPr>
        <p:spPr>
          <a:xfrm rot="-111083">
            <a:off x="7135766" y="4201670"/>
            <a:ext cx="353848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9"/>
              </a:lnSpc>
              <a:spcBef>
                <a:spcPct val="0"/>
              </a:spcBef>
            </a:pPr>
            <a:r>
              <a:rPr lang="es-CL" sz="3211" dirty="0" err="1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Acidos</a:t>
            </a:r>
            <a:r>
              <a:rPr lang="es-CL" sz="3211" dirty="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s-CL" sz="3211" dirty="0" err="1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Carboxilicos</a:t>
            </a:r>
            <a:endParaRPr lang="es-CL" sz="3211" dirty="0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</p:txBody>
      </p:sp>
      <p:pic>
        <p:nvPicPr>
          <p:cNvPr id="25" name="Imagen 24" descr="Diagrama&#10;&#10;El contenido generado por IA puede ser incorrecto.">
            <a:extLst>
              <a:ext uri="{FF2B5EF4-FFF2-40B4-BE49-F238E27FC236}">
                <a16:creationId xmlns:a16="http://schemas.microsoft.com/office/drawing/2014/main" id="{E65E0663-97F4-0FA8-D7EB-BFCBF3888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/>
          <a:stretch/>
        </p:blipFill>
        <p:spPr>
          <a:xfrm>
            <a:off x="1719884" y="939800"/>
            <a:ext cx="8846517" cy="60896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43BF38-BA52-2E77-B69D-246D9EEBD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191508"/>
            <a:ext cx="10337975" cy="4471173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F032E48B-2FE2-C871-9FF3-D10F66EDD784}"/>
              </a:ext>
            </a:extLst>
          </p:cNvPr>
          <p:cNvSpPr/>
          <p:nvPr/>
        </p:nvSpPr>
        <p:spPr>
          <a:xfrm>
            <a:off x="0" y="628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75771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C909DC-AFF7-C88F-57F9-71096FF43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CC9658F9-4159-57E2-73B6-A0E774F7BD31}"/>
              </a:ext>
            </a:extLst>
          </p:cNvPr>
          <p:cNvSpPr/>
          <p:nvPr/>
        </p:nvSpPr>
        <p:spPr>
          <a:xfrm>
            <a:off x="8741139" y="5549294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7361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75A3DC-7ED5-38A6-8474-EC4F2742E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A6CD8B1E-F2D2-967B-B199-8602A59024DA}"/>
              </a:ext>
            </a:extLst>
          </p:cNvPr>
          <p:cNvSpPr/>
          <p:nvPr/>
        </p:nvSpPr>
        <p:spPr>
          <a:xfrm>
            <a:off x="8657912" y="5375003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515211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19B894-9EEF-5F24-EDE7-2A7CF6453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773019"/>
            <a:ext cx="10337975" cy="3308151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55869A2E-7618-634E-8BBC-759FDC64FC70}"/>
              </a:ext>
            </a:extLst>
          </p:cNvPr>
          <p:cNvSpPr/>
          <p:nvPr/>
        </p:nvSpPr>
        <p:spPr>
          <a:xfrm>
            <a:off x="0" y="31448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39906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B73318-EADA-EA67-A2B5-D2B9FAD8A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endParaRPr lang="es-CL" sz="400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5CEE2C-FAD8-7C1A-20E0-77F0D37A0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s-CL" sz="200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69E3EA-F3A1-D352-2488-B9E2E73F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1592777"/>
            <a:ext cx="11327549" cy="4162872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F7EBEEE7-1810-9BC0-B410-5FBC0D307E3C}"/>
              </a:ext>
            </a:extLst>
          </p:cNvPr>
          <p:cNvSpPr/>
          <p:nvPr/>
        </p:nvSpPr>
        <p:spPr>
          <a:xfrm>
            <a:off x="392196" y="3584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4C1453-2908-DA64-2457-F4F87874D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80" y="3073259"/>
            <a:ext cx="4785362" cy="35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6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56DB69-F3A4-6CE9-29ED-7755394FB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3" cy="5571066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170DC1D-C026-C245-B2D4-628AAC850AEB}"/>
              </a:ext>
            </a:extLst>
          </p:cNvPr>
          <p:cNvSpPr/>
          <p:nvPr/>
        </p:nvSpPr>
        <p:spPr>
          <a:xfrm>
            <a:off x="8651045" y="5385888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85469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4157F7-8C70-A840-C3ED-23F416C65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139819"/>
            <a:ext cx="10337975" cy="4574552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3DEBE7ED-DB0B-14FF-4FB3-37818AD1B7B2}"/>
              </a:ext>
            </a:extLst>
          </p:cNvPr>
          <p:cNvSpPr/>
          <p:nvPr/>
        </p:nvSpPr>
        <p:spPr>
          <a:xfrm>
            <a:off x="0" y="80978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33840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AE35E9-48FF-3D4E-3A71-C2BEF814E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09EFF7AC-0E41-5BD8-3D0D-531BD1B66073}"/>
              </a:ext>
            </a:extLst>
          </p:cNvPr>
          <p:cNvSpPr/>
          <p:nvPr/>
        </p:nvSpPr>
        <p:spPr>
          <a:xfrm>
            <a:off x="8824367" y="55492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491889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D31E2B-5E59-82B3-7D66-B0B32E253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798863"/>
            <a:ext cx="10337975" cy="3256463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0063B50A-977B-9A22-F9AE-26968C29EED7}"/>
              </a:ext>
            </a:extLst>
          </p:cNvPr>
          <p:cNvSpPr/>
          <p:nvPr/>
        </p:nvSpPr>
        <p:spPr>
          <a:xfrm>
            <a:off x="0" y="628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00861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8564AE-F576-A433-ECA2-368EFD54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416F81-32C6-42A5-B2AF-E14A5A4C9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68209"/>
            <a:ext cx="7188199" cy="2318193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D5A29CBF-EC32-A0B6-6FD1-69D0C213F591}"/>
              </a:ext>
            </a:extLst>
          </p:cNvPr>
          <p:cNvSpPr/>
          <p:nvPr/>
        </p:nvSpPr>
        <p:spPr>
          <a:xfrm>
            <a:off x="501813" y="3014677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752352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9DF539-8001-1546-6AF1-B8C8EFAA4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760097"/>
            <a:ext cx="10337975" cy="3333995"/>
          </a:xfrm>
          <a:prstGeom prst="rect">
            <a:avLst/>
          </a:prstGeom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0BADA36E-FFC9-4E84-EB8B-9B2AF9DCCA3F}"/>
              </a:ext>
            </a:extLst>
          </p:cNvPr>
          <p:cNvSpPr/>
          <p:nvPr/>
        </p:nvSpPr>
        <p:spPr>
          <a:xfrm>
            <a:off x="0" y="-3811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411627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A73D8-1B76-2D13-156E-BF713DEA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02968B-963B-868C-D143-FAD2F4695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85904"/>
            <a:ext cx="10134600" cy="3825811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BD935775-730C-6389-BAF1-C7FBED4EBF94}"/>
              </a:ext>
            </a:extLst>
          </p:cNvPr>
          <p:cNvSpPr/>
          <p:nvPr/>
        </p:nvSpPr>
        <p:spPr>
          <a:xfrm>
            <a:off x="8463179" y="5306746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734096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CA028C-9A49-DEED-6D41-49D00687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3BE85B87-803A-E7E2-9E5D-4B00564B1BA2}"/>
              </a:ext>
            </a:extLst>
          </p:cNvPr>
          <p:cNvSpPr/>
          <p:nvPr/>
        </p:nvSpPr>
        <p:spPr>
          <a:xfrm>
            <a:off x="8999294" y="18291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536F12-24EE-6231-88ED-4F9225DDB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7" y="884255"/>
            <a:ext cx="9193122" cy="56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0915F9F1-7422-37CA-18DB-6789802B7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276" y="891540"/>
            <a:ext cx="8161896" cy="507111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6DD35BFA-6378-888A-6FC4-98BE28D0EACE}"/>
              </a:ext>
            </a:extLst>
          </p:cNvPr>
          <p:cNvSpPr/>
          <p:nvPr/>
        </p:nvSpPr>
        <p:spPr>
          <a:xfrm>
            <a:off x="0" y="3446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84332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7D75E6-EE20-4140-D559-BD93400B9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07CCC0-0724-F0CE-E258-8B15D7F9E144}"/>
              </a:ext>
            </a:extLst>
          </p:cNvPr>
          <p:cNvSpPr txBox="1"/>
          <p:nvPr/>
        </p:nvSpPr>
        <p:spPr>
          <a:xfrm>
            <a:off x="1366058" y="4516813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2800" dirty="0"/>
              <a:t>9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0F238F51-8553-4C53-AFB7-87962DAC307C}"/>
              </a:ext>
            </a:extLst>
          </p:cNvPr>
          <p:cNvSpPr/>
          <p:nvPr/>
        </p:nvSpPr>
        <p:spPr>
          <a:xfrm>
            <a:off x="8667761" y="55492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90987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E69B122-4383-FD36-9EB2-C0D8E19FB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BE031AB7-3288-838F-DA6E-FCB3B8AD6388}"/>
              </a:ext>
            </a:extLst>
          </p:cNvPr>
          <p:cNvSpPr/>
          <p:nvPr/>
        </p:nvSpPr>
        <p:spPr>
          <a:xfrm>
            <a:off x="477012" y="480060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98244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6EE126-185E-C890-4487-9CE96FAF3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78" y="2010993"/>
            <a:ext cx="9664846" cy="2657831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08543373-5A66-4DBB-8BAC-E2F888F82EEF}"/>
              </a:ext>
            </a:extLst>
          </p:cNvPr>
          <p:cNvSpPr/>
          <p:nvPr/>
        </p:nvSpPr>
        <p:spPr>
          <a:xfrm>
            <a:off x="620110" y="643467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8045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5CBB87B-A611-068C-F820-E9A2EF36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462880"/>
            <a:ext cx="10337975" cy="3928430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3290C661-2E26-B18D-4AA2-6F4F76E980EE}"/>
              </a:ext>
            </a:extLst>
          </p:cNvPr>
          <p:cNvSpPr/>
          <p:nvPr/>
        </p:nvSpPr>
        <p:spPr>
          <a:xfrm>
            <a:off x="605556" y="153207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25004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44765B-CAF9-2179-69CE-C0A2C1E2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424" y="643467"/>
            <a:ext cx="7235152" cy="5571066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1064E467-47EC-A2FD-30D3-CEF1953259F1}"/>
              </a:ext>
            </a:extLst>
          </p:cNvPr>
          <p:cNvSpPr/>
          <p:nvPr/>
        </p:nvSpPr>
        <p:spPr>
          <a:xfrm>
            <a:off x="8824367" y="5375003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81493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26A92A-A99B-4578-9451-2B48D095A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0353"/>
            <a:ext cx="11277600" cy="4257294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F88881EB-7C2B-C015-124A-D68C9F295D79}"/>
              </a:ext>
            </a:extLst>
          </p:cNvPr>
          <p:cNvSpPr/>
          <p:nvPr/>
        </p:nvSpPr>
        <p:spPr>
          <a:xfrm>
            <a:off x="392196" y="358495"/>
            <a:ext cx="2890621" cy="828645"/>
          </a:xfrm>
          <a:custGeom>
            <a:avLst/>
            <a:gdLst/>
            <a:ahLst/>
            <a:cxnLst/>
            <a:rect l="l" t="t" r="r" b="b"/>
            <a:pathLst>
              <a:path w="4335931" h="1242967">
                <a:moveTo>
                  <a:pt x="0" y="0"/>
                </a:moveTo>
                <a:lnTo>
                  <a:pt x="4335930" y="0"/>
                </a:lnTo>
                <a:lnTo>
                  <a:pt x="4335930" y="1242967"/>
                </a:lnTo>
                <a:lnTo>
                  <a:pt x="0" y="1242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110437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18</Words>
  <Application>Microsoft Office PowerPoint</Application>
  <PresentationFormat>Panorámica</PresentationFormat>
  <Paragraphs>9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Scripter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valentina diaz fuenzalida</dc:creator>
  <cp:lastModifiedBy>natalia valentina diaz fuenzalida</cp:lastModifiedBy>
  <cp:revision>10</cp:revision>
  <dcterms:created xsi:type="dcterms:W3CDTF">2025-06-10T23:25:58Z</dcterms:created>
  <dcterms:modified xsi:type="dcterms:W3CDTF">2025-06-12T01:43:16Z</dcterms:modified>
</cp:coreProperties>
</file>