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313" r:id="rId2"/>
    <p:sldMasterId id="2147486079" r:id="rId3"/>
  </p:sldMasterIdLst>
  <p:notesMasterIdLst>
    <p:notesMasterId r:id="rId39"/>
  </p:notesMasterIdLst>
  <p:sldIdLst>
    <p:sldId id="279" r:id="rId4"/>
    <p:sldId id="282" r:id="rId5"/>
    <p:sldId id="315" r:id="rId6"/>
    <p:sldId id="316" r:id="rId7"/>
    <p:sldId id="323" r:id="rId8"/>
    <p:sldId id="291" r:id="rId9"/>
    <p:sldId id="330" r:id="rId10"/>
    <p:sldId id="317" r:id="rId11"/>
    <p:sldId id="328" r:id="rId12"/>
    <p:sldId id="329" r:id="rId13"/>
    <p:sldId id="283" r:id="rId14"/>
    <p:sldId id="301" r:id="rId15"/>
    <p:sldId id="319" r:id="rId16"/>
    <p:sldId id="286" r:id="rId17"/>
    <p:sldId id="285" r:id="rId18"/>
    <p:sldId id="320" r:id="rId19"/>
    <p:sldId id="321" r:id="rId20"/>
    <p:sldId id="322" r:id="rId21"/>
    <p:sldId id="306" r:id="rId22"/>
    <p:sldId id="302" r:id="rId23"/>
    <p:sldId id="304" r:id="rId24"/>
    <p:sldId id="309" r:id="rId25"/>
    <p:sldId id="303" r:id="rId26"/>
    <p:sldId id="305" r:id="rId27"/>
    <p:sldId id="311" r:id="rId28"/>
    <p:sldId id="288" r:id="rId29"/>
    <p:sldId id="289" r:id="rId30"/>
    <p:sldId id="325" r:id="rId31"/>
    <p:sldId id="326" r:id="rId32"/>
    <p:sldId id="313" r:id="rId33"/>
    <p:sldId id="314" r:id="rId34"/>
    <p:sldId id="332" r:id="rId35"/>
    <p:sldId id="333" r:id="rId36"/>
    <p:sldId id="334" r:id="rId37"/>
    <p:sldId id="335" r:id="rId38"/>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69" d="100"/>
          <a:sy n="69" d="100"/>
        </p:scale>
        <p:origin x="1440" y="66"/>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Morán Rojas" userId="0ce4913e48561dac" providerId="LiveId" clId="{8C091173-4B94-4B4E-BCC6-F918081B10D5}"/>
    <pc:docChg chg="delSld modSld delMainMaster">
      <pc:chgData name="Christian Morán Rojas" userId="0ce4913e48561dac" providerId="LiveId" clId="{8C091173-4B94-4B4E-BCC6-F918081B10D5}" dt="2025-06-10T20:53:13.817" v="39" actId="47"/>
      <pc:docMkLst>
        <pc:docMk/>
      </pc:docMkLst>
      <pc:sldChg chg="del">
        <pc:chgData name="Christian Morán Rojas" userId="0ce4913e48561dac" providerId="LiveId" clId="{8C091173-4B94-4B4E-BCC6-F918081B10D5}" dt="2025-06-10T20:51:30.918" v="32" actId="47"/>
        <pc:sldMkLst>
          <pc:docMk/>
          <pc:sldMk cId="0" sldId="272"/>
        </pc:sldMkLst>
      </pc:sldChg>
      <pc:sldChg chg="modSp mod">
        <pc:chgData name="Christian Morán Rojas" userId="0ce4913e48561dac" providerId="LiveId" clId="{8C091173-4B94-4B4E-BCC6-F918081B10D5}" dt="2025-06-10T20:51:21.218" v="31" actId="20577"/>
        <pc:sldMkLst>
          <pc:docMk/>
          <pc:sldMk cId="0" sldId="279"/>
        </pc:sldMkLst>
        <pc:spChg chg="mod">
          <ac:chgData name="Christian Morán Rojas" userId="0ce4913e48561dac" providerId="LiveId" clId="{8C091173-4B94-4B4E-BCC6-F918081B10D5}" dt="2025-06-10T20:51:21.218" v="31" actId="20577"/>
          <ac:spMkLst>
            <pc:docMk/>
            <pc:sldMk cId="0" sldId="279"/>
            <ac:spMk id="100355" creationId="{0FE4F47A-6BCA-E2C8-0D04-8F37FF54BEB2}"/>
          </ac:spMkLst>
        </pc:spChg>
      </pc:sldChg>
      <pc:sldChg chg="del">
        <pc:chgData name="Christian Morán Rojas" userId="0ce4913e48561dac" providerId="LiveId" clId="{8C091173-4B94-4B4E-BCC6-F918081B10D5}" dt="2025-06-10T20:51:53.152" v="36" actId="47"/>
        <pc:sldMkLst>
          <pc:docMk/>
          <pc:sldMk cId="0" sldId="280"/>
        </pc:sldMkLst>
      </pc:sldChg>
      <pc:sldChg chg="del">
        <pc:chgData name="Christian Morán Rojas" userId="0ce4913e48561dac" providerId="LiveId" clId="{8C091173-4B94-4B4E-BCC6-F918081B10D5}" dt="2025-06-10T20:53:13.817" v="39" actId="47"/>
        <pc:sldMkLst>
          <pc:docMk/>
          <pc:sldMk cId="0" sldId="293"/>
        </pc:sldMkLst>
      </pc:sldChg>
      <pc:sldChg chg="del">
        <pc:chgData name="Christian Morán Rojas" userId="0ce4913e48561dac" providerId="LiveId" clId="{8C091173-4B94-4B4E-BCC6-F918081B10D5}" dt="2025-06-10T20:51:33.929" v="33" actId="47"/>
        <pc:sldMkLst>
          <pc:docMk/>
          <pc:sldMk cId="0" sldId="294"/>
        </pc:sldMkLst>
      </pc:sldChg>
      <pc:sldChg chg="del">
        <pc:chgData name="Christian Morán Rojas" userId="0ce4913e48561dac" providerId="LiveId" clId="{8C091173-4B94-4B4E-BCC6-F918081B10D5}" dt="2025-06-10T20:51:36.569" v="34" actId="47"/>
        <pc:sldMkLst>
          <pc:docMk/>
          <pc:sldMk cId="0" sldId="295"/>
        </pc:sldMkLst>
      </pc:sldChg>
      <pc:sldChg chg="del">
        <pc:chgData name="Christian Morán Rojas" userId="0ce4913e48561dac" providerId="LiveId" clId="{8C091173-4B94-4B4E-BCC6-F918081B10D5}" dt="2025-06-10T20:51:41.533" v="35" actId="47"/>
        <pc:sldMkLst>
          <pc:docMk/>
          <pc:sldMk cId="0" sldId="297"/>
        </pc:sldMkLst>
      </pc:sldChg>
      <pc:sldChg chg="del">
        <pc:chgData name="Christian Morán Rojas" userId="0ce4913e48561dac" providerId="LiveId" clId="{8C091173-4B94-4B4E-BCC6-F918081B10D5}" dt="2025-06-10T20:53:07.253" v="37" actId="47"/>
        <pc:sldMkLst>
          <pc:docMk/>
          <pc:sldMk cId="0" sldId="299"/>
        </pc:sldMkLst>
      </pc:sldChg>
      <pc:sldChg chg="del">
        <pc:chgData name="Christian Morán Rojas" userId="0ce4913e48561dac" providerId="LiveId" clId="{8C091173-4B94-4B4E-BCC6-F918081B10D5}" dt="2025-06-10T20:53:09.311" v="38" actId="47"/>
        <pc:sldMkLst>
          <pc:docMk/>
          <pc:sldMk cId="0" sldId="300"/>
        </pc:sldMkLst>
      </pc:sldChg>
      <pc:sldMasterChg chg="del delSldLayout">
        <pc:chgData name="Christian Morán Rojas" userId="0ce4913e48561dac" providerId="LiveId" clId="{8C091173-4B94-4B4E-BCC6-F918081B10D5}" dt="2025-06-10T20:51:53.152" v="36" actId="47"/>
        <pc:sldMasterMkLst>
          <pc:docMk/>
          <pc:sldMasterMk cId="0" sldId="2147484301"/>
        </pc:sldMasterMkLst>
        <pc:sldLayoutChg chg="del">
          <pc:chgData name="Christian Morán Rojas" userId="0ce4913e48561dac" providerId="LiveId" clId="{8C091173-4B94-4B4E-BCC6-F918081B10D5}" dt="2025-06-10T20:51:53.152" v="36" actId="47"/>
          <pc:sldLayoutMkLst>
            <pc:docMk/>
            <pc:sldMasterMk cId="0" sldId="2147484301"/>
            <pc:sldLayoutMk cId="2076311118" sldId="2147486718"/>
          </pc:sldLayoutMkLst>
        </pc:sldLayoutChg>
        <pc:sldLayoutChg chg="del">
          <pc:chgData name="Christian Morán Rojas" userId="0ce4913e48561dac" providerId="LiveId" clId="{8C091173-4B94-4B4E-BCC6-F918081B10D5}" dt="2025-06-10T20:51:53.152" v="36" actId="47"/>
          <pc:sldLayoutMkLst>
            <pc:docMk/>
            <pc:sldMasterMk cId="0" sldId="2147484301"/>
            <pc:sldLayoutMk cId="77833689" sldId="2147486719"/>
          </pc:sldLayoutMkLst>
        </pc:sldLayoutChg>
        <pc:sldLayoutChg chg="del">
          <pc:chgData name="Christian Morán Rojas" userId="0ce4913e48561dac" providerId="LiveId" clId="{8C091173-4B94-4B4E-BCC6-F918081B10D5}" dt="2025-06-10T20:51:53.152" v="36" actId="47"/>
          <pc:sldLayoutMkLst>
            <pc:docMk/>
            <pc:sldMasterMk cId="0" sldId="2147484301"/>
            <pc:sldLayoutMk cId="2273163572" sldId="2147486720"/>
          </pc:sldLayoutMkLst>
        </pc:sldLayoutChg>
        <pc:sldLayoutChg chg="del">
          <pc:chgData name="Christian Morán Rojas" userId="0ce4913e48561dac" providerId="LiveId" clId="{8C091173-4B94-4B4E-BCC6-F918081B10D5}" dt="2025-06-10T20:51:53.152" v="36" actId="47"/>
          <pc:sldLayoutMkLst>
            <pc:docMk/>
            <pc:sldMasterMk cId="0" sldId="2147484301"/>
            <pc:sldLayoutMk cId="3075497222" sldId="2147486721"/>
          </pc:sldLayoutMkLst>
        </pc:sldLayoutChg>
        <pc:sldLayoutChg chg="del">
          <pc:chgData name="Christian Morán Rojas" userId="0ce4913e48561dac" providerId="LiveId" clId="{8C091173-4B94-4B4E-BCC6-F918081B10D5}" dt="2025-06-10T20:51:53.152" v="36" actId="47"/>
          <pc:sldLayoutMkLst>
            <pc:docMk/>
            <pc:sldMasterMk cId="0" sldId="2147484301"/>
            <pc:sldLayoutMk cId="3190946843" sldId="2147486722"/>
          </pc:sldLayoutMkLst>
        </pc:sldLayoutChg>
        <pc:sldLayoutChg chg="del">
          <pc:chgData name="Christian Morán Rojas" userId="0ce4913e48561dac" providerId="LiveId" clId="{8C091173-4B94-4B4E-BCC6-F918081B10D5}" dt="2025-06-10T20:51:53.152" v="36" actId="47"/>
          <pc:sldLayoutMkLst>
            <pc:docMk/>
            <pc:sldMasterMk cId="0" sldId="2147484301"/>
            <pc:sldLayoutMk cId="2508951790" sldId="2147486723"/>
          </pc:sldLayoutMkLst>
        </pc:sldLayoutChg>
        <pc:sldLayoutChg chg="del">
          <pc:chgData name="Christian Morán Rojas" userId="0ce4913e48561dac" providerId="LiveId" clId="{8C091173-4B94-4B4E-BCC6-F918081B10D5}" dt="2025-06-10T20:51:53.152" v="36" actId="47"/>
          <pc:sldLayoutMkLst>
            <pc:docMk/>
            <pc:sldMasterMk cId="0" sldId="2147484301"/>
            <pc:sldLayoutMk cId="3921335323" sldId="2147486724"/>
          </pc:sldLayoutMkLst>
        </pc:sldLayoutChg>
        <pc:sldLayoutChg chg="del">
          <pc:chgData name="Christian Morán Rojas" userId="0ce4913e48561dac" providerId="LiveId" clId="{8C091173-4B94-4B4E-BCC6-F918081B10D5}" dt="2025-06-10T20:51:53.152" v="36" actId="47"/>
          <pc:sldLayoutMkLst>
            <pc:docMk/>
            <pc:sldMasterMk cId="0" sldId="2147484301"/>
            <pc:sldLayoutMk cId="269434265" sldId="2147486725"/>
          </pc:sldLayoutMkLst>
        </pc:sldLayoutChg>
        <pc:sldLayoutChg chg="del">
          <pc:chgData name="Christian Morán Rojas" userId="0ce4913e48561dac" providerId="LiveId" clId="{8C091173-4B94-4B4E-BCC6-F918081B10D5}" dt="2025-06-10T20:51:53.152" v="36" actId="47"/>
          <pc:sldLayoutMkLst>
            <pc:docMk/>
            <pc:sldMasterMk cId="0" sldId="2147484301"/>
            <pc:sldLayoutMk cId="1260187175" sldId="2147486726"/>
          </pc:sldLayoutMkLst>
        </pc:sldLayoutChg>
        <pc:sldLayoutChg chg="del">
          <pc:chgData name="Christian Morán Rojas" userId="0ce4913e48561dac" providerId="LiveId" clId="{8C091173-4B94-4B4E-BCC6-F918081B10D5}" dt="2025-06-10T20:51:53.152" v="36" actId="47"/>
          <pc:sldLayoutMkLst>
            <pc:docMk/>
            <pc:sldMasterMk cId="0" sldId="2147484301"/>
            <pc:sldLayoutMk cId="110496381" sldId="2147486727"/>
          </pc:sldLayoutMkLst>
        </pc:sldLayoutChg>
        <pc:sldLayoutChg chg="del">
          <pc:chgData name="Christian Morán Rojas" userId="0ce4913e48561dac" providerId="LiveId" clId="{8C091173-4B94-4B4E-BCC6-F918081B10D5}" dt="2025-06-10T20:51:53.152" v="36" actId="47"/>
          <pc:sldLayoutMkLst>
            <pc:docMk/>
            <pc:sldMasterMk cId="0" sldId="2147484301"/>
            <pc:sldLayoutMk cId="2538404476" sldId="2147486728"/>
          </pc:sldLayoutMkLst>
        </pc:sldLayoutChg>
      </pc:sldMasterChg>
      <pc:sldMasterChg chg="del delSldLayout">
        <pc:chgData name="Christian Morán Rojas" userId="0ce4913e48561dac" providerId="LiveId" clId="{8C091173-4B94-4B4E-BCC6-F918081B10D5}" dt="2025-06-10T20:53:13.817" v="39" actId="47"/>
        <pc:sldMasterMkLst>
          <pc:docMk/>
          <pc:sldMasterMk cId="0" sldId="2147484325"/>
        </pc:sldMasterMkLst>
        <pc:sldLayoutChg chg="del">
          <pc:chgData name="Christian Morán Rojas" userId="0ce4913e48561dac" providerId="LiveId" clId="{8C091173-4B94-4B4E-BCC6-F918081B10D5}" dt="2025-06-10T20:53:13.817" v="39" actId="47"/>
          <pc:sldLayoutMkLst>
            <pc:docMk/>
            <pc:sldMasterMk cId="0" sldId="2147484325"/>
            <pc:sldLayoutMk cId="2209876341" sldId="2147486740"/>
          </pc:sldLayoutMkLst>
        </pc:sldLayoutChg>
        <pc:sldLayoutChg chg="del">
          <pc:chgData name="Christian Morán Rojas" userId="0ce4913e48561dac" providerId="LiveId" clId="{8C091173-4B94-4B4E-BCC6-F918081B10D5}" dt="2025-06-10T20:53:13.817" v="39" actId="47"/>
          <pc:sldLayoutMkLst>
            <pc:docMk/>
            <pc:sldMasterMk cId="0" sldId="2147484325"/>
            <pc:sldLayoutMk cId="3211509541" sldId="2147486741"/>
          </pc:sldLayoutMkLst>
        </pc:sldLayoutChg>
        <pc:sldLayoutChg chg="del">
          <pc:chgData name="Christian Morán Rojas" userId="0ce4913e48561dac" providerId="LiveId" clId="{8C091173-4B94-4B4E-BCC6-F918081B10D5}" dt="2025-06-10T20:53:13.817" v="39" actId="47"/>
          <pc:sldLayoutMkLst>
            <pc:docMk/>
            <pc:sldMasterMk cId="0" sldId="2147484325"/>
            <pc:sldLayoutMk cId="1226960253" sldId="2147486742"/>
          </pc:sldLayoutMkLst>
        </pc:sldLayoutChg>
        <pc:sldLayoutChg chg="del">
          <pc:chgData name="Christian Morán Rojas" userId="0ce4913e48561dac" providerId="LiveId" clId="{8C091173-4B94-4B4E-BCC6-F918081B10D5}" dt="2025-06-10T20:53:13.817" v="39" actId="47"/>
          <pc:sldLayoutMkLst>
            <pc:docMk/>
            <pc:sldMasterMk cId="0" sldId="2147484325"/>
            <pc:sldLayoutMk cId="4240434760" sldId="2147486743"/>
          </pc:sldLayoutMkLst>
        </pc:sldLayoutChg>
        <pc:sldLayoutChg chg="del">
          <pc:chgData name="Christian Morán Rojas" userId="0ce4913e48561dac" providerId="LiveId" clId="{8C091173-4B94-4B4E-BCC6-F918081B10D5}" dt="2025-06-10T20:53:13.817" v="39" actId="47"/>
          <pc:sldLayoutMkLst>
            <pc:docMk/>
            <pc:sldMasterMk cId="0" sldId="2147484325"/>
            <pc:sldLayoutMk cId="473703659" sldId="2147486744"/>
          </pc:sldLayoutMkLst>
        </pc:sldLayoutChg>
        <pc:sldLayoutChg chg="del">
          <pc:chgData name="Christian Morán Rojas" userId="0ce4913e48561dac" providerId="LiveId" clId="{8C091173-4B94-4B4E-BCC6-F918081B10D5}" dt="2025-06-10T20:53:13.817" v="39" actId="47"/>
          <pc:sldLayoutMkLst>
            <pc:docMk/>
            <pc:sldMasterMk cId="0" sldId="2147484325"/>
            <pc:sldLayoutMk cId="2644002850" sldId="2147486745"/>
          </pc:sldLayoutMkLst>
        </pc:sldLayoutChg>
        <pc:sldLayoutChg chg="del">
          <pc:chgData name="Christian Morán Rojas" userId="0ce4913e48561dac" providerId="LiveId" clId="{8C091173-4B94-4B4E-BCC6-F918081B10D5}" dt="2025-06-10T20:53:13.817" v="39" actId="47"/>
          <pc:sldLayoutMkLst>
            <pc:docMk/>
            <pc:sldMasterMk cId="0" sldId="2147484325"/>
            <pc:sldLayoutMk cId="1531162712" sldId="2147486746"/>
          </pc:sldLayoutMkLst>
        </pc:sldLayoutChg>
        <pc:sldLayoutChg chg="del">
          <pc:chgData name="Christian Morán Rojas" userId="0ce4913e48561dac" providerId="LiveId" clId="{8C091173-4B94-4B4E-BCC6-F918081B10D5}" dt="2025-06-10T20:53:13.817" v="39" actId="47"/>
          <pc:sldLayoutMkLst>
            <pc:docMk/>
            <pc:sldMasterMk cId="0" sldId="2147484325"/>
            <pc:sldLayoutMk cId="998819744" sldId="2147486747"/>
          </pc:sldLayoutMkLst>
        </pc:sldLayoutChg>
        <pc:sldLayoutChg chg="del">
          <pc:chgData name="Christian Morán Rojas" userId="0ce4913e48561dac" providerId="LiveId" clId="{8C091173-4B94-4B4E-BCC6-F918081B10D5}" dt="2025-06-10T20:53:13.817" v="39" actId="47"/>
          <pc:sldLayoutMkLst>
            <pc:docMk/>
            <pc:sldMasterMk cId="0" sldId="2147484325"/>
            <pc:sldLayoutMk cId="922564295" sldId="2147486748"/>
          </pc:sldLayoutMkLst>
        </pc:sldLayoutChg>
        <pc:sldLayoutChg chg="del">
          <pc:chgData name="Christian Morán Rojas" userId="0ce4913e48561dac" providerId="LiveId" clId="{8C091173-4B94-4B4E-BCC6-F918081B10D5}" dt="2025-06-10T20:53:13.817" v="39" actId="47"/>
          <pc:sldLayoutMkLst>
            <pc:docMk/>
            <pc:sldMasterMk cId="0" sldId="2147484325"/>
            <pc:sldLayoutMk cId="3549655489" sldId="2147486749"/>
          </pc:sldLayoutMkLst>
        </pc:sldLayoutChg>
        <pc:sldLayoutChg chg="del">
          <pc:chgData name="Christian Morán Rojas" userId="0ce4913e48561dac" providerId="LiveId" clId="{8C091173-4B94-4B4E-BCC6-F918081B10D5}" dt="2025-06-10T20:53:13.817" v="39" actId="47"/>
          <pc:sldLayoutMkLst>
            <pc:docMk/>
            <pc:sldMasterMk cId="0" sldId="2147484325"/>
            <pc:sldLayoutMk cId="2172352410" sldId="2147486750"/>
          </pc:sldLayoutMkLst>
        </pc:sldLayoutChg>
      </pc:sldMasterChg>
      <pc:sldMasterChg chg="del delSldLayout">
        <pc:chgData name="Christian Morán Rojas" userId="0ce4913e48561dac" providerId="LiveId" clId="{8C091173-4B94-4B4E-BCC6-F918081B10D5}" dt="2025-06-10T20:51:33.929" v="33" actId="47"/>
        <pc:sldMasterMkLst>
          <pc:docMk/>
          <pc:sldMasterMk cId="0" sldId="2147484337"/>
        </pc:sldMasterMkLst>
        <pc:sldLayoutChg chg="del">
          <pc:chgData name="Christian Morán Rojas" userId="0ce4913e48561dac" providerId="LiveId" clId="{8C091173-4B94-4B4E-BCC6-F918081B10D5}" dt="2025-06-10T20:51:33.929" v="33" actId="47"/>
          <pc:sldLayoutMkLst>
            <pc:docMk/>
            <pc:sldMasterMk cId="0" sldId="2147484337"/>
            <pc:sldLayoutMk cId="3834913619" sldId="2147486751"/>
          </pc:sldLayoutMkLst>
        </pc:sldLayoutChg>
        <pc:sldLayoutChg chg="del">
          <pc:chgData name="Christian Morán Rojas" userId="0ce4913e48561dac" providerId="LiveId" clId="{8C091173-4B94-4B4E-BCC6-F918081B10D5}" dt="2025-06-10T20:51:33.929" v="33" actId="47"/>
          <pc:sldLayoutMkLst>
            <pc:docMk/>
            <pc:sldMasterMk cId="0" sldId="2147484337"/>
            <pc:sldLayoutMk cId="535812972" sldId="2147486752"/>
          </pc:sldLayoutMkLst>
        </pc:sldLayoutChg>
        <pc:sldLayoutChg chg="del">
          <pc:chgData name="Christian Morán Rojas" userId="0ce4913e48561dac" providerId="LiveId" clId="{8C091173-4B94-4B4E-BCC6-F918081B10D5}" dt="2025-06-10T20:51:33.929" v="33" actId="47"/>
          <pc:sldLayoutMkLst>
            <pc:docMk/>
            <pc:sldMasterMk cId="0" sldId="2147484337"/>
            <pc:sldLayoutMk cId="2464104862" sldId="2147486753"/>
          </pc:sldLayoutMkLst>
        </pc:sldLayoutChg>
        <pc:sldLayoutChg chg="del">
          <pc:chgData name="Christian Morán Rojas" userId="0ce4913e48561dac" providerId="LiveId" clId="{8C091173-4B94-4B4E-BCC6-F918081B10D5}" dt="2025-06-10T20:51:33.929" v="33" actId="47"/>
          <pc:sldLayoutMkLst>
            <pc:docMk/>
            <pc:sldMasterMk cId="0" sldId="2147484337"/>
            <pc:sldLayoutMk cId="2734276973" sldId="2147486754"/>
          </pc:sldLayoutMkLst>
        </pc:sldLayoutChg>
        <pc:sldLayoutChg chg="del">
          <pc:chgData name="Christian Morán Rojas" userId="0ce4913e48561dac" providerId="LiveId" clId="{8C091173-4B94-4B4E-BCC6-F918081B10D5}" dt="2025-06-10T20:51:33.929" v="33" actId="47"/>
          <pc:sldLayoutMkLst>
            <pc:docMk/>
            <pc:sldMasterMk cId="0" sldId="2147484337"/>
            <pc:sldLayoutMk cId="2573430392" sldId="2147486755"/>
          </pc:sldLayoutMkLst>
        </pc:sldLayoutChg>
        <pc:sldLayoutChg chg="del">
          <pc:chgData name="Christian Morán Rojas" userId="0ce4913e48561dac" providerId="LiveId" clId="{8C091173-4B94-4B4E-BCC6-F918081B10D5}" dt="2025-06-10T20:51:33.929" v="33" actId="47"/>
          <pc:sldLayoutMkLst>
            <pc:docMk/>
            <pc:sldMasterMk cId="0" sldId="2147484337"/>
            <pc:sldLayoutMk cId="1291994233" sldId="2147486756"/>
          </pc:sldLayoutMkLst>
        </pc:sldLayoutChg>
        <pc:sldLayoutChg chg="del">
          <pc:chgData name="Christian Morán Rojas" userId="0ce4913e48561dac" providerId="LiveId" clId="{8C091173-4B94-4B4E-BCC6-F918081B10D5}" dt="2025-06-10T20:51:33.929" v="33" actId="47"/>
          <pc:sldLayoutMkLst>
            <pc:docMk/>
            <pc:sldMasterMk cId="0" sldId="2147484337"/>
            <pc:sldLayoutMk cId="3041986374" sldId="2147486757"/>
          </pc:sldLayoutMkLst>
        </pc:sldLayoutChg>
        <pc:sldLayoutChg chg="del">
          <pc:chgData name="Christian Morán Rojas" userId="0ce4913e48561dac" providerId="LiveId" clId="{8C091173-4B94-4B4E-BCC6-F918081B10D5}" dt="2025-06-10T20:51:33.929" v="33" actId="47"/>
          <pc:sldLayoutMkLst>
            <pc:docMk/>
            <pc:sldMasterMk cId="0" sldId="2147484337"/>
            <pc:sldLayoutMk cId="2832753733" sldId="2147486758"/>
          </pc:sldLayoutMkLst>
        </pc:sldLayoutChg>
        <pc:sldLayoutChg chg="del">
          <pc:chgData name="Christian Morán Rojas" userId="0ce4913e48561dac" providerId="LiveId" clId="{8C091173-4B94-4B4E-BCC6-F918081B10D5}" dt="2025-06-10T20:51:33.929" v="33" actId="47"/>
          <pc:sldLayoutMkLst>
            <pc:docMk/>
            <pc:sldMasterMk cId="0" sldId="2147484337"/>
            <pc:sldLayoutMk cId="2328991852" sldId="2147486759"/>
          </pc:sldLayoutMkLst>
        </pc:sldLayoutChg>
        <pc:sldLayoutChg chg="del">
          <pc:chgData name="Christian Morán Rojas" userId="0ce4913e48561dac" providerId="LiveId" clId="{8C091173-4B94-4B4E-BCC6-F918081B10D5}" dt="2025-06-10T20:51:33.929" v="33" actId="47"/>
          <pc:sldLayoutMkLst>
            <pc:docMk/>
            <pc:sldMasterMk cId="0" sldId="2147484337"/>
            <pc:sldLayoutMk cId="1780718275" sldId="2147486760"/>
          </pc:sldLayoutMkLst>
        </pc:sldLayoutChg>
        <pc:sldLayoutChg chg="del">
          <pc:chgData name="Christian Morán Rojas" userId="0ce4913e48561dac" providerId="LiveId" clId="{8C091173-4B94-4B4E-BCC6-F918081B10D5}" dt="2025-06-10T20:51:33.929" v="33" actId="47"/>
          <pc:sldLayoutMkLst>
            <pc:docMk/>
            <pc:sldMasterMk cId="0" sldId="2147484337"/>
            <pc:sldLayoutMk cId="2955791034" sldId="2147486761"/>
          </pc:sldLayoutMkLst>
        </pc:sldLayoutChg>
      </pc:sldMasterChg>
      <pc:sldMasterChg chg="del delSldLayout">
        <pc:chgData name="Christian Morán Rojas" userId="0ce4913e48561dac" providerId="LiveId" clId="{8C091173-4B94-4B4E-BCC6-F918081B10D5}" dt="2025-06-10T20:51:36.569" v="34" actId="47"/>
        <pc:sldMasterMkLst>
          <pc:docMk/>
          <pc:sldMasterMk cId="0" sldId="2147484349"/>
        </pc:sldMasterMkLst>
        <pc:sldLayoutChg chg="del">
          <pc:chgData name="Christian Morán Rojas" userId="0ce4913e48561dac" providerId="LiveId" clId="{8C091173-4B94-4B4E-BCC6-F918081B10D5}" dt="2025-06-10T20:51:36.569" v="34" actId="47"/>
          <pc:sldLayoutMkLst>
            <pc:docMk/>
            <pc:sldMasterMk cId="0" sldId="2147484349"/>
            <pc:sldLayoutMk cId="3278477043" sldId="2147486762"/>
          </pc:sldLayoutMkLst>
        </pc:sldLayoutChg>
        <pc:sldLayoutChg chg="del">
          <pc:chgData name="Christian Morán Rojas" userId="0ce4913e48561dac" providerId="LiveId" clId="{8C091173-4B94-4B4E-BCC6-F918081B10D5}" dt="2025-06-10T20:51:36.569" v="34" actId="47"/>
          <pc:sldLayoutMkLst>
            <pc:docMk/>
            <pc:sldMasterMk cId="0" sldId="2147484349"/>
            <pc:sldLayoutMk cId="4265668252" sldId="2147486763"/>
          </pc:sldLayoutMkLst>
        </pc:sldLayoutChg>
        <pc:sldLayoutChg chg="del">
          <pc:chgData name="Christian Morán Rojas" userId="0ce4913e48561dac" providerId="LiveId" clId="{8C091173-4B94-4B4E-BCC6-F918081B10D5}" dt="2025-06-10T20:51:36.569" v="34" actId="47"/>
          <pc:sldLayoutMkLst>
            <pc:docMk/>
            <pc:sldMasterMk cId="0" sldId="2147484349"/>
            <pc:sldLayoutMk cId="958524735" sldId="2147486764"/>
          </pc:sldLayoutMkLst>
        </pc:sldLayoutChg>
        <pc:sldLayoutChg chg="del">
          <pc:chgData name="Christian Morán Rojas" userId="0ce4913e48561dac" providerId="LiveId" clId="{8C091173-4B94-4B4E-BCC6-F918081B10D5}" dt="2025-06-10T20:51:36.569" v="34" actId="47"/>
          <pc:sldLayoutMkLst>
            <pc:docMk/>
            <pc:sldMasterMk cId="0" sldId="2147484349"/>
            <pc:sldLayoutMk cId="2474621255" sldId="2147486765"/>
          </pc:sldLayoutMkLst>
        </pc:sldLayoutChg>
        <pc:sldLayoutChg chg="del">
          <pc:chgData name="Christian Morán Rojas" userId="0ce4913e48561dac" providerId="LiveId" clId="{8C091173-4B94-4B4E-BCC6-F918081B10D5}" dt="2025-06-10T20:51:36.569" v="34" actId="47"/>
          <pc:sldLayoutMkLst>
            <pc:docMk/>
            <pc:sldMasterMk cId="0" sldId="2147484349"/>
            <pc:sldLayoutMk cId="3021840271" sldId="2147486766"/>
          </pc:sldLayoutMkLst>
        </pc:sldLayoutChg>
        <pc:sldLayoutChg chg="del">
          <pc:chgData name="Christian Morán Rojas" userId="0ce4913e48561dac" providerId="LiveId" clId="{8C091173-4B94-4B4E-BCC6-F918081B10D5}" dt="2025-06-10T20:51:36.569" v="34" actId="47"/>
          <pc:sldLayoutMkLst>
            <pc:docMk/>
            <pc:sldMasterMk cId="0" sldId="2147484349"/>
            <pc:sldLayoutMk cId="948754843" sldId="2147486767"/>
          </pc:sldLayoutMkLst>
        </pc:sldLayoutChg>
        <pc:sldLayoutChg chg="del">
          <pc:chgData name="Christian Morán Rojas" userId="0ce4913e48561dac" providerId="LiveId" clId="{8C091173-4B94-4B4E-BCC6-F918081B10D5}" dt="2025-06-10T20:51:36.569" v="34" actId="47"/>
          <pc:sldLayoutMkLst>
            <pc:docMk/>
            <pc:sldMasterMk cId="0" sldId="2147484349"/>
            <pc:sldLayoutMk cId="2543692218" sldId="2147486768"/>
          </pc:sldLayoutMkLst>
        </pc:sldLayoutChg>
        <pc:sldLayoutChg chg="del">
          <pc:chgData name="Christian Morán Rojas" userId="0ce4913e48561dac" providerId="LiveId" clId="{8C091173-4B94-4B4E-BCC6-F918081B10D5}" dt="2025-06-10T20:51:36.569" v="34" actId="47"/>
          <pc:sldLayoutMkLst>
            <pc:docMk/>
            <pc:sldMasterMk cId="0" sldId="2147484349"/>
            <pc:sldLayoutMk cId="2505683857" sldId="2147486769"/>
          </pc:sldLayoutMkLst>
        </pc:sldLayoutChg>
        <pc:sldLayoutChg chg="del">
          <pc:chgData name="Christian Morán Rojas" userId="0ce4913e48561dac" providerId="LiveId" clId="{8C091173-4B94-4B4E-BCC6-F918081B10D5}" dt="2025-06-10T20:51:36.569" v="34" actId="47"/>
          <pc:sldLayoutMkLst>
            <pc:docMk/>
            <pc:sldMasterMk cId="0" sldId="2147484349"/>
            <pc:sldLayoutMk cId="3308845555" sldId="2147486770"/>
          </pc:sldLayoutMkLst>
        </pc:sldLayoutChg>
        <pc:sldLayoutChg chg="del">
          <pc:chgData name="Christian Morán Rojas" userId="0ce4913e48561dac" providerId="LiveId" clId="{8C091173-4B94-4B4E-BCC6-F918081B10D5}" dt="2025-06-10T20:51:36.569" v="34" actId="47"/>
          <pc:sldLayoutMkLst>
            <pc:docMk/>
            <pc:sldMasterMk cId="0" sldId="2147484349"/>
            <pc:sldLayoutMk cId="3657025461" sldId="2147486771"/>
          </pc:sldLayoutMkLst>
        </pc:sldLayoutChg>
        <pc:sldLayoutChg chg="del">
          <pc:chgData name="Christian Morán Rojas" userId="0ce4913e48561dac" providerId="LiveId" clId="{8C091173-4B94-4B4E-BCC6-F918081B10D5}" dt="2025-06-10T20:51:36.569" v="34" actId="47"/>
          <pc:sldLayoutMkLst>
            <pc:docMk/>
            <pc:sldMasterMk cId="0" sldId="2147484349"/>
            <pc:sldLayoutMk cId="1492585434" sldId="2147486772"/>
          </pc:sldLayoutMkLst>
        </pc:sldLayoutChg>
      </pc:sldMasterChg>
      <pc:sldMasterChg chg="del delSldLayout">
        <pc:chgData name="Christian Morán Rojas" userId="0ce4913e48561dac" providerId="LiveId" clId="{8C091173-4B94-4B4E-BCC6-F918081B10D5}" dt="2025-06-10T20:51:41.533" v="35" actId="47"/>
        <pc:sldMasterMkLst>
          <pc:docMk/>
          <pc:sldMasterMk cId="0" sldId="2147484373"/>
        </pc:sldMasterMkLst>
        <pc:sldLayoutChg chg="del">
          <pc:chgData name="Christian Morán Rojas" userId="0ce4913e48561dac" providerId="LiveId" clId="{8C091173-4B94-4B4E-BCC6-F918081B10D5}" dt="2025-06-10T20:51:41.533" v="35" actId="47"/>
          <pc:sldLayoutMkLst>
            <pc:docMk/>
            <pc:sldMasterMk cId="0" sldId="2147484373"/>
            <pc:sldLayoutMk cId="2617559019" sldId="2147486773"/>
          </pc:sldLayoutMkLst>
        </pc:sldLayoutChg>
        <pc:sldLayoutChg chg="del">
          <pc:chgData name="Christian Morán Rojas" userId="0ce4913e48561dac" providerId="LiveId" clId="{8C091173-4B94-4B4E-BCC6-F918081B10D5}" dt="2025-06-10T20:51:41.533" v="35" actId="47"/>
          <pc:sldLayoutMkLst>
            <pc:docMk/>
            <pc:sldMasterMk cId="0" sldId="2147484373"/>
            <pc:sldLayoutMk cId="3779238630" sldId="2147486774"/>
          </pc:sldLayoutMkLst>
        </pc:sldLayoutChg>
        <pc:sldLayoutChg chg="del">
          <pc:chgData name="Christian Morán Rojas" userId="0ce4913e48561dac" providerId="LiveId" clId="{8C091173-4B94-4B4E-BCC6-F918081B10D5}" dt="2025-06-10T20:51:41.533" v="35" actId="47"/>
          <pc:sldLayoutMkLst>
            <pc:docMk/>
            <pc:sldMasterMk cId="0" sldId="2147484373"/>
            <pc:sldLayoutMk cId="3057960704" sldId="2147486775"/>
          </pc:sldLayoutMkLst>
        </pc:sldLayoutChg>
        <pc:sldLayoutChg chg="del">
          <pc:chgData name="Christian Morán Rojas" userId="0ce4913e48561dac" providerId="LiveId" clId="{8C091173-4B94-4B4E-BCC6-F918081B10D5}" dt="2025-06-10T20:51:41.533" v="35" actId="47"/>
          <pc:sldLayoutMkLst>
            <pc:docMk/>
            <pc:sldMasterMk cId="0" sldId="2147484373"/>
            <pc:sldLayoutMk cId="1618042408" sldId="2147486776"/>
          </pc:sldLayoutMkLst>
        </pc:sldLayoutChg>
        <pc:sldLayoutChg chg="del">
          <pc:chgData name="Christian Morán Rojas" userId="0ce4913e48561dac" providerId="LiveId" clId="{8C091173-4B94-4B4E-BCC6-F918081B10D5}" dt="2025-06-10T20:51:41.533" v="35" actId="47"/>
          <pc:sldLayoutMkLst>
            <pc:docMk/>
            <pc:sldMasterMk cId="0" sldId="2147484373"/>
            <pc:sldLayoutMk cId="1386892599" sldId="2147486777"/>
          </pc:sldLayoutMkLst>
        </pc:sldLayoutChg>
        <pc:sldLayoutChg chg="del">
          <pc:chgData name="Christian Morán Rojas" userId="0ce4913e48561dac" providerId="LiveId" clId="{8C091173-4B94-4B4E-BCC6-F918081B10D5}" dt="2025-06-10T20:51:41.533" v="35" actId="47"/>
          <pc:sldLayoutMkLst>
            <pc:docMk/>
            <pc:sldMasterMk cId="0" sldId="2147484373"/>
            <pc:sldLayoutMk cId="1282737750" sldId="2147486778"/>
          </pc:sldLayoutMkLst>
        </pc:sldLayoutChg>
        <pc:sldLayoutChg chg="del">
          <pc:chgData name="Christian Morán Rojas" userId="0ce4913e48561dac" providerId="LiveId" clId="{8C091173-4B94-4B4E-BCC6-F918081B10D5}" dt="2025-06-10T20:51:41.533" v="35" actId="47"/>
          <pc:sldLayoutMkLst>
            <pc:docMk/>
            <pc:sldMasterMk cId="0" sldId="2147484373"/>
            <pc:sldLayoutMk cId="1444393000" sldId="2147486779"/>
          </pc:sldLayoutMkLst>
        </pc:sldLayoutChg>
        <pc:sldLayoutChg chg="del">
          <pc:chgData name="Christian Morán Rojas" userId="0ce4913e48561dac" providerId="LiveId" clId="{8C091173-4B94-4B4E-BCC6-F918081B10D5}" dt="2025-06-10T20:51:41.533" v="35" actId="47"/>
          <pc:sldLayoutMkLst>
            <pc:docMk/>
            <pc:sldMasterMk cId="0" sldId="2147484373"/>
            <pc:sldLayoutMk cId="577302390" sldId="2147486780"/>
          </pc:sldLayoutMkLst>
        </pc:sldLayoutChg>
        <pc:sldLayoutChg chg="del">
          <pc:chgData name="Christian Morán Rojas" userId="0ce4913e48561dac" providerId="LiveId" clId="{8C091173-4B94-4B4E-BCC6-F918081B10D5}" dt="2025-06-10T20:51:41.533" v="35" actId="47"/>
          <pc:sldLayoutMkLst>
            <pc:docMk/>
            <pc:sldMasterMk cId="0" sldId="2147484373"/>
            <pc:sldLayoutMk cId="3443444311" sldId="2147486781"/>
          </pc:sldLayoutMkLst>
        </pc:sldLayoutChg>
        <pc:sldLayoutChg chg="del">
          <pc:chgData name="Christian Morán Rojas" userId="0ce4913e48561dac" providerId="LiveId" clId="{8C091173-4B94-4B4E-BCC6-F918081B10D5}" dt="2025-06-10T20:51:41.533" v="35" actId="47"/>
          <pc:sldLayoutMkLst>
            <pc:docMk/>
            <pc:sldMasterMk cId="0" sldId="2147484373"/>
            <pc:sldLayoutMk cId="1576298612" sldId="2147486782"/>
          </pc:sldLayoutMkLst>
        </pc:sldLayoutChg>
        <pc:sldLayoutChg chg="del">
          <pc:chgData name="Christian Morán Rojas" userId="0ce4913e48561dac" providerId="LiveId" clId="{8C091173-4B94-4B4E-BCC6-F918081B10D5}" dt="2025-06-10T20:51:41.533" v="35" actId="47"/>
          <pc:sldLayoutMkLst>
            <pc:docMk/>
            <pc:sldMasterMk cId="0" sldId="2147484373"/>
            <pc:sldLayoutMk cId="3731787647" sldId="2147486783"/>
          </pc:sldLayoutMkLst>
        </pc:sldLayoutChg>
      </pc:sldMasterChg>
    </pc:docChg>
  </pc:docChgLst>
  <pc:docChgLst>
    <pc:chgData name="Christian Morán Rojas" userId="0ce4913e48561dac" providerId="LiveId" clId="{69D1808D-381A-4B7D-96B8-D0E519A9B87B}"/>
    <pc:docChg chg="undo custSel delSld modSld sldOrd">
      <pc:chgData name="Christian Morán Rojas" userId="0ce4913e48561dac" providerId="LiveId" clId="{69D1808D-381A-4B7D-96B8-D0E519A9B87B}" dt="2024-10-16T14:40:15.607" v="4492" actId="47"/>
      <pc:docMkLst>
        <pc:docMk/>
      </pc:docMkLst>
      <pc:sldChg chg="ord">
        <pc:chgData name="Christian Morán Rojas" userId="0ce4913e48561dac" providerId="LiveId" clId="{69D1808D-381A-4B7D-96B8-D0E519A9B87B}" dt="2024-10-10T15:18:55.774" v="4347"/>
        <pc:sldMkLst>
          <pc:docMk/>
          <pc:sldMk cId="0" sldId="272"/>
        </pc:sldMkLst>
      </pc:sldChg>
      <pc:sldChg chg="ord">
        <pc:chgData name="Christian Morán Rojas" userId="0ce4913e48561dac" providerId="LiveId" clId="{69D1808D-381A-4B7D-96B8-D0E519A9B87B}" dt="2024-10-15T01:31:23.912" v="4365"/>
        <pc:sldMkLst>
          <pc:docMk/>
          <pc:sldMk cId="0" sldId="286"/>
        </pc:sldMkLst>
      </pc:sldChg>
      <pc:sldChg chg="del">
        <pc:chgData name="Christian Morán Rojas" userId="0ce4913e48561dac" providerId="LiveId" clId="{69D1808D-381A-4B7D-96B8-D0E519A9B87B}" dt="2024-10-16T14:40:08.956" v="4491" actId="47"/>
        <pc:sldMkLst>
          <pc:docMk/>
          <pc:sldMk cId="0" sldId="287"/>
        </pc:sldMkLst>
      </pc:sldChg>
      <pc:sldChg chg="addSp delSp modSp mod">
        <pc:chgData name="Christian Morán Rojas" userId="0ce4913e48561dac" providerId="LiveId" clId="{69D1808D-381A-4B7D-96B8-D0E519A9B87B}" dt="2024-10-15T01:36:15.916" v="4490" actId="1076"/>
        <pc:sldMkLst>
          <pc:docMk/>
          <pc:sldMk cId="0" sldId="289"/>
        </pc:sldMkLst>
        <pc:spChg chg="add mod">
          <ac:chgData name="Christian Morán Rojas" userId="0ce4913e48561dac" providerId="LiveId" clId="{69D1808D-381A-4B7D-96B8-D0E519A9B87B}" dt="2024-10-15T01:34:56.470" v="4459" actId="1076"/>
          <ac:spMkLst>
            <pc:docMk/>
            <pc:sldMk cId="0" sldId="289"/>
            <ac:spMk id="2" creationId="{3044BC5D-3C05-C02D-F9AD-4159DB4B0499}"/>
          </ac:spMkLst>
        </pc:spChg>
        <pc:spChg chg="add mod">
          <ac:chgData name="Christian Morán Rojas" userId="0ce4913e48561dac" providerId="LiveId" clId="{69D1808D-381A-4B7D-96B8-D0E519A9B87B}" dt="2024-10-15T01:34:59.300" v="4460" actId="1076"/>
          <ac:spMkLst>
            <pc:docMk/>
            <pc:sldMk cId="0" sldId="289"/>
            <ac:spMk id="3" creationId="{99ED474C-F504-DEB6-8BA0-D3551BD024A8}"/>
          </ac:spMkLst>
        </pc:spChg>
        <pc:spChg chg="mod">
          <ac:chgData name="Christian Morán Rojas" userId="0ce4913e48561dac" providerId="LiveId" clId="{69D1808D-381A-4B7D-96B8-D0E519A9B87B}" dt="2024-10-15T01:36:15.916" v="4490" actId="1076"/>
          <ac:spMkLst>
            <pc:docMk/>
            <pc:sldMk cId="0" sldId="289"/>
            <ac:spMk id="4" creationId="{D5993769-03DF-1D26-45A9-005E304DF4C2}"/>
          </ac:spMkLst>
        </pc:spChg>
        <pc:spChg chg="mod">
          <ac:chgData name="Christian Morán Rojas" userId="0ce4913e48561dac" providerId="LiveId" clId="{69D1808D-381A-4B7D-96B8-D0E519A9B87B}" dt="2024-10-15T01:36:09.267" v="4488" actId="1076"/>
          <ac:spMkLst>
            <pc:docMk/>
            <pc:sldMk cId="0" sldId="289"/>
            <ac:spMk id="5" creationId="{EC0E609C-647A-581A-ABA2-74C30FBD9BCD}"/>
          </ac:spMkLst>
        </pc:spChg>
        <pc:spChg chg="mod">
          <ac:chgData name="Christian Morán Rojas" userId="0ce4913e48561dac" providerId="LiveId" clId="{69D1808D-381A-4B7D-96B8-D0E519A9B87B}" dt="2024-10-15T01:36:12.147" v="4489" actId="1076"/>
          <ac:spMkLst>
            <pc:docMk/>
            <pc:sldMk cId="0" sldId="289"/>
            <ac:spMk id="6" creationId="{E581CD8E-F9CA-772B-DB6C-60C6471CE5CA}"/>
          </ac:spMkLst>
        </pc:spChg>
        <pc:spChg chg="mod">
          <ac:chgData name="Christian Morán Rojas" userId="0ce4913e48561dac" providerId="LiveId" clId="{69D1808D-381A-4B7D-96B8-D0E519A9B87B}" dt="2024-10-15T01:35:16.134" v="4464" actId="1076"/>
          <ac:spMkLst>
            <pc:docMk/>
            <pc:sldMk cId="0" sldId="289"/>
            <ac:spMk id="7" creationId="{CCA1E673-D9B0-9596-8312-2C226BCC7947}"/>
          </ac:spMkLst>
        </pc:spChg>
        <pc:spChg chg="mod">
          <ac:chgData name="Christian Morán Rojas" userId="0ce4913e48561dac" providerId="LiveId" clId="{69D1808D-381A-4B7D-96B8-D0E519A9B87B}" dt="2024-10-15T01:35:23.147" v="4466" actId="1076"/>
          <ac:spMkLst>
            <pc:docMk/>
            <pc:sldMk cId="0" sldId="289"/>
            <ac:spMk id="8" creationId="{15C05CEE-AC7E-E805-320C-B4EA4C3DDFA8}"/>
          </ac:spMkLst>
        </pc:spChg>
        <pc:spChg chg="mod">
          <ac:chgData name="Christian Morán Rojas" userId="0ce4913e48561dac" providerId="LiveId" clId="{69D1808D-381A-4B7D-96B8-D0E519A9B87B}" dt="2024-10-15T01:35:12.633" v="4463" actId="1076"/>
          <ac:spMkLst>
            <pc:docMk/>
            <pc:sldMk cId="0" sldId="289"/>
            <ac:spMk id="9" creationId="{20D3F99B-104D-3D1F-3DBF-26F27925A051}"/>
          </ac:spMkLst>
        </pc:spChg>
        <pc:spChg chg="mod">
          <ac:chgData name="Christian Morán Rojas" userId="0ce4913e48561dac" providerId="LiveId" clId="{69D1808D-381A-4B7D-96B8-D0E519A9B87B}" dt="2024-10-15T01:35:31.321" v="4468" actId="1076"/>
          <ac:spMkLst>
            <pc:docMk/>
            <pc:sldMk cId="0" sldId="289"/>
            <ac:spMk id="10" creationId="{4A8E65BF-DE33-8360-2B56-1B957278BCE5}"/>
          </ac:spMkLst>
        </pc:spChg>
        <pc:spChg chg="mod">
          <ac:chgData name="Christian Morán Rojas" userId="0ce4913e48561dac" providerId="LiveId" clId="{69D1808D-381A-4B7D-96B8-D0E519A9B87B}" dt="2024-10-15T01:35:04.273" v="4461" actId="1076"/>
          <ac:spMkLst>
            <pc:docMk/>
            <pc:sldMk cId="0" sldId="289"/>
            <ac:spMk id="11" creationId="{E8EF0FBF-BCB8-F4EC-CA41-B05B33377192}"/>
          </ac:spMkLst>
        </pc:spChg>
        <pc:spChg chg="mod">
          <ac:chgData name="Christian Morán Rojas" userId="0ce4913e48561dac" providerId="LiveId" clId="{69D1808D-381A-4B7D-96B8-D0E519A9B87B}" dt="2024-10-15T01:35:19.896" v="4465" actId="1076"/>
          <ac:spMkLst>
            <pc:docMk/>
            <pc:sldMk cId="0" sldId="289"/>
            <ac:spMk id="12" creationId="{CE478C6F-3263-C3D8-7F5B-E38BF7C5E342}"/>
          </ac:spMkLst>
        </pc:spChg>
        <pc:spChg chg="add mod">
          <ac:chgData name="Christian Morán Rojas" userId="0ce4913e48561dac" providerId="LiveId" clId="{69D1808D-381A-4B7D-96B8-D0E519A9B87B}" dt="2024-10-15T01:35:09.557" v="4462" actId="1076"/>
          <ac:spMkLst>
            <pc:docMk/>
            <pc:sldMk cId="0" sldId="289"/>
            <ac:spMk id="13" creationId="{F5173A90-FE16-1FAE-FB5A-C6EE45E4D1DA}"/>
          </ac:spMkLst>
        </pc:spChg>
        <pc:spChg chg="add mod">
          <ac:chgData name="Christian Morán Rojas" userId="0ce4913e48561dac" providerId="LiveId" clId="{69D1808D-381A-4B7D-96B8-D0E519A9B87B}" dt="2024-10-15T01:36:01.124" v="4487" actId="20577"/>
          <ac:spMkLst>
            <pc:docMk/>
            <pc:sldMk cId="0" sldId="289"/>
            <ac:spMk id="14" creationId="{C66F787E-3EE1-707C-FC35-94B9132B085B}"/>
          </ac:spMkLst>
        </pc:spChg>
        <pc:picChg chg="del">
          <ac:chgData name="Christian Morán Rojas" userId="0ce4913e48561dac" providerId="LiveId" clId="{69D1808D-381A-4B7D-96B8-D0E519A9B87B}" dt="2024-10-15T01:34:49.761" v="4458" actId="478"/>
          <ac:picMkLst>
            <pc:docMk/>
            <pc:sldMk cId="0" sldId="289"/>
            <ac:picMk id="131085" creationId="{08F2B96D-01BF-1003-77B3-7DD3A48B2891}"/>
          </ac:picMkLst>
        </pc:picChg>
        <pc:picChg chg="del mod">
          <ac:chgData name="Christian Morán Rojas" userId="0ce4913e48561dac" providerId="LiveId" clId="{69D1808D-381A-4B7D-96B8-D0E519A9B87B}" dt="2024-10-15T01:34:24.047" v="4437" actId="478"/>
          <ac:picMkLst>
            <pc:docMk/>
            <pc:sldMk cId="0" sldId="289"/>
            <ac:picMk id="131086" creationId="{D956FAE2-703A-1029-4108-DA1FE2EF08CF}"/>
          </ac:picMkLst>
        </pc:picChg>
      </pc:sldChg>
      <pc:sldChg chg="delSp del mod ord">
        <pc:chgData name="Christian Morán Rojas" userId="0ce4913e48561dac" providerId="LiveId" clId="{69D1808D-381A-4B7D-96B8-D0E519A9B87B}" dt="2024-10-10T12:50:19.027" v="4283" actId="47"/>
        <pc:sldMkLst>
          <pc:docMk/>
          <pc:sldMk cId="0" sldId="290"/>
        </pc:sldMkLst>
        <pc:spChg chg="del">
          <ac:chgData name="Christian Morán Rojas" userId="0ce4913e48561dac" providerId="LiveId" clId="{69D1808D-381A-4B7D-96B8-D0E519A9B87B}" dt="2024-10-10T12:49:34.678" v="4277" actId="478"/>
          <ac:spMkLst>
            <pc:docMk/>
            <pc:sldMk cId="0" sldId="290"/>
            <ac:spMk id="4" creationId="{6B76A122-06B1-7C80-63E4-A3BAC7F3290A}"/>
          </ac:spMkLst>
        </pc:spChg>
        <pc:spChg chg="del">
          <ac:chgData name="Christian Morán Rojas" userId="0ce4913e48561dac" providerId="LiveId" clId="{69D1808D-381A-4B7D-96B8-D0E519A9B87B}" dt="2024-10-10T12:49:05.692" v="4272" actId="21"/>
          <ac:spMkLst>
            <pc:docMk/>
            <pc:sldMk cId="0" sldId="290"/>
            <ac:spMk id="5" creationId="{7D3E7689-56A1-6C30-1BC6-2424B44ACB77}"/>
          </ac:spMkLst>
        </pc:spChg>
        <pc:spChg chg="del">
          <ac:chgData name="Christian Morán Rojas" userId="0ce4913e48561dac" providerId="LiveId" clId="{69D1808D-381A-4B7D-96B8-D0E519A9B87B}" dt="2024-10-10T12:50:17.082" v="4282" actId="21"/>
          <ac:spMkLst>
            <pc:docMk/>
            <pc:sldMk cId="0" sldId="290"/>
            <ac:spMk id="7" creationId="{02595936-0CA6-E8C1-661D-D30712465BBB}"/>
          </ac:spMkLst>
        </pc:spChg>
        <pc:picChg chg="del">
          <ac:chgData name="Christian Morán Rojas" userId="0ce4913e48561dac" providerId="LiveId" clId="{69D1808D-381A-4B7D-96B8-D0E519A9B87B}" dt="2024-10-10T12:49:50.916" v="4278" actId="21"/>
          <ac:picMkLst>
            <pc:docMk/>
            <pc:sldMk cId="0" sldId="290"/>
            <ac:picMk id="105478" creationId="{2545CB15-4FBF-B083-C2C8-C07DB1A4B19F}"/>
          </ac:picMkLst>
        </pc:picChg>
      </pc:sldChg>
      <pc:sldChg chg="modSp mod">
        <pc:chgData name="Christian Morán Rojas" userId="0ce4913e48561dac" providerId="LiveId" clId="{69D1808D-381A-4B7D-96B8-D0E519A9B87B}" dt="2024-10-10T12:51:56.517" v="4305" actId="1076"/>
        <pc:sldMkLst>
          <pc:docMk/>
          <pc:sldMk cId="0" sldId="291"/>
        </pc:sldMkLst>
        <pc:spChg chg="mod">
          <ac:chgData name="Christian Morán Rojas" userId="0ce4913e48561dac" providerId="LiveId" clId="{69D1808D-381A-4B7D-96B8-D0E519A9B87B}" dt="2024-10-10T12:51:56.517" v="4305" actId="1076"/>
          <ac:spMkLst>
            <pc:docMk/>
            <pc:sldMk cId="0" sldId="291"/>
            <ac:spMk id="6" creationId="{E18C1C4B-CBEC-17CF-5217-4FC98986CBDF}"/>
          </ac:spMkLst>
        </pc:spChg>
      </pc:sldChg>
      <pc:sldChg chg="modSp mod ord">
        <pc:chgData name="Christian Morán Rojas" userId="0ce4913e48561dac" providerId="LiveId" clId="{69D1808D-381A-4B7D-96B8-D0E519A9B87B}" dt="2024-10-10T15:18:46.685" v="4345" actId="20577"/>
        <pc:sldMkLst>
          <pc:docMk/>
          <pc:sldMk cId="0" sldId="294"/>
        </pc:sldMkLst>
        <pc:spChg chg="mod">
          <ac:chgData name="Christian Morán Rojas" userId="0ce4913e48561dac" providerId="LiveId" clId="{69D1808D-381A-4B7D-96B8-D0E519A9B87B}" dt="2024-10-10T14:37:25.233" v="4327" actId="20577"/>
          <ac:spMkLst>
            <pc:docMk/>
            <pc:sldMk cId="0" sldId="294"/>
            <ac:spMk id="7" creationId="{CE1BB026-DC48-9977-6681-0AEDD39580F4}"/>
          </ac:spMkLst>
        </pc:spChg>
        <pc:spChg chg="mod">
          <ac:chgData name="Christian Morán Rojas" userId="0ce4913e48561dac" providerId="LiveId" clId="{69D1808D-381A-4B7D-96B8-D0E519A9B87B}" dt="2024-10-10T15:18:46.685" v="4345" actId="20577"/>
          <ac:spMkLst>
            <pc:docMk/>
            <pc:sldMk cId="0" sldId="294"/>
            <ac:spMk id="8" creationId="{AFE1492B-7BC8-F4FF-8912-E2BC5283E5B4}"/>
          </ac:spMkLst>
        </pc:spChg>
      </pc:sldChg>
      <pc:sldChg chg="modSp mod ord">
        <pc:chgData name="Christian Morán Rojas" userId="0ce4913e48561dac" providerId="LiveId" clId="{69D1808D-381A-4B7D-96B8-D0E519A9B87B}" dt="2024-10-10T15:18:40.437" v="4342"/>
        <pc:sldMkLst>
          <pc:docMk/>
          <pc:sldMk cId="0" sldId="295"/>
        </pc:sldMkLst>
        <pc:spChg chg="mod">
          <ac:chgData name="Christian Morán Rojas" userId="0ce4913e48561dac" providerId="LiveId" clId="{69D1808D-381A-4B7D-96B8-D0E519A9B87B}" dt="2024-10-10T14:37:21.524" v="4323" actId="20577"/>
          <ac:spMkLst>
            <pc:docMk/>
            <pc:sldMk cId="0" sldId="295"/>
            <ac:spMk id="7" creationId="{641526F4-84E8-A5B8-93E5-A0894DFD8612}"/>
          </ac:spMkLst>
        </pc:spChg>
      </pc:sldChg>
      <pc:sldChg chg="ord">
        <pc:chgData name="Christian Morán Rojas" userId="0ce4913e48561dac" providerId="LiveId" clId="{69D1808D-381A-4B7D-96B8-D0E519A9B87B}" dt="2024-10-10T15:19:01.432" v="4349"/>
        <pc:sldMkLst>
          <pc:docMk/>
          <pc:sldMk cId="0" sldId="297"/>
        </pc:sldMkLst>
      </pc:sldChg>
      <pc:sldChg chg="del">
        <pc:chgData name="Christian Morán Rojas" userId="0ce4913e48561dac" providerId="LiveId" clId="{69D1808D-381A-4B7D-96B8-D0E519A9B87B}" dt="2024-10-10T14:36:45.585" v="4313" actId="47"/>
        <pc:sldMkLst>
          <pc:docMk/>
          <pc:sldMk cId="0" sldId="298"/>
        </pc:sldMkLst>
      </pc:sldChg>
      <pc:sldChg chg="modSp mod">
        <pc:chgData name="Christian Morán Rojas" userId="0ce4913e48561dac" providerId="LiveId" clId="{69D1808D-381A-4B7D-96B8-D0E519A9B87B}" dt="2024-10-10T14:37:12.905" v="4320" actId="20577"/>
        <pc:sldMkLst>
          <pc:docMk/>
          <pc:sldMk cId="0" sldId="299"/>
        </pc:sldMkLst>
        <pc:spChg chg="mod">
          <ac:chgData name="Christian Morán Rojas" userId="0ce4913e48561dac" providerId="LiveId" clId="{69D1808D-381A-4B7D-96B8-D0E519A9B87B}" dt="2024-10-10T14:37:12.905" v="4320" actId="20577"/>
          <ac:spMkLst>
            <pc:docMk/>
            <pc:sldMk cId="0" sldId="299"/>
            <ac:spMk id="4" creationId="{04720C13-34E3-ED56-23C8-85AA0FBF9257}"/>
          </ac:spMkLst>
        </pc:spChg>
      </pc:sldChg>
      <pc:sldChg chg="modSp">
        <pc:chgData name="Christian Morán Rojas" userId="0ce4913e48561dac" providerId="LiveId" clId="{69D1808D-381A-4B7D-96B8-D0E519A9B87B}" dt="2024-10-15T01:30:30.478" v="4363" actId="14100"/>
        <pc:sldMkLst>
          <pc:docMk/>
          <pc:sldMk cId="0" sldId="301"/>
        </pc:sldMkLst>
        <pc:picChg chg="mod">
          <ac:chgData name="Christian Morán Rojas" userId="0ce4913e48561dac" providerId="LiveId" clId="{69D1808D-381A-4B7D-96B8-D0E519A9B87B}" dt="2024-10-15T01:30:26.196" v="4362" actId="14100"/>
          <ac:picMkLst>
            <pc:docMk/>
            <pc:sldMk cId="0" sldId="301"/>
            <ac:picMk id="114692" creationId="{0B880A34-3AF6-4F2E-5E8E-49EA43584FD7}"/>
          </ac:picMkLst>
        </pc:picChg>
        <pc:picChg chg="mod">
          <ac:chgData name="Christian Morán Rojas" userId="0ce4913e48561dac" providerId="LiveId" clId="{69D1808D-381A-4B7D-96B8-D0E519A9B87B}" dt="2024-10-15T01:30:30.478" v="4363" actId="14100"/>
          <ac:picMkLst>
            <pc:docMk/>
            <pc:sldMk cId="0" sldId="301"/>
            <ac:picMk id="114693" creationId="{D6DC86FE-DC04-5227-6141-2468DE5018EC}"/>
          </ac:picMkLst>
        </pc:picChg>
      </pc:sldChg>
      <pc:sldChg chg="modSp mod">
        <pc:chgData name="Christian Morán Rojas" userId="0ce4913e48561dac" providerId="LiveId" clId="{69D1808D-381A-4B7D-96B8-D0E519A9B87B}" dt="2024-10-10T14:36:00.412" v="4312"/>
        <pc:sldMkLst>
          <pc:docMk/>
          <pc:sldMk cId="0" sldId="313"/>
        </pc:sldMkLst>
        <pc:spChg chg="mod">
          <ac:chgData name="Christian Morán Rojas" userId="0ce4913e48561dac" providerId="LiveId" clId="{69D1808D-381A-4B7D-96B8-D0E519A9B87B}" dt="2024-10-10T14:36:00.412" v="4312"/>
          <ac:spMkLst>
            <pc:docMk/>
            <pc:sldMk cId="0" sldId="313"/>
            <ac:spMk id="11" creationId="{8B5DCBFE-8685-0B2C-C83E-A30CE672FD64}"/>
          </ac:spMkLst>
        </pc:spChg>
      </pc:sldChg>
      <pc:sldChg chg="addSp modSp mod">
        <pc:chgData name="Christian Morán Rojas" userId="0ce4913e48561dac" providerId="LiveId" clId="{69D1808D-381A-4B7D-96B8-D0E519A9B87B}" dt="2024-10-10T14:35:51.749" v="4311"/>
        <pc:sldMkLst>
          <pc:docMk/>
          <pc:sldMk cId="0" sldId="314"/>
        </pc:sldMkLst>
        <pc:spChg chg="add mod">
          <ac:chgData name="Christian Morán Rojas" userId="0ce4913e48561dac" providerId="LiveId" clId="{69D1808D-381A-4B7D-96B8-D0E519A9B87B}" dt="2024-10-10T12:18:50.567" v="2906" actId="20577"/>
          <ac:spMkLst>
            <pc:docMk/>
            <pc:sldMk cId="0" sldId="314"/>
            <ac:spMk id="2" creationId="{A8B4D9CA-C057-EA4E-277F-FD12DEAE9E9D}"/>
          </ac:spMkLst>
        </pc:spChg>
        <pc:spChg chg="mod">
          <ac:chgData name="Christian Morán Rojas" userId="0ce4913e48561dac" providerId="LiveId" clId="{69D1808D-381A-4B7D-96B8-D0E519A9B87B}" dt="2024-10-10T14:35:51.749" v="4311"/>
          <ac:spMkLst>
            <pc:docMk/>
            <pc:sldMk cId="0" sldId="314"/>
            <ac:spMk id="11" creationId="{097F3893-1F8D-9DBB-BCB8-17D476EADF78}"/>
          </ac:spMkLst>
        </pc:spChg>
      </pc:sldChg>
      <pc:sldChg chg="modSp mod">
        <pc:chgData name="Christian Morán Rojas" userId="0ce4913e48561dac" providerId="LiveId" clId="{69D1808D-381A-4B7D-96B8-D0E519A9B87B}" dt="2024-10-10T12:37:52.111" v="4256" actId="14100"/>
        <pc:sldMkLst>
          <pc:docMk/>
          <pc:sldMk cId="0" sldId="315"/>
        </pc:sldMkLst>
        <pc:spChg chg="mod">
          <ac:chgData name="Christian Morán Rojas" userId="0ce4913e48561dac" providerId="LiveId" clId="{69D1808D-381A-4B7D-96B8-D0E519A9B87B}" dt="2024-10-10T12:37:35.771" v="4253" actId="1076"/>
          <ac:spMkLst>
            <pc:docMk/>
            <pc:sldMk cId="0" sldId="315"/>
            <ac:spMk id="9" creationId="{976E2CF4-4766-7AEA-C98C-8F742A4AFB55}"/>
          </ac:spMkLst>
        </pc:spChg>
        <pc:picChg chg="mod">
          <ac:chgData name="Christian Morán Rojas" userId="0ce4913e48561dac" providerId="LiveId" clId="{69D1808D-381A-4B7D-96B8-D0E519A9B87B}" dt="2024-10-10T12:37:52.111" v="4256" actId="14100"/>
          <ac:picMkLst>
            <pc:docMk/>
            <pc:sldMk cId="0" sldId="315"/>
            <ac:picMk id="104453" creationId="{01EF7294-26E2-EB80-91E4-016667ADD009}"/>
          </ac:picMkLst>
        </pc:picChg>
      </pc:sldChg>
      <pc:sldChg chg="addSp delSp modSp mod ord">
        <pc:chgData name="Christian Morán Rojas" userId="0ce4913e48561dac" providerId="LiveId" clId="{69D1808D-381A-4B7D-96B8-D0E519A9B87B}" dt="2024-10-10T12:49:20.448" v="4276" actId="20577"/>
        <pc:sldMkLst>
          <pc:docMk/>
          <pc:sldMk cId="0" sldId="316"/>
        </pc:sldMkLst>
        <pc:spChg chg="mod">
          <ac:chgData name="Christian Morán Rojas" userId="0ce4913e48561dac" providerId="LiveId" clId="{69D1808D-381A-4B7D-96B8-D0E519A9B87B}" dt="2024-10-10T12:49:11.244" v="4273" actId="1076"/>
          <ac:spMkLst>
            <pc:docMk/>
            <pc:sldMk cId="0" sldId="316"/>
            <ac:spMk id="4" creationId="{DBC33592-1E99-EEE0-5A9E-7B6589D354D1}"/>
          </ac:spMkLst>
        </pc:spChg>
        <pc:spChg chg="add mod">
          <ac:chgData name="Christian Morán Rojas" userId="0ce4913e48561dac" providerId="LiveId" clId="{69D1808D-381A-4B7D-96B8-D0E519A9B87B}" dt="2024-10-10T12:49:20.448" v="4276" actId="20577"/>
          <ac:spMkLst>
            <pc:docMk/>
            <pc:sldMk cId="0" sldId="316"/>
            <ac:spMk id="5" creationId="{F7B4EBCF-2887-2903-8287-42553BDA705D}"/>
          </ac:spMkLst>
        </pc:spChg>
        <pc:picChg chg="add mod">
          <ac:chgData name="Christian Morán Rojas" userId="0ce4913e48561dac" providerId="LiveId" clId="{69D1808D-381A-4B7D-96B8-D0E519A9B87B}" dt="2024-10-10T12:41:57.938" v="4263" actId="14100"/>
          <ac:picMkLst>
            <pc:docMk/>
            <pc:sldMk cId="0" sldId="316"/>
            <ac:picMk id="3" creationId="{4967C2D6-48A6-0F15-F12B-2B0D36934549}"/>
          </ac:picMkLst>
        </pc:picChg>
        <pc:picChg chg="del mod">
          <ac:chgData name="Christian Morán Rojas" userId="0ce4913e48561dac" providerId="LiveId" clId="{69D1808D-381A-4B7D-96B8-D0E519A9B87B}" dt="2024-10-10T12:41:45.640" v="4258" actId="478"/>
          <ac:picMkLst>
            <pc:docMk/>
            <pc:sldMk cId="0" sldId="316"/>
            <ac:picMk id="106501" creationId="{69285B99-A613-A903-B6C8-0931FCD70B8B}"/>
          </ac:picMkLst>
        </pc:picChg>
      </pc:sldChg>
      <pc:sldChg chg="ord">
        <pc:chgData name="Christian Morán Rojas" userId="0ce4913e48561dac" providerId="LiveId" clId="{69D1808D-381A-4B7D-96B8-D0E519A9B87B}" dt="2024-10-15T01:31:40.206" v="4367"/>
        <pc:sldMkLst>
          <pc:docMk/>
          <pc:sldMk cId="0" sldId="320"/>
        </pc:sldMkLst>
      </pc:sldChg>
      <pc:sldChg chg="modSp">
        <pc:chgData name="Christian Morán Rojas" userId="0ce4913e48561dac" providerId="LiveId" clId="{69D1808D-381A-4B7D-96B8-D0E519A9B87B}" dt="2024-10-15T01:32:03.449" v="4368" actId="1076"/>
        <pc:sldMkLst>
          <pc:docMk/>
          <pc:sldMk cId="0" sldId="322"/>
        </pc:sldMkLst>
        <pc:picChg chg="mod">
          <ac:chgData name="Christian Morán Rojas" userId="0ce4913e48561dac" providerId="LiveId" clId="{69D1808D-381A-4B7D-96B8-D0E519A9B87B}" dt="2024-10-15T01:32:03.449" v="4368" actId="1076"/>
          <ac:picMkLst>
            <pc:docMk/>
            <pc:sldMk cId="0" sldId="322"/>
            <ac:picMk id="120837" creationId="{854BAB9B-675F-75F9-FD93-C88ABBB0442A}"/>
          </ac:picMkLst>
        </pc:picChg>
      </pc:sldChg>
      <pc:sldChg chg="addSp modSp mod ord">
        <pc:chgData name="Christian Morán Rojas" userId="0ce4913e48561dac" providerId="LiveId" clId="{69D1808D-381A-4B7D-96B8-D0E519A9B87B}" dt="2024-10-10T12:51:48.385" v="4304" actId="14100"/>
        <pc:sldMkLst>
          <pc:docMk/>
          <pc:sldMk cId="0" sldId="323"/>
        </pc:sldMkLst>
        <pc:spChg chg="add mod">
          <ac:chgData name="Christian Morán Rojas" userId="0ce4913e48561dac" providerId="LiveId" clId="{69D1808D-381A-4B7D-96B8-D0E519A9B87B}" dt="2024-10-10T12:51:18.097" v="4296" actId="1076"/>
          <ac:spMkLst>
            <pc:docMk/>
            <pc:sldMk cId="0" sldId="323"/>
            <ac:spMk id="3" creationId="{76743189-CF47-3A1C-C5F2-0F3CD1556C3B}"/>
          </ac:spMkLst>
        </pc:spChg>
        <pc:spChg chg="mod">
          <ac:chgData name="Christian Morán Rojas" userId="0ce4913e48561dac" providerId="LiveId" clId="{69D1808D-381A-4B7D-96B8-D0E519A9B87B}" dt="2024-10-10T12:50:25.209" v="4285" actId="1076"/>
          <ac:spMkLst>
            <pc:docMk/>
            <pc:sldMk cId="0" sldId="323"/>
            <ac:spMk id="4" creationId="{97352A3D-8A36-ABE0-D7E6-F2EFF42D1D7B}"/>
          </ac:spMkLst>
        </pc:spChg>
        <pc:spChg chg="mod">
          <ac:chgData name="Christian Morán Rojas" userId="0ce4913e48561dac" providerId="LiveId" clId="{69D1808D-381A-4B7D-96B8-D0E519A9B87B}" dt="2024-10-10T12:51:35.593" v="4300" actId="1076"/>
          <ac:spMkLst>
            <pc:docMk/>
            <pc:sldMk cId="0" sldId="323"/>
            <ac:spMk id="5" creationId="{A2AB5782-9C75-28EF-7581-7C82A0C45CB1}"/>
          </ac:spMkLst>
        </pc:spChg>
        <pc:picChg chg="add mod">
          <ac:chgData name="Christian Morán Rojas" userId="0ce4913e48561dac" providerId="LiveId" clId="{69D1808D-381A-4B7D-96B8-D0E519A9B87B}" dt="2024-10-10T12:51:13.533" v="4295" actId="14100"/>
          <ac:picMkLst>
            <pc:docMk/>
            <pc:sldMk cId="0" sldId="323"/>
            <ac:picMk id="2" creationId="{0125F290-692D-64BA-B0EB-62C011E78A43}"/>
          </ac:picMkLst>
        </pc:picChg>
        <pc:picChg chg="mod">
          <ac:chgData name="Christian Morán Rojas" userId="0ce4913e48561dac" providerId="LiveId" clId="{69D1808D-381A-4B7D-96B8-D0E519A9B87B}" dt="2024-10-10T12:51:48.385" v="4304" actId="14100"/>
          <ac:picMkLst>
            <pc:docMk/>
            <pc:sldMk cId="0" sldId="323"/>
            <ac:picMk id="107525" creationId="{4DAF5D3B-F363-8F5A-7347-F357236F8E6B}"/>
          </ac:picMkLst>
        </pc:picChg>
      </pc:sldChg>
      <pc:sldChg chg="del">
        <pc:chgData name="Christian Morán Rojas" userId="0ce4913e48561dac" providerId="LiveId" clId="{69D1808D-381A-4B7D-96B8-D0E519A9B87B}" dt="2024-10-16T14:40:15.607" v="4492" actId="47"/>
        <pc:sldMkLst>
          <pc:docMk/>
          <pc:sldMk cId="0" sldId="327"/>
        </pc:sldMkLst>
      </pc:sldChg>
      <pc:sldChg chg="addSp delSp modSp mod">
        <pc:chgData name="Christian Morán Rojas" userId="0ce4913e48561dac" providerId="LiveId" clId="{69D1808D-381A-4B7D-96B8-D0E519A9B87B}" dt="2024-10-15T01:29:29.534" v="4358" actId="1076"/>
        <pc:sldMkLst>
          <pc:docMk/>
          <pc:sldMk cId="0" sldId="328"/>
        </pc:sldMkLst>
        <pc:spChg chg="mod">
          <ac:chgData name="Christian Morán Rojas" userId="0ce4913e48561dac" providerId="LiveId" clId="{69D1808D-381A-4B7D-96B8-D0E519A9B87B}" dt="2024-10-15T01:29:06.062" v="4353" actId="1076"/>
          <ac:spMkLst>
            <pc:docMk/>
            <pc:sldMk cId="0" sldId="328"/>
            <ac:spMk id="10" creationId="{0076FA02-54AE-6C06-B25E-D371E1990381}"/>
          </ac:spMkLst>
        </pc:spChg>
        <pc:spChg chg="mod">
          <ac:chgData name="Christian Morán Rojas" userId="0ce4913e48561dac" providerId="LiveId" clId="{69D1808D-381A-4B7D-96B8-D0E519A9B87B}" dt="2024-10-15T01:29:24.699" v="4356" actId="1076"/>
          <ac:spMkLst>
            <pc:docMk/>
            <pc:sldMk cId="0" sldId="328"/>
            <ac:spMk id="16" creationId="{E6E2D2A2-60C9-8222-AFB6-E742A586A549}"/>
          </ac:spMkLst>
        </pc:spChg>
        <pc:spChg chg="add del mod">
          <ac:chgData name="Christian Morán Rojas" userId="0ce4913e48561dac" providerId="LiveId" clId="{69D1808D-381A-4B7D-96B8-D0E519A9B87B}" dt="2024-10-15T01:29:10.358" v="4354" actId="1076"/>
          <ac:spMkLst>
            <pc:docMk/>
            <pc:sldMk cId="0" sldId="328"/>
            <ac:spMk id="19" creationId="{0C228EEF-4DE5-C9B0-2AD4-6916E64F9245}"/>
          </ac:spMkLst>
        </pc:spChg>
        <pc:picChg chg="mod">
          <ac:chgData name="Christian Morán Rojas" userId="0ce4913e48561dac" providerId="LiveId" clId="{69D1808D-381A-4B7D-96B8-D0E519A9B87B}" dt="2024-10-15T01:29:29.534" v="4358" actId="1076"/>
          <ac:picMkLst>
            <pc:docMk/>
            <pc:sldMk cId="0" sldId="328"/>
            <ac:picMk id="111622" creationId="{7C220A71-9F8C-4066-8631-3002379FA9B1}"/>
          </ac:picMkLst>
        </pc:picChg>
      </pc:sldChg>
      <pc:sldChg chg="modSp del mod">
        <pc:chgData name="Christian Morán Rojas" userId="0ce4913e48561dac" providerId="LiveId" clId="{69D1808D-381A-4B7D-96B8-D0E519A9B87B}" dt="2024-10-10T14:37:32.953" v="4328" actId="47"/>
        <pc:sldMkLst>
          <pc:docMk/>
          <pc:sldMk cId="3252455299" sldId="331"/>
        </pc:sldMkLst>
        <pc:spChg chg="mod">
          <ac:chgData name="Christian Morán Rojas" userId="0ce4913e48561dac" providerId="LiveId" clId="{69D1808D-381A-4B7D-96B8-D0E519A9B87B}" dt="2024-10-10T14:36:57.631" v="4317" actId="20577"/>
          <ac:spMkLst>
            <pc:docMk/>
            <pc:sldMk cId="3252455299" sldId="331"/>
            <ac:spMk id="7" creationId="{CE1BB026-DC48-9977-6681-0AEDD39580F4}"/>
          </ac:spMkLst>
        </pc:spChg>
      </pc:sldChg>
      <pc:sldChg chg="addSp delSp modSp mod">
        <pc:chgData name="Christian Morán Rojas" userId="0ce4913e48561dac" providerId="LiveId" clId="{69D1808D-381A-4B7D-96B8-D0E519A9B87B}" dt="2024-10-10T12:10:02.469" v="1979" actId="20577"/>
        <pc:sldMkLst>
          <pc:docMk/>
          <pc:sldMk cId="1802429635" sldId="332"/>
        </pc:sldMkLst>
        <pc:spChg chg="add mod">
          <ac:chgData name="Christian Morán Rojas" userId="0ce4913e48561dac" providerId="LiveId" clId="{69D1808D-381A-4B7D-96B8-D0E519A9B87B}" dt="2024-10-10T12:10:02.469" v="1979" actId="20577"/>
          <ac:spMkLst>
            <pc:docMk/>
            <pc:sldMk cId="1802429635" sldId="332"/>
            <ac:spMk id="2" creationId="{1790BF7F-0638-80D9-293A-0703770B58B3}"/>
          </ac:spMkLst>
        </pc:spChg>
        <pc:spChg chg="del">
          <ac:chgData name="Christian Morán Rojas" userId="0ce4913e48561dac" providerId="LiveId" clId="{69D1808D-381A-4B7D-96B8-D0E519A9B87B}" dt="2024-10-10T12:09:36.291" v="1971" actId="478"/>
          <ac:spMkLst>
            <pc:docMk/>
            <pc:sldMk cId="1802429635" sldId="332"/>
            <ac:spMk id="3" creationId="{32CB21C4-FA45-D003-144F-9DF83DF0A55D}"/>
          </ac:spMkLst>
        </pc:spChg>
        <pc:spChg chg="mod">
          <ac:chgData name="Christian Morán Rojas" userId="0ce4913e48561dac" providerId="LiveId" clId="{69D1808D-381A-4B7D-96B8-D0E519A9B87B}" dt="2024-10-09T19:29:33.427" v="808" actId="20577"/>
          <ac:spMkLst>
            <pc:docMk/>
            <pc:sldMk cId="1802429635" sldId="332"/>
            <ac:spMk id="11" creationId="{097F3893-1F8D-9DBB-BCB8-17D476EADF78}"/>
          </ac:spMkLst>
        </pc:spChg>
      </pc:sldChg>
      <pc:sldChg chg="delSp modSp mod">
        <pc:chgData name="Christian Morán Rojas" userId="0ce4913e48561dac" providerId="LiveId" clId="{69D1808D-381A-4B7D-96B8-D0E519A9B87B}" dt="2024-10-10T14:35:37.182" v="4310" actId="1036"/>
        <pc:sldMkLst>
          <pc:docMk/>
          <pc:sldMk cId="4206176996" sldId="333"/>
        </pc:sldMkLst>
        <pc:spChg chg="del mod">
          <ac:chgData name="Christian Morán Rojas" userId="0ce4913e48561dac" providerId="LiveId" clId="{69D1808D-381A-4B7D-96B8-D0E519A9B87B}" dt="2024-10-10T12:10:07.989" v="1980" actId="478"/>
          <ac:spMkLst>
            <pc:docMk/>
            <pc:sldMk cId="4206176996" sldId="333"/>
            <ac:spMk id="2" creationId="{1790BF7F-0638-80D9-293A-0703770B58B3}"/>
          </ac:spMkLst>
        </pc:spChg>
        <pc:spChg chg="mod">
          <ac:chgData name="Christian Morán Rojas" userId="0ce4913e48561dac" providerId="LiveId" clId="{69D1808D-381A-4B7D-96B8-D0E519A9B87B}" dt="2024-10-10T14:35:37.182" v="4310" actId="1036"/>
          <ac:spMkLst>
            <pc:docMk/>
            <pc:sldMk cId="4206176996" sldId="333"/>
            <ac:spMk id="3" creationId="{32CB21C4-FA45-D003-144F-9DF83DF0A55D}"/>
          </ac:spMkLst>
        </pc:spChg>
        <pc:spChg chg="del">
          <ac:chgData name="Christian Morán Rojas" userId="0ce4913e48561dac" providerId="LiveId" clId="{69D1808D-381A-4B7D-96B8-D0E519A9B87B}" dt="2024-10-10T12:09:47.261" v="1972" actId="478"/>
          <ac:spMkLst>
            <pc:docMk/>
            <pc:sldMk cId="4206176996" sldId="333"/>
            <ac:spMk id="11" creationId="{097F3893-1F8D-9DBB-BCB8-17D476EADF78}"/>
          </ac:spMkLst>
        </pc:spChg>
      </pc:sldChg>
      <pc:sldChg chg="delSp modSp mod">
        <pc:chgData name="Christian Morán Rojas" userId="0ce4913e48561dac" providerId="LiveId" clId="{69D1808D-381A-4B7D-96B8-D0E519A9B87B}" dt="2024-10-10T14:35:23.383" v="4306" actId="1076"/>
        <pc:sldMkLst>
          <pc:docMk/>
          <pc:sldMk cId="543748417" sldId="334"/>
        </pc:sldMkLst>
        <pc:spChg chg="del mod">
          <ac:chgData name="Christian Morán Rojas" userId="0ce4913e48561dac" providerId="LiveId" clId="{69D1808D-381A-4B7D-96B8-D0E519A9B87B}" dt="2024-10-10T12:31:05.826" v="3817" actId="21"/>
          <ac:spMkLst>
            <pc:docMk/>
            <pc:sldMk cId="543748417" sldId="334"/>
            <ac:spMk id="2" creationId="{A8B4D9CA-C057-EA4E-277F-FD12DEAE9E9D}"/>
          </ac:spMkLst>
        </pc:spChg>
        <pc:spChg chg="mod">
          <ac:chgData name="Christian Morán Rojas" userId="0ce4913e48561dac" providerId="LiveId" clId="{69D1808D-381A-4B7D-96B8-D0E519A9B87B}" dt="2024-10-10T14:35:23.383" v="4306" actId="1076"/>
          <ac:spMkLst>
            <pc:docMk/>
            <pc:sldMk cId="543748417" sldId="334"/>
            <ac:spMk id="11" creationId="{097F3893-1F8D-9DBB-BCB8-17D476EADF78}"/>
          </ac:spMkLst>
        </pc:spChg>
      </pc:sldChg>
      <pc:sldChg chg="addSp delSp modSp mod">
        <pc:chgData name="Christian Morán Rojas" userId="0ce4913e48561dac" providerId="LiveId" clId="{69D1808D-381A-4B7D-96B8-D0E519A9B87B}" dt="2024-10-10T12:34:39.158" v="4252" actId="20577"/>
        <pc:sldMkLst>
          <pc:docMk/>
          <pc:sldMk cId="654226900" sldId="335"/>
        </pc:sldMkLst>
        <pc:spChg chg="add mod">
          <ac:chgData name="Christian Morán Rojas" userId="0ce4913e48561dac" providerId="LiveId" clId="{69D1808D-381A-4B7D-96B8-D0E519A9B87B}" dt="2024-10-10T12:34:39.158" v="4252" actId="20577"/>
          <ac:spMkLst>
            <pc:docMk/>
            <pc:sldMk cId="654226900" sldId="335"/>
            <ac:spMk id="2" creationId="{98CCE0BC-3761-8BCF-7680-743806F72840}"/>
          </ac:spMkLst>
        </pc:spChg>
        <pc:spChg chg="del">
          <ac:chgData name="Christian Morán Rojas" userId="0ce4913e48561dac" providerId="LiveId" clId="{69D1808D-381A-4B7D-96B8-D0E519A9B87B}" dt="2024-10-10T12:31:08.733" v="3818" actId="478"/>
          <ac:spMkLst>
            <pc:docMk/>
            <pc:sldMk cId="654226900" sldId="335"/>
            <ac:spMk id="3" creationId="{32CB21C4-FA45-D003-144F-9DF83DF0A5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F7BC3FA-88EA-6A57-55F3-BD6798E4DA8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s-ES"/>
          </a:p>
        </p:txBody>
      </p:sp>
      <p:sp>
        <p:nvSpPr>
          <p:cNvPr id="17411" name="Rectangle 3">
            <a:extLst>
              <a:ext uri="{FF2B5EF4-FFF2-40B4-BE49-F238E27FC236}">
                <a16:creationId xmlns:a16="http://schemas.microsoft.com/office/drawing/2014/main" id="{C1CC0417-2290-9288-9B65-9F8137E5C5EC}"/>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s-ES"/>
          </a:p>
        </p:txBody>
      </p:sp>
      <p:sp>
        <p:nvSpPr>
          <p:cNvPr id="99332" name="Rectangle 4">
            <a:extLst>
              <a:ext uri="{FF2B5EF4-FFF2-40B4-BE49-F238E27FC236}">
                <a16:creationId xmlns:a16="http://schemas.microsoft.com/office/drawing/2014/main" id="{0652B7CB-E504-ADA3-B8B8-21441552732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4DFE2F9D-8F33-585C-FA22-BCB29836FA0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17414" name="Rectangle 6">
            <a:extLst>
              <a:ext uri="{FF2B5EF4-FFF2-40B4-BE49-F238E27FC236}">
                <a16:creationId xmlns:a16="http://schemas.microsoft.com/office/drawing/2014/main" id="{165CA3C7-8BD6-E2F7-AA55-D9689413A9E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s-ES"/>
          </a:p>
        </p:txBody>
      </p:sp>
      <p:sp>
        <p:nvSpPr>
          <p:cNvPr id="17415" name="Rectangle 7">
            <a:extLst>
              <a:ext uri="{FF2B5EF4-FFF2-40B4-BE49-F238E27FC236}">
                <a16:creationId xmlns:a16="http://schemas.microsoft.com/office/drawing/2014/main" id="{4C8ED624-0BBD-759C-E457-471E7E9FCC4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DE34B0E-F483-42D6-BDBA-49A7B12E808B}" type="slidenum">
              <a:rPr lang="es-ES" altLang="es-CL"/>
              <a:pPr>
                <a:defRPr/>
              </a:pPr>
              <a:t>‹Nº›</a:t>
            </a:fld>
            <a:endParaRPr lang="es-ES" altLang="es-C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ABC3257-29E8-1989-8D10-9D37EE550446}"/>
              </a:ext>
            </a:extLst>
          </p:cNvPr>
          <p:cNvGrpSpPr>
            <a:grpSpLocks/>
          </p:cNvGrpSpPr>
          <p:nvPr/>
        </p:nvGrpSpPr>
        <p:grpSpPr bwMode="auto">
          <a:xfrm>
            <a:off x="3175" y="4267200"/>
            <a:ext cx="9140825" cy="2590800"/>
            <a:chOff x="2" y="2688"/>
            <a:chExt cx="5758" cy="1632"/>
          </a:xfrm>
        </p:grpSpPr>
        <p:sp>
          <p:nvSpPr>
            <p:cNvPr id="3" name="Freeform 3">
              <a:extLst>
                <a:ext uri="{FF2B5EF4-FFF2-40B4-BE49-F238E27FC236}">
                  <a16:creationId xmlns:a16="http://schemas.microsoft.com/office/drawing/2014/main" id="{90EB154A-42A0-3515-0288-E36FE4A89678}"/>
                </a:ext>
              </a:extLst>
            </p:cNvPr>
            <p:cNvSpPr>
              <a:spLocks/>
            </p:cNvSpPr>
            <p:nvPr/>
          </p:nvSpPr>
          <p:spPr bwMode="hidden">
            <a:xfrm>
              <a:off x="2" y="2688"/>
              <a:ext cx="5758" cy="1632"/>
            </a:xfrm>
            <a:custGeom>
              <a:avLst/>
              <a:gdLst>
                <a:gd name="T0" fmla="*/ 6149 w 5740"/>
                <a:gd name="T1" fmla="*/ 0 h 4316"/>
                <a:gd name="T2" fmla="*/ 0 w 5740"/>
                <a:gd name="T3" fmla="*/ 0 h 4316"/>
                <a:gd name="T4" fmla="*/ 0 w 5740"/>
                <a:gd name="T5" fmla="*/ 0 h 4316"/>
                <a:gd name="T6" fmla="*/ 6149 w 5740"/>
                <a:gd name="T7" fmla="*/ 0 h 4316"/>
                <a:gd name="T8" fmla="*/ 6149 w 5740"/>
                <a:gd name="T9" fmla="*/ 0 h 4316"/>
                <a:gd name="T10" fmla="*/ 6149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4" name="Group 4">
              <a:extLst>
                <a:ext uri="{FF2B5EF4-FFF2-40B4-BE49-F238E27FC236}">
                  <a16:creationId xmlns:a16="http://schemas.microsoft.com/office/drawing/2014/main" id="{D779EF49-AD37-1623-BC8F-9D5F8E7C1578}"/>
                </a:ext>
              </a:extLst>
            </p:cNvPr>
            <p:cNvGrpSpPr>
              <a:grpSpLocks/>
            </p:cNvGrpSpPr>
            <p:nvPr userDrawn="1"/>
          </p:nvGrpSpPr>
          <p:grpSpPr bwMode="auto">
            <a:xfrm>
              <a:off x="3528" y="3715"/>
              <a:ext cx="792" cy="521"/>
              <a:chOff x="3527" y="3715"/>
              <a:chExt cx="792" cy="521"/>
            </a:xfrm>
          </p:grpSpPr>
          <p:sp>
            <p:nvSpPr>
              <p:cNvPr id="5209" name="Oval 5">
                <a:extLst>
                  <a:ext uri="{FF2B5EF4-FFF2-40B4-BE49-F238E27FC236}">
                    <a16:creationId xmlns:a16="http://schemas.microsoft.com/office/drawing/2014/main" id="{ECB7F449-C84B-54D3-3606-E52340AD7A3F}"/>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n-US">
                  <a:latin typeface="Arial" charset="0"/>
                  <a:cs typeface="+mn-cs"/>
                </a:endParaRPr>
              </a:p>
            </p:txBody>
          </p:sp>
          <p:sp>
            <p:nvSpPr>
              <p:cNvPr id="5210" name="Oval 6">
                <a:extLst>
                  <a:ext uri="{FF2B5EF4-FFF2-40B4-BE49-F238E27FC236}">
                    <a16:creationId xmlns:a16="http://schemas.microsoft.com/office/drawing/2014/main" id="{09AB3A0E-0B34-333D-D1C7-B07477F3592D}"/>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211" name="Oval 7">
                <a:extLst>
                  <a:ext uri="{FF2B5EF4-FFF2-40B4-BE49-F238E27FC236}">
                    <a16:creationId xmlns:a16="http://schemas.microsoft.com/office/drawing/2014/main" id="{5FC01282-F6B3-FD4D-2296-00353159E539}"/>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212" name="Oval 8">
                <a:extLst>
                  <a:ext uri="{FF2B5EF4-FFF2-40B4-BE49-F238E27FC236}">
                    <a16:creationId xmlns:a16="http://schemas.microsoft.com/office/drawing/2014/main" id="{EBFED74F-D1E6-512C-54F5-EC311D9FC59A}"/>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213" name="Oval 9">
                <a:extLst>
                  <a:ext uri="{FF2B5EF4-FFF2-40B4-BE49-F238E27FC236}">
                    <a16:creationId xmlns:a16="http://schemas.microsoft.com/office/drawing/2014/main" id="{8B2A4432-082E-6385-234C-08128C5123B6}"/>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214" name="Freeform 10">
                <a:extLst>
                  <a:ext uri="{FF2B5EF4-FFF2-40B4-BE49-F238E27FC236}">
                    <a16:creationId xmlns:a16="http://schemas.microsoft.com/office/drawing/2014/main" id="{9997D377-3D9E-631A-E3E4-61B418DD056D}"/>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5215" name="Freeform 11">
                <a:extLst>
                  <a:ext uri="{FF2B5EF4-FFF2-40B4-BE49-F238E27FC236}">
                    <a16:creationId xmlns:a16="http://schemas.microsoft.com/office/drawing/2014/main" id="{00447D7A-ADE3-C28D-0E24-02E577595D17}"/>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n-US">
                  <a:latin typeface="Arial" charset="0"/>
                  <a:cs typeface="+mn-cs"/>
                </a:endParaRPr>
              </a:p>
            </p:txBody>
          </p:sp>
          <p:sp>
            <p:nvSpPr>
              <p:cNvPr id="5216" name="Freeform 12">
                <a:extLst>
                  <a:ext uri="{FF2B5EF4-FFF2-40B4-BE49-F238E27FC236}">
                    <a16:creationId xmlns:a16="http://schemas.microsoft.com/office/drawing/2014/main" id="{CB4A2E59-F451-6A8F-65F1-220FC81E9757}"/>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5217" name="Freeform 13">
                <a:extLst>
                  <a:ext uri="{FF2B5EF4-FFF2-40B4-BE49-F238E27FC236}">
                    <a16:creationId xmlns:a16="http://schemas.microsoft.com/office/drawing/2014/main" id="{8C15BBCB-D6C4-325A-0B47-156150DC4E07}"/>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n-US">
                  <a:latin typeface="Arial" charset="0"/>
                  <a:cs typeface="+mn-cs"/>
                </a:endParaRPr>
              </a:p>
            </p:txBody>
          </p:sp>
          <p:sp>
            <p:nvSpPr>
              <p:cNvPr id="5218" name="Freeform 14">
                <a:extLst>
                  <a:ext uri="{FF2B5EF4-FFF2-40B4-BE49-F238E27FC236}">
                    <a16:creationId xmlns:a16="http://schemas.microsoft.com/office/drawing/2014/main" id="{DE16BB0F-1E48-5136-5A4C-096852BEB0EC}"/>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n-US">
                  <a:latin typeface="Arial" charset="0"/>
                  <a:cs typeface="+mn-cs"/>
                </a:endParaRPr>
              </a:p>
            </p:txBody>
          </p:sp>
          <p:sp>
            <p:nvSpPr>
              <p:cNvPr id="5219" name="Oval 15">
                <a:extLst>
                  <a:ext uri="{FF2B5EF4-FFF2-40B4-BE49-F238E27FC236}">
                    <a16:creationId xmlns:a16="http://schemas.microsoft.com/office/drawing/2014/main" id="{A066D48D-DDFD-364B-969B-A07EE9C4E1C1}"/>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grpSp>
        <p:grpSp>
          <p:nvGrpSpPr>
            <p:cNvPr id="5" name="Group 16">
              <a:extLst>
                <a:ext uri="{FF2B5EF4-FFF2-40B4-BE49-F238E27FC236}">
                  <a16:creationId xmlns:a16="http://schemas.microsoft.com/office/drawing/2014/main" id="{6F0B403B-8E15-6F65-7CA7-DA8A0F72613A}"/>
                </a:ext>
              </a:extLst>
            </p:cNvPr>
            <p:cNvGrpSpPr>
              <a:grpSpLocks/>
            </p:cNvGrpSpPr>
            <p:nvPr userDrawn="1"/>
          </p:nvGrpSpPr>
          <p:grpSpPr bwMode="auto">
            <a:xfrm>
              <a:off x="1776" y="3631"/>
              <a:ext cx="1626" cy="683"/>
              <a:chOff x="1776" y="3631"/>
              <a:chExt cx="1626" cy="683"/>
            </a:xfrm>
          </p:grpSpPr>
          <p:sp>
            <p:nvSpPr>
              <p:cNvPr id="5191" name="Oval 17">
                <a:extLst>
                  <a:ext uri="{FF2B5EF4-FFF2-40B4-BE49-F238E27FC236}">
                    <a16:creationId xmlns:a16="http://schemas.microsoft.com/office/drawing/2014/main" id="{8C38409A-B15F-6B8F-07C1-57E8A5FB815B}"/>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5192" name="Oval 18">
                <a:extLst>
                  <a:ext uri="{FF2B5EF4-FFF2-40B4-BE49-F238E27FC236}">
                    <a16:creationId xmlns:a16="http://schemas.microsoft.com/office/drawing/2014/main" id="{052998EC-4611-0273-A018-A8FE6BF52A1B}"/>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5193" name="Oval 19">
                <a:extLst>
                  <a:ext uri="{FF2B5EF4-FFF2-40B4-BE49-F238E27FC236}">
                    <a16:creationId xmlns:a16="http://schemas.microsoft.com/office/drawing/2014/main" id="{E0208C17-0473-8A22-222B-7FDFCC0E7BEA}"/>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5194" name="Oval 20">
                <a:extLst>
                  <a:ext uri="{FF2B5EF4-FFF2-40B4-BE49-F238E27FC236}">
                    <a16:creationId xmlns:a16="http://schemas.microsoft.com/office/drawing/2014/main" id="{B5ED1E7E-CD42-6F58-EE1D-FB6EA4A49865}"/>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195" name="Oval 21">
                <a:extLst>
                  <a:ext uri="{FF2B5EF4-FFF2-40B4-BE49-F238E27FC236}">
                    <a16:creationId xmlns:a16="http://schemas.microsoft.com/office/drawing/2014/main" id="{D17C7D4F-FE90-EE4C-E9D6-FC192D979F39}"/>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196" name="Oval 22">
                <a:extLst>
                  <a:ext uri="{FF2B5EF4-FFF2-40B4-BE49-F238E27FC236}">
                    <a16:creationId xmlns:a16="http://schemas.microsoft.com/office/drawing/2014/main" id="{8A6B81FD-AC34-0177-5098-DA8EF62B8C04}"/>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197" name="Oval 23">
                <a:extLst>
                  <a:ext uri="{FF2B5EF4-FFF2-40B4-BE49-F238E27FC236}">
                    <a16:creationId xmlns:a16="http://schemas.microsoft.com/office/drawing/2014/main" id="{F8A16EE5-1E90-80A6-95A5-A31AB0ECDA2E}"/>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5198" name="Oval 24">
                <a:extLst>
                  <a:ext uri="{FF2B5EF4-FFF2-40B4-BE49-F238E27FC236}">
                    <a16:creationId xmlns:a16="http://schemas.microsoft.com/office/drawing/2014/main" id="{8E6D8A3D-F131-D50C-DDE4-48FC4FF96FED}"/>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n-US">
                  <a:latin typeface="Arial" charset="0"/>
                  <a:cs typeface="+mn-cs"/>
                </a:endParaRPr>
              </a:p>
            </p:txBody>
          </p:sp>
          <p:sp>
            <p:nvSpPr>
              <p:cNvPr id="5199" name="Freeform 25">
                <a:extLst>
                  <a:ext uri="{FF2B5EF4-FFF2-40B4-BE49-F238E27FC236}">
                    <a16:creationId xmlns:a16="http://schemas.microsoft.com/office/drawing/2014/main" id="{4BE42814-CF11-E758-B493-07D64A408328}"/>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5200" name="Freeform 26">
                <a:extLst>
                  <a:ext uri="{FF2B5EF4-FFF2-40B4-BE49-F238E27FC236}">
                    <a16:creationId xmlns:a16="http://schemas.microsoft.com/office/drawing/2014/main" id="{05FB00D9-F56B-DF29-7757-4A14C1F03599}"/>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n-US">
                  <a:latin typeface="Arial" charset="0"/>
                  <a:cs typeface="+mn-cs"/>
                </a:endParaRPr>
              </a:p>
            </p:txBody>
          </p:sp>
          <p:sp>
            <p:nvSpPr>
              <p:cNvPr id="5201" name="Freeform 27">
                <a:extLst>
                  <a:ext uri="{FF2B5EF4-FFF2-40B4-BE49-F238E27FC236}">
                    <a16:creationId xmlns:a16="http://schemas.microsoft.com/office/drawing/2014/main" id="{73D8295C-4A9D-764A-95C8-76AD3AA82404}"/>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n-US">
                  <a:latin typeface="Arial" charset="0"/>
                  <a:cs typeface="+mn-cs"/>
                </a:endParaRPr>
              </a:p>
            </p:txBody>
          </p:sp>
          <p:sp>
            <p:nvSpPr>
              <p:cNvPr id="5202" name="Freeform 28">
                <a:extLst>
                  <a:ext uri="{FF2B5EF4-FFF2-40B4-BE49-F238E27FC236}">
                    <a16:creationId xmlns:a16="http://schemas.microsoft.com/office/drawing/2014/main" id="{9176198C-CFEF-2EB3-74B0-4FACA6CCCB3F}"/>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5203" name="Freeform 29">
                <a:extLst>
                  <a:ext uri="{FF2B5EF4-FFF2-40B4-BE49-F238E27FC236}">
                    <a16:creationId xmlns:a16="http://schemas.microsoft.com/office/drawing/2014/main" id="{094DEA3E-64EF-4567-B9A1-D70AECBC30DD}"/>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5204" name="Freeform 30">
                <a:extLst>
                  <a:ext uri="{FF2B5EF4-FFF2-40B4-BE49-F238E27FC236}">
                    <a16:creationId xmlns:a16="http://schemas.microsoft.com/office/drawing/2014/main" id="{457543CF-9CA9-5FC6-1F0A-EB00D91645B7}"/>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5205" name="Freeform 31">
                <a:extLst>
                  <a:ext uri="{FF2B5EF4-FFF2-40B4-BE49-F238E27FC236}">
                    <a16:creationId xmlns:a16="http://schemas.microsoft.com/office/drawing/2014/main" id="{65722457-F2DD-F455-8F1B-A5F9B6D0E577}"/>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5206" name="Freeform 32">
                <a:extLst>
                  <a:ext uri="{FF2B5EF4-FFF2-40B4-BE49-F238E27FC236}">
                    <a16:creationId xmlns:a16="http://schemas.microsoft.com/office/drawing/2014/main" id="{E947B71A-1AC7-C547-595A-4A5FC5907A47}"/>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5207" name="Freeform 33">
                <a:extLst>
                  <a:ext uri="{FF2B5EF4-FFF2-40B4-BE49-F238E27FC236}">
                    <a16:creationId xmlns:a16="http://schemas.microsoft.com/office/drawing/2014/main" id="{6F74CA0D-C328-7E24-F6B0-30F5B1AAA43A}"/>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5208" name="Freeform 34">
                <a:extLst>
                  <a:ext uri="{FF2B5EF4-FFF2-40B4-BE49-F238E27FC236}">
                    <a16:creationId xmlns:a16="http://schemas.microsoft.com/office/drawing/2014/main" id="{BAA28CF6-EEF6-A0AB-43D8-EE64DEA9EF5F}"/>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grpSp>
          <p:nvGrpSpPr>
            <p:cNvPr id="6" name="Group 35">
              <a:extLst>
                <a:ext uri="{FF2B5EF4-FFF2-40B4-BE49-F238E27FC236}">
                  <a16:creationId xmlns:a16="http://schemas.microsoft.com/office/drawing/2014/main" id="{50272092-4C68-5197-5B9B-A8208764BB95}"/>
                </a:ext>
              </a:extLst>
            </p:cNvPr>
            <p:cNvGrpSpPr>
              <a:grpSpLocks/>
            </p:cNvGrpSpPr>
            <p:nvPr userDrawn="1"/>
          </p:nvGrpSpPr>
          <p:grpSpPr bwMode="auto">
            <a:xfrm>
              <a:off x="4128" y="3360"/>
              <a:ext cx="1351" cy="821"/>
              <a:chOff x="4128" y="3360"/>
              <a:chExt cx="1351" cy="821"/>
            </a:xfrm>
          </p:grpSpPr>
          <p:sp>
            <p:nvSpPr>
              <p:cNvPr id="20" name="Freeform 36">
                <a:extLst>
                  <a:ext uri="{FF2B5EF4-FFF2-40B4-BE49-F238E27FC236}">
                    <a16:creationId xmlns:a16="http://schemas.microsoft.com/office/drawing/2014/main" id="{41083BD3-2FC6-3302-68B3-D542E51FB536}"/>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21" name="Freeform 37">
                <a:extLst>
                  <a:ext uri="{FF2B5EF4-FFF2-40B4-BE49-F238E27FC236}">
                    <a16:creationId xmlns:a16="http://schemas.microsoft.com/office/drawing/2014/main" id="{0CC0D520-1F90-A6FC-B4EB-53066ECC47BA}"/>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22" name="Freeform 38">
                <a:extLst>
                  <a:ext uri="{FF2B5EF4-FFF2-40B4-BE49-F238E27FC236}">
                    <a16:creationId xmlns:a16="http://schemas.microsoft.com/office/drawing/2014/main" id="{21DF5BED-DED7-A47B-7091-25D4CF5D61A4}"/>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23" name="Freeform 39">
                <a:extLst>
                  <a:ext uri="{FF2B5EF4-FFF2-40B4-BE49-F238E27FC236}">
                    <a16:creationId xmlns:a16="http://schemas.microsoft.com/office/drawing/2014/main" id="{5F747215-D92F-3634-D16E-DB8B08991165}"/>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24" name="Freeform 40">
                <a:extLst>
                  <a:ext uri="{FF2B5EF4-FFF2-40B4-BE49-F238E27FC236}">
                    <a16:creationId xmlns:a16="http://schemas.microsoft.com/office/drawing/2014/main" id="{7C84865A-5FCF-7B64-5F8A-02A485670AFB}"/>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25" name="Freeform 41">
                <a:extLst>
                  <a:ext uri="{FF2B5EF4-FFF2-40B4-BE49-F238E27FC236}">
                    <a16:creationId xmlns:a16="http://schemas.microsoft.com/office/drawing/2014/main" id="{6371DF57-5109-1F0C-045D-9ACAAA7C10B3}"/>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26" name="Freeform 42">
                <a:extLst>
                  <a:ext uri="{FF2B5EF4-FFF2-40B4-BE49-F238E27FC236}">
                    <a16:creationId xmlns:a16="http://schemas.microsoft.com/office/drawing/2014/main" id="{FBB8F8C6-D805-36C6-C8B8-12A17A0A3495}"/>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27" name="Freeform 43">
                <a:extLst>
                  <a:ext uri="{FF2B5EF4-FFF2-40B4-BE49-F238E27FC236}">
                    <a16:creationId xmlns:a16="http://schemas.microsoft.com/office/drawing/2014/main" id="{AB022C07-5873-D37E-1F43-C3A43CF9E987}"/>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28" name="Freeform 44">
                <a:extLst>
                  <a:ext uri="{FF2B5EF4-FFF2-40B4-BE49-F238E27FC236}">
                    <a16:creationId xmlns:a16="http://schemas.microsoft.com/office/drawing/2014/main" id="{9D91220C-07F9-1492-7132-9CF1A285EBFC}"/>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latin typeface="Arial" charset="0"/>
                  <a:cs typeface="+mn-cs"/>
                </a:endParaRPr>
              </a:p>
            </p:txBody>
          </p:sp>
          <p:sp>
            <p:nvSpPr>
              <p:cNvPr id="29" name="Freeform 45">
                <a:extLst>
                  <a:ext uri="{FF2B5EF4-FFF2-40B4-BE49-F238E27FC236}">
                    <a16:creationId xmlns:a16="http://schemas.microsoft.com/office/drawing/2014/main" id="{9B613A83-23EC-F93A-1943-3B8DC257E4BD}"/>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30" name="Freeform 46">
                <a:extLst>
                  <a:ext uri="{FF2B5EF4-FFF2-40B4-BE49-F238E27FC236}">
                    <a16:creationId xmlns:a16="http://schemas.microsoft.com/office/drawing/2014/main" id="{B637F465-DA0C-112B-BE1F-7D31E8F28275}"/>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31" name="Oval 47">
                <a:extLst>
                  <a:ext uri="{FF2B5EF4-FFF2-40B4-BE49-F238E27FC236}">
                    <a16:creationId xmlns:a16="http://schemas.microsoft.com/office/drawing/2014/main" id="{E596B7CE-AEDA-DBC9-FFD2-CB1CD8BC6616}"/>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n-US">
                  <a:latin typeface="Arial" charset="0"/>
                  <a:cs typeface="+mn-cs"/>
                </a:endParaRPr>
              </a:p>
            </p:txBody>
          </p:sp>
          <p:sp>
            <p:nvSpPr>
              <p:cNvPr id="5184" name="Oval 48">
                <a:extLst>
                  <a:ext uri="{FF2B5EF4-FFF2-40B4-BE49-F238E27FC236}">
                    <a16:creationId xmlns:a16="http://schemas.microsoft.com/office/drawing/2014/main" id="{F576DDB1-CA84-927A-9680-B407690C1DAF}"/>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185" name="Oval 49">
                <a:extLst>
                  <a:ext uri="{FF2B5EF4-FFF2-40B4-BE49-F238E27FC236}">
                    <a16:creationId xmlns:a16="http://schemas.microsoft.com/office/drawing/2014/main" id="{DB33B9CD-66E2-6971-EB0C-115B0976F1D4}"/>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188" name="Oval 50">
                <a:extLst>
                  <a:ext uri="{FF2B5EF4-FFF2-40B4-BE49-F238E27FC236}">
                    <a16:creationId xmlns:a16="http://schemas.microsoft.com/office/drawing/2014/main" id="{C628E327-C7D5-5322-3090-E5304A0F837A}"/>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189" name="Oval 51">
                <a:extLst>
                  <a:ext uri="{FF2B5EF4-FFF2-40B4-BE49-F238E27FC236}">
                    <a16:creationId xmlns:a16="http://schemas.microsoft.com/office/drawing/2014/main" id="{C56931A6-6E70-4645-85FE-B51811CDA10A}"/>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5190" name="Oval 52">
                <a:extLst>
                  <a:ext uri="{FF2B5EF4-FFF2-40B4-BE49-F238E27FC236}">
                    <a16:creationId xmlns:a16="http://schemas.microsoft.com/office/drawing/2014/main" id="{2A057B47-A242-0158-DE42-3AE944E57765}"/>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grpSp>
        <p:grpSp>
          <p:nvGrpSpPr>
            <p:cNvPr id="7" name="Group 53">
              <a:extLst>
                <a:ext uri="{FF2B5EF4-FFF2-40B4-BE49-F238E27FC236}">
                  <a16:creationId xmlns:a16="http://schemas.microsoft.com/office/drawing/2014/main" id="{79E0922D-2025-0CEF-F715-07681D61D36C}"/>
                </a:ext>
              </a:extLst>
            </p:cNvPr>
            <p:cNvGrpSpPr>
              <a:grpSpLocks/>
            </p:cNvGrpSpPr>
            <p:nvPr userDrawn="1"/>
          </p:nvGrpSpPr>
          <p:grpSpPr bwMode="auto">
            <a:xfrm>
              <a:off x="5280" y="3024"/>
              <a:ext cx="425" cy="258"/>
              <a:chOff x="5280" y="3024"/>
              <a:chExt cx="425" cy="258"/>
            </a:xfrm>
          </p:grpSpPr>
          <p:sp>
            <p:nvSpPr>
              <p:cNvPr id="8" name="Freeform 54">
                <a:extLst>
                  <a:ext uri="{FF2B5EF4-FFF2-40B4-BE49-F238E27FC236}">
                    <a16:creationId xmlns:a16="http://schemas.microsoft.com/office/drawing/2014/main" id="{769AF79C-E280-E1FA-1990-62536B3E4A87}"/>
                  </a:ext>
                </a:extLst>
              </p:cNvPr>
              <p:cNvSpPr>
                <a:spLocks/>
              </p:cNvSpPr>
              <p:nvPr/>
            </p:nvSpPr>
            <p:spPr bwMode="hidden">
              <a:xfrm>
                <a:off x="5280" y="3186"/>
                <a:ext cx="383" cy="96"/>
              </a:xfrm>
              <a:custGeom>
                <a:avLst/>
                <a:gdLst>
                  <a:gd name="T0" fmla="*/ 23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1 w 382"/>
                  <a:gd name="T19" fmla="*/ 96 h 96"/>
                  <a:gd name="T20" fmla="*/ 285 w 382"/>
                  <a:gd name="T21" fmla="*/ 90 h 96"/>
                  <a:gd name="T22" fmla="*/ 333 w 382"/>
                  <a:gd name="T23" fmla="*/ 84 h 96"/>
                  <a:gd name="T24" fmla="*/ 374 w 382"/>
                  <a:gd name="T25" fmla="*/ 66 h 96"/>
                  <a:gd name="T26" fmla="*/ 404 w 382"/>
                  <a:gd name="T27" fmla="*/ 42 h 96"/>
                  <a:gd name="T28" fmla="*/ 398 w 382"/>
                  <a:gd name="T29" fmla="*/ 42 h 96"/>
                  <a:gd name="T30" fmla="*/ 368 w 382"/>
                  <a:gd name="T31" fmla="*/ 66 h 96"/>
                  <a:gd name="T32" fmla="*/ 327 w 382"/>
                  <a:gd name="T33" fmla="*/ 78 h 96"/>
                  <a:gd name="T34" fmla="*/ 285 w 382"/>
                  <a:gd name="T35" fmla="*/ 90 h 96"/>
                  <a:gd name="T36" fmla="*/ 231 w 382"/>
                  <a:gd name="T37" fmla="*/ 96 h 96"/>
                  <a:gd name="T38" fmla="*/ 23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9" name="Freeform 55">
                <a:extLst>
                  <a:ext uri="{FF2B5EF4-FFF2-40B4-BE49-F238E27FC236}">
                    <a16:creationId xmlns:a16="http://schemas.microsoft.com/office/drawing/2014/main" id="{B46C31C0-55A4-A928-72C7-B69432F2B840}"/>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 name="Freeform 56">
                <a:extLst>
                  <a:ext uri="{FF2B5EF4-FFF2-40B4-BE49-F238E27FC236}">
                    <a16:creationId xmlns:a16="http://schemas.microsoft.com/office/drawing/2014/main" id="{0E16D6EE-EB07-AD19-A9E6-EC175558DD5C}"/>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1" name="Freeform 57">
                <a:extLst>
                  <a:ext uri="{FF2B5EF4-FFF2-40B4-BE49-F238E27FC236}">
                    <a16:creationId xmlns:a16="http://schemas.microsoft.com/office/drawing/2014/main" id="{73D4C2C8-D204-0955-B384-508C4C35759C}"/>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2" name="Freeform 58">
                <a:extLst>
                  <a:ext uri="{FF2B5EF4-FFF2-40B4-BE49-F238E27FC236}">
                    <a16:creationId xmlns:a16="http://schemas.microsoft.com/office/drawing/2014/main" id="{A76E67F1-C8ED-0884-C707-7A4AB39CF161}"/>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3" name="Freeform 59">
                <a:extLst>
                  <a:ext uri="{FF2B5EF4-FFF2-40B4-BE49-F238E27FC236}">
                    <a16:creationId xmlns:a16="http://schemas.microsoft.com/office/drawing/2014/main" id="{A61452FB-8DF3-EDB8-789C-7BDE8B131203}"/>
                  </a:ext>
                </a:extLst>
              </p:cNvPr>
              <p:cNvSpPr>
                <a:spLocks/>
              </p:cNvSpPr>
              <p:nvPr/>
            </p:nvSpPr>
            <p:spPr bwMode="hidden">
              <a:xfrm>
                <a:off x="5489" y="3042"/>
                <a:ext cx="186" cy="210"/>
              </a:xfrm>
              <a:custGeom>
                <a:avLst/>
                <a:gdLst>
                  <a:gd name="T0" fmla="*/ 0 w 185"/>
                  <a:gd name="T1" fmla="*/ 6 h 210"/>
                  <a:gd name="T2" fmla="*/ 66 w 185"/>
                  <a:gd name="T3" fmla="*/ 12 h 210"/>
                  <a:gd name="T4" fmla="*/ 141 w 185"/>
                  <a:gd name="T5" fmla="*/ 36 h 210"/>
                  <a:gd name="T6" fmla="*/ 177 w 185"/>
                  <a:gd name="T7" fmla="*/ 72 h 210"/>
                  <a:gd name="T8" fmla="*/ 183 w 185"/>
                  <a:gd name="T9" fmla="*/ 90 h 210"/>
                  <a:gd name="T10" fmla="*/ 189 w 185"/>
                  <a:gd name="T11" fmla="*/ 114 h 210"/>
                  <a:gd name="T12" fmla="*/ 183 w 185"/>
                  <a:gd name="T13" fmla="*/ 138 h 210"/>
                  <a:gd name="T14" fmla="*/ 171 w 185"/>
                  <a:gd name="T15" fmla="*/ 162 h 210"/>
                  <a:gd name="T16" fmla="*/ 141 w 185"/>
                  <a:gd name="T17" fmla="*/ 180 h 210"/>
                  <a:gd name="T18" fmla="*/ 90 w 185"/>
                  <a:gd name="T19" fmla="*/ 198 h 210"/>
                  <a:gd name="T20" fmla="*/ 118 w 185"/>
                  <a:gd name="T21" fmla="*/ 210 h 210"/>
                  <a:gd name="T22" fmla="*/ 153 w 185"/>
                  <a:gd name="T23" fmla="*/ 192 h 210"/>
                  <a:gd name="T24" fmla="*/ 183 w 185"/>
                  <a:gd name="T25" fmla="*/ 168 h 210"/>
                  <a:gd name="T26" fmla="*/ 201 w 185"/>
                  <a:gd name="T27" fmla="*/ 144 h 210"/>
                  <a:gd name="T28" fmla="*/ 207 w 185"/>
                  <a:gd name="T29" fmla="*/ 114 h 210"/>
                  <a:gd name="T30" fmla="*/ 201 w 185"/>
                  <a:gd name="T31" fmla="*/ 90 h 210"/>
                  <a:gd name="T32" fmla="*/ 195 w 185"/>
                  <a:gd name="T33" fmla="*/ 66 h 210"/>
                  <a:gd name="T34" fmla="*/ 177 w 185"/>
                  <a:gd name="T35" fmla="*/ 48 h 210"/>
                  <a:gd name="T36" fmla="*/ 15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4" name="Freeform 60">
                <a:extLst>
                  <a:ext uri="{FF2B5EF4-FFF2-40B4-BE49-F238E27FC236}">
                    <a16:creationId xmlns:a16="http://schemas.microsoft.com/office/drawing/2014/main" id="{198D5FFF-1C7C-AB0E-9AA2-C656DFA3C4B4}"/>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15" name="Group 61">
                <a:extLst>
                  <a:ext uri="{FF2B5EF4-FFF2-40B4-BE49-F238E27FC236}">
                    <a16:creationId xmlns:a16="http://schemas.microsoft.com/office/drawing/2014/main" id="{8F664F51-9044-2E3E-E433-53FFFD68B168}"/>
                  </a:ext>
                </a:extLst>
              </p:cNvPr>
              <p:cNvGrpSpPr>
                <a:grpSpLocks/>
              </p:cNvGrpSpPr>
              <p:nvPr/>
            </p:nvGrpSpPr>
            <p:grpSpPr bwMode="auto">
              <a:xfrm>
                <a:off x="5381" y="3085"/>
                <a:ext cx="227" cy="132"/>
                <a:chOff x="5381" y="3085"/>
                <a:chExt cx="227" cy="132"/>
              </a:xfrm>
            </p:grpSpPr>
            <p:sp>
              <p:nvSpPr>
                <p:cNvPr id="16" name="Oval 62">
                  <a:extLst>
                    <a:ext uri="{FF2B5EF4-FFF2-40B4-BE49-F238E27FC236}">
                      <a16:creationId xmlns:a16="http://schemas.microsoft.com/office/drawing/2014/main" id="{D39388FC-E7EA-D253-BCBB-793646EB9B04}"/>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sp>
              <p:nvSpPr>
                <p:cNvPr id="17" name="Oval 63">
                  <a:extLst>
                    <a:ext uri="{FF2B5EF4-FFF2-40B4-BE49-F238E27FC236}">
                      <a16:creationId xmlns:a16="http://schemas.microsoft.com/office/drawing/2014/main" id="{8BF55091-50D6-2E0A-9C39-4598C7D1F906}"/>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sp>
              <p:nvSpPr>
                <p:cNvPr id="18" name="Oval 64">
                  <a:extLst>
                    <a:ext uri="{FF2B5EF4-FFF2-40B4-BE49-F238E27FC236}">
                      <a16:creationId xmlns:a16="http://schemas.microsoft.com/office/drawing/2014/main" id="{F13A0FB3-FE58-A38E-DCCB-DAAA3FF17652}"/>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sp>
              <p:nvSpPr>
                <p:cNvPr id="19" name="Oval 65">
                  <a:extLst>
                    <a:ext uri="{FF2B5EF4-FFF2-40B4-BE49-F238E27FC236}">
                      <a16:creationId xmlns:a16="http://schemas.microsoft.com/office/drawing/2014/main" id="{811289C2-C994-A1BD-77C3-248781A59848}"/>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s-ES"/>
              <a:t>Haga clic para cambiar el estilo de título	</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5220" name="Rectangle 68">
            <a:extLst>
              <a:ext uri="{FF2B5EF4-FFF2-40B4-BE49-F238E27FC236}">
                <a16:creationId xmlns:a16="http://schemas.microsoft.com/office/drawing/2014/main" id="{AC9D6C9D-76DB-A045-96D0-F9697275742C}"/>
              </a:ext>
            </a:extLst>
          </p:cNvPr>
          <p:cNvSpPr>
            <a:spLocks noGrp="1" noChangeArrowheads="1"/>
          </p:cNvSpPr>
          <p:nvPr>
            <p:ph type="dt" sz="quarter" idx="10"/>
          </p:nvPr>
        </p:nvSpPr>
        <p:spPr>
          <a:xfrm>
            <a:off x="457200" y="6248400"/>
            <a:ext cx="2133600" cy="457200"/>
          </a:xfrm>
        </p:spPr>
        <p:txBody>
          <a:bodyPr/>
          <a:lstStyle>
            <a:lvl1pPr>
              <a:defRPr/>
            </a:lvl1pPr>
          </a:lstStyle>
          <a:p>
            <a:pPr>
              <a:defRPr/>
            </a:pPr>
            <a:endParaRPr lang="es-ES"/>
          </a:p>
        </p:txBody>
      </p:sp>
      <p:sp>
        <p:nvSpPr>
          <p:cNvPr id="5221" name="Rectangle 69">
            <a:extLst>
              <a:ext uri="{FF2B5EF4-FFF2-40B4-BE49-F238E27FC236}">
                <a16:creationId xmlns:a16="http://schemas.microsoft.com/office/drawing/2014/main" id="{BD541695-0549-B614-9BA4-D0EBE5279F47}"/>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es-ES"/>
              <a:t>Preuniversitario FUTURO 2009</a:t>
            </a:r>
          </a:p>
        </p:txBody>
      </p:sp>
      <p:sp>
        <p:nvSpPr>
          <p:cNvPr id="5222" name="Rectangle 70">
            <a:extLst>
              <a:ext uri="{FF2B5EF4-FFF2-40B4-BE49-F238E27FC236}">
                <a16:creationId xmlns:a16="http://schemas.microsoft.com/office/drawing/2014/main" id="{EDFBC1EF-D285-7D99-6C43-C7B44FDC34B5}"/>
              </a:ext>
            </a:extLst>
          </p:cNvPr>
          <p:cNvSpPr>
            <a:spLocks noGrp="1" noChangeArrowheads="1"/>
          </p:cNvSpPr>
          <p:nvPr>
            <p:ph type="sldNum" sz="quarter" idx="12"/>
          </p:nvPr>
        </p:nvSpPr>
        <p:spPr>
          <a:xfrm>
            <a:off x="6553200" y="6248400"/>
            <a:ext cx="2133600" cy="457200"/>
          </a:xfrm>
        </p:spPr>
        <p:txBody>
          <a:bodyPr/>
          <a:lstStyle>
            <a:lvl1pPr>
              <a:defRPr/>
            </a:lvl1pPr>
          </a:lstStyle>
          <a:p>
            <a:pPr>
              <a:defRPr/>
            </a:pPr>
            <a:fld id="{34BA1E46-55DF-4CE7-89DF-C9BDB774A3DF}" type="slidenum">
              <a:rPr lang="es-ES" altLang="es-CL"/>
              <a:pPr>
                <a:defRPr/>
              </a:pPr>
              <a:t>‹Nº›</a:t>
            </a:fld>
            <a:endParaRPr lang="es-ES" altLang="es-CL"/>
          </a:p>
        </p:txBody>
      </p:sp>
    </p:spTree>
    <p:extLst>
      <p:ext uri="{BB962C8B-B14F-4D97-AF65-F5344CB8AC3E}">
        <p14:creationId xmlns:p14="http://schemas.microsoft.com/office/powerpoint/2010/main" val="26929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F4939548-0FF8-C5EB-0F5C-A9C9CF7E6B18}"/>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BFFFBE41-0D35-8CC7-40A5-6E5FA4B64359}"/>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880A6563-9A0B-6AD5-C2B3-B0932EC1424A}"/>
              </a:ext>
            </a:extLst>
          </p:cNvPr>
          <p:cNvSpPr>
            <a:spLocks noGrp="1" noChangeArrowheads="1"/>
          </p:cNvSpPr>
          <p:nvPr>
            <p:ph type="sldNum" sz="quarter" idx="12"/>
          </p:nvPr>
        </p:nvSpPr>
        <p:spPr/>
        <p:txBody>
          <a:bodyPr/>
          <a:lstStyle>
            <a:lvl1pPr>
              <a:defRPr/>
            </a:lvl1pPr>
          </a:lstStyle>
          <a:p>
            <a:pPr>
              <a:defRPr/>
            </a:pPr>
            <a:fld id="{4C366074-A2AB-4B51-B32C-9CC96557E17F}" type="slidenum">
              <a:rPr lang="es-ES" altLang="es-CL"/>
              <a:pPr>
                <a:defRPr/>
              </a:pPr>
              <a:t>‹Nº›</a:t>
            </a:fld>
            <a:endParaRPr lang="es-ES" altLang="es-CL"/>
          </a:p>
        </p:txBody>
      </p:sp>
    </p:spTree>
    <p:extLst>
      <p:ext uri="{BB962C8B-B14F-4D97-AF65-F5344CB8AC3E}">
        <p14:creationId xmlns:p14="http://schemas.microsoft.com/office/powerpoint/2010/main" val="34211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48350"/>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7813"/>
            <a:ext cx="6019800" cy="58483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BDF392BC-8E50-26A8-F4F8-B9796AF46E7E}"/>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1DE01900-D8E2-E8A3-A4E9-C5940ECE6D0C}"/>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4FD5F484-AE77-2C56-E057-489FD9BB7E8D}"/>
              </a:ext>
            </a:extLst>
          </p:cNvPr>
          <p:cNvSpPr>
            <a:spLocks noGrp="1" noChangeArrowheads="1"/>
          </p:cNvSpPr>
          <p:nvPr>
            <p:ph type="sldNum" sz="quarter" idx="12"/>
          </p:nvPr>
        </p:nvSpPr>
        <p:spPr/>
        <p:txBody>
          <a:bodyPr/>
          <a:lstStyle>
            <a:lvl1pPr>
              <a:defRPr/>
            </a:lvl1pPr>
          </a:lstStyle>
          <a:p>
            <a:pPr>
              <a:defRPr/>
            </a:pPr>
            <a:fld id="{1D198245-4DE1-4808-B079-77F3F68B7833}" type="slidenum">
              <a:rPr lang="es-ES" altLang="es-CL"/>
              <a:pPr>
                <a:defRPr/>
              </a:pPr>
              <a:t>‹Nº›</a:t>
            </a:fld>
            <a:endParaRPr lang="es-ES" altLang="es-CL"/>
          </a:p>
        </p:txBody>
      </p:sp>
    </p:spTree>
    <p:extLst>
      <p:ext uri="{BB962C8B-B14F-4D97-AF65-F5344CB8AC3E}">
        <p14:creationId xmlns:p14="http://schemas.microsoft.com/office/powerpoint/2010/main" val="3322716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DE231A6-B6F2-DD9C-01EF-05F17D8A79E9}"/>
              </a:ext>
            </a:extLst>
          </p:cNvPr>
          <p:cNvGrpSpPr>
            <a:grpSpLocks/>
          </p:cNvGrpSpPr>
          <p:nvPr/>
        </p:nvGrpSpPr>
        <p:grpSpPr bwMode="auto">
          <a:xfrm>
            <a:off x="3175" y="4267200"/>
            <a:ext cx="9140825" cy="2590800"/>
            <a:chOff x="2" y="2688"/>
            <a:chExt cx="5758" cy="1632"/>
          </a:xfrm>
        </p:grpSpPr>
        <p:sp>
          <p:nvSpPr>
            <p:cNvPr id="3" name="Freeform 3">
              <a:extLst>
                <a:ext uri="{FF2B5EF4-FFF2-40B4-BE49-F238E27FC236}">
                  <a16:creationId xmlns:a16="http://schemas.microsoft.com/office/drawing/2014/main" id="{466126D0-BB3F-ABE6-9660-307CD8F253FE}"/>
                </a:ext>
              </a:extLst>
            </p:cNvPr>
            <p:cNvSpPr>
              <a:spLocks/>
            </p:cNvSpPr>
            <p:nvPr/>
          </p:nvSpPr>
          <p:spPr bwMode="hidden">
            <a:xfrm>
              <a:off x="2" y="2688"/>
              <a:ext cx="5758" cy="1632"/>
            </a:xfrm>
            <a:custGeom>
              <a:avLst/>
              <a:gdLst>
                <a:gd name="T0" fmla="*/ 6149 w 5740"/>
                <a:gd name="T1" fmla="*/ 0 h 4316"/>
                <a:gd name="T2" fmla="*/ 0 w 5740"/>
                <a:gd name="T3" fmla="*/ 0 h 4316"/>
                <a:gd name="T4" fmla="*/ 0 w 5740"/>
                <a:gd name="T5" fmla="*/ 0 h 4316"/>
                <a:gd name="T6" fmla="*/ 6149 w 5740"/>
                <a:gd name="T7" fmla="*/ 0 h 4316"/>
                <a:gd name="T8" fmla="*/ 6149 w 5740"/>
                <a:gd name="T9" fmla="*/ 0 h 4316"/>
                <a:gd name="T10" fmla="*/ 6149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4" name="Group 4">
              <a:extLst>
                <a:ext uri="{FF2B5EF4-FFF2-40B4-BE49-F238E27FC236}">
                  <a16:creationId xmlns:a16="http://schemas.microsoft.com/office/drawing/2014/main" id="{D8286172-EEF4-8AF1-6E65-DEEE6FDB4274}"/>
                </a:ext>
              </a:extLst>
            </p:cNvPr>
            <p:cNvGrpSpPr>
              <a:grpSpLocks/>
            </p:cNvGrpSpPr>
            <p:nvPr userDrawn="1"/>
          </p:nvGrpSpPr>
          <p:grpSpPr bwMode="auto">
            <a:xfrm>
              <a:off x="3528" y="3715"/>
              <a:ext cx="792" cy="521"/>
              <a:chOff x="3527" y="3715"/>
              <a:chExt cx="792" cy="521"/>
            </a:xfrm>
          </p:grpSpPr>
          <p:sp>
            <p:nvSpPr>
              <p:cNvPr id="5209" name="Oval 5">
                <a:extLst>
                  <a:ext uri="{FF2B5EF4-FFF2-40B4-BE49-F238E27FC236}">
                    <a16:creationId xmlns:a16="http://schemas.microsoft.com/office/drawing/2014/main" id="{A2F6E8C3-FEF6-B5D7-2F7E-FD9BF54E534F}"/>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0" name="Oval 6">
                <a:extLst>
                  <a:ext uri="{FF2B5EF4-FFF2-40B4-BE49-F238E27FC236}">
                    <a16:creationId xmlns:a16="http://schemas.microsoft.com/office/drawing/2014/main" id="{57062E76-0D80-24F0-9B64-0DBA1CE83A49}"/>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1" name="Oval 7">
                <a:extLst>
                  <a:ext uri="{FF2B5EF4-FFF2-40B4-BE49-F238E27FC236}">
                    <a16:creationId xmlns:a16="http://schemas.microsoft.com/office/drawing/2014/main" id="{47362416-513B-5237-D45D-05FF5408A48E}"/>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2" name="Oval 8">
                <a:extLst>
                  <a:ext uri="{FF2B5EF4-FFF2-40B4-BE49-F238E27FC236}">
                    <a16:creationId xmlns:a16="http://schemas.microsoft.com/office/drawing/2014/main" id="{8FB11DBD-7182-D057-BC50-2B3B2F7BD63F}"/>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3" name="Oval 9">
                <a:extLst>
                  <a:ext uri="{FF2B5EF4-FFF2-40B4-BE49-F238E27FC236}">
                    <a16:creationId xmlns:a16="http://schemas.microsoft.com/office/drawing/2014/main" id="{CD00B429-488F-16B1-A414-FDF744BA156E}"/>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4" name="Freeform 10">
                <a:extLst>
                  <a:ext uri="{FF2B5EF4-FFF2-40B4-BE49-F238E27FC236}">
                    <a16:creationId xmlns:a16="http://schemas.microsoft.com/office/drawing/2014/main" id="{9EEB1350-6716-3E39-009F-7BBE83B3ACA0}"/>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5" name="Freeform 11">
                <a:extLst>
                  <a:ext uri="{FF2B5EF4-FFF2-40B4-BE49-F238E27FC236}">
                    <a16:creationId xmlns:a16="http://schemas.microsoft.com/office/drawing/2014/main" id="{213B27A9-B527-71C6-E4BF-CA830FAFD08C}"/>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6" name="Freeform 12">
                <a:extLst>
                  <a:ext uri="{FF2B5EF4-FFF2-40B4-BE49-F238E27FC236}">
                    <a16:creationId xmlns:a16="http://schemas.microsoft.com/office/drawing/2014/main" id="{2579FB44-C949-3B8F-526C-4CCF96D42CD5}"/>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7" name="Freeform 13">
                <a:extLst>
                  <a:ext uri="{FF2B5EF4-FFF2-40B4-BE49-F238E27FC236}">
                    <a16:creationId xmlns:a16="http://schemas.microsoft.com/office/drawing/2014/main" id="{189CBE96-8E47-3E44-D209-3D9C1BE77409}"/>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8" name="Freeform 14">
                <a:extLst>
                  <a:ext uri="{FF2B5EF4-FFF2-40B4-BE49-F238E27FC236}">
                    <a16:creationId xmlns:a16="http://schemas.microsoft.com/office/drawing/2014/main" id="{0F3AF2DD-F1B8-1B86-394E-166A99A329CF}"/>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9" name="Oval 15">
                <a:extLst>
                  <a:ext uri="{FF2B5EF4-FFF2-40B4-BE49-F238E27FC236}">
                    <a16:creationId xmlns:a16="http://schemas.microsoft.com/office/drawing/2014/main" id="{8DEECA51-8CF5-2BDE-2AC3-057F312AC025}"/>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5" name="Group 16">
              <a:extLst>
                <a:ext uri="{FF2B5EF4-FFF2-40B4-BE49-F238E27FC236}">
                  <a16:creationId xmlns:a16="http://schemas.microsoft.com/office/drawing/2014/main" id="{B81A6283-BBE6-980F-38E2-07EDA3FC408D}"/>
                </a:ext>
              </a:extLst>
            </p:cNvPr>
            <p:cNvGrpSpPr>
              <a:grpSpLocks/>
            </p:cNvGrpSpPr>
            <p:nvPr userDrawn="1"/>
          </p:nvGrpSpPr>
          <p:grpSpPr bwMode="auto">
            <a:xfrm>
              <a:off x="1776" y="3631"/>
              <a:ext cx="1626" cy="683"/>
              <a:chOff x="1776" y="3631"/>
              <a:chExt cx="1626" cy="683"/>
            </a:xfrm>
          </p:grpSpPr>
          <p:sp>
            <p:nvSpPr>
              <p:cNvPr id="5191" name="Oval 17">
                <a:extLst>
                  <a:ext uri="{FF2B5EF4-FFF2-40B4-BE49-F238E27FC236}">
                    <a16:creationId xmlns:a16="http://schemas.microsoft.com/office/drawing/2014/main" id="{1FFF28EE-7CB6-9CAB-E68D-0735204D2AA2}"/>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2" name="Oval 18">
                <a:extLst>
                  <a:ext uri="{FF2B5EF4-FFF2-40B4-BE49-F238E27FC236}">
                    <a16:creationId xmlns:a16="http://schemas.microsoft.com/office/drawing/2014/main" id="{437C9F21-32C1-7D26-38C8-D9C9CCBF8038}"/>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3" name="Oval 19">
                <a:extLst>
                  <a:ext uri="{FF2B5EF4-FFF2-40B4-BE49-F238E27FC236}">
                    <a16:creationId xmlns:a16="http://schemas.microsoft.com/office/drawing/2014/main" id="{B98D35F5-7FB3-54F4-CF0C-5ABFD48546F5}"/>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4" name="Oval 20">
                <a:extLst>
                  <a:ext uri="{FF2B5EF4-FFF2-40B4-BE49-F238E27FC236}">
                    <a16:creationId xmlns:a16="http://schemas.microsoft.com/office/drawing/2014/main" id="{5B73EAF7-9D34-4D91-1B83-4EB54216F82A}"/>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5" name="Oval 21">
                <a:extLst>
                  <a:ext uri="{FF2B5EF4-FFF2-40B4-BE49-F238E27FC236}">
                    <a16:creationId xmlns:a16="http://schemas.microsoft.com/office/drawing/2014/main" id="{09D525D4-2692-D8DC-EA5A-B03B51FE6FC9}"/>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6" name="Oval 22">
                <a:extLst>
                  <a:ext uri="{FF2B5EF4-FFF2-40B4-BE49-F238E27FC236}">
                    <a16:creationId xmlns:a16="http://schemas.microsoft.com/office/drawing/2014/main" id="{E2A5F8D6-4720-8B32-224B-A18EA51E42E6}"/>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7" name="Oval 23">
                <a:extLst>
                  <a:ext uri="{FF2B5EF4-FFF2-40B4-BE49-F238E27FC236}">
                    <a16:creationId xmlns:a16="http://schemas.microsoft.com/office/drawing/2014/main" id="{E6A3F163-F46D-F68E-BB39-5B4767DC1477}"/>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8" name="Oval 24">
                <a:extLst>
                  <a:ext uri="{FF2B5EF4-FFF2-40B4-BE49-F238E27FC236}">
                    <a16:creationId xmlns:a16="http://schemas.microsoft.com/office/drawing/2014/main" id="{38F0DC8C-E82A-A35F-27DB-CAA3B0D7E064}"/>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9" name="Freeform 25">
                <a:extLst>
                  <a:ext uri="{FF2B5EF4-FFF2-40B4-BE49-F238E27FC236}">
                    <a16:creationId xmlns:a16="http://schemas.microsoft.com/office/drawing/2014/main" id="{387C803A-2732-2974-2B9E-FD1DDF4F4F0F}"/>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0" name="Freeform 26">
                <a:extLst>
                  <a:ext uri="{FF2B5EF4-FFF2-40B4-BE49-F238E27FC236}">
                    <a16:creationId xmlns:a16="http://schemas.microsoft.com/office/drawing/2014/main" id="{E094EA65-0F65-F02E-41DD-24162BE61797}"/>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1" name="Freeform 27">
                <a:extLst>
                  <a:ext uri="{FF2B5EF4-FFF2-40B4-BE49-F238E27FC236}">
                    <a16:creationId xmlns:a16="http://schemas.microsoft.com/office/drawing/2014/main" id="{CA05EDCE-F70C-A30F-0855-C04DA698D206}"/>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2" name="Freeform 28">
                <a:extLst>
                  <a:ext uri="{FF2B5EF4-FFF2-40B4-BE49-F238E27FC236}">
                    <a16:creationId xmlns:a16="http://schemas.microsoft.com/office/drawing/2014/main" id="{D71B5E21-554F-E61E-0A23-18F880096A29}"/>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3" name="Freeform 29">
                <a:extLst>
                  <a:ext uri="{FF2B5EF4-FFF2-40B4-BE49-F238E27FC236}">
                    <a16:creationId xmlns:a16="http://schemas.microsoft.com/office/drawing/2014/main" id="{6952B7F4-31A1-6D2B-3B71-0ADE0EBA1EB8}"/>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5204" name="Freeform 30">
                <a:extLst>
                  <a:ext uri="{FF2B5EF4-FFF2-40B4-BE49-F238E27FC236}">
                    <a16:creationId xmlns:a16="http://schemas.microsoft.com/office/drawing/2014/main" id="{8FDF8316-CF77-DF40-8310-8AD0DBBFA1CF}"/>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5205" name="Freeform 31">
                <a:extLst>
                  <a:ext uri="{FF2B5EF4-FFF2-40B4-BE49-F238E27FC236}">
                    <a16:creationId xmlns:a16="http://schemas.microsoft.com/office/drawing/2014/main" id="{2490A0AB-55D7-00C2-32FD-CB6C7D64F312}"/>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6" name="Freeform 32">
                <a:extLst>
                  <a:ext uri="{FF2B5EF4-FFF2-40B4-BE49-F238E27FC236}">
                    <a16:creationId xmlns:a16="http://schemas.microsoft.com/office/drawing/2014/main" id="{90BE7C19-5476-F4A2-0A7F-9480417AF718}"/>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7" name="Freeform 33">
                <a:extLst>
                  <a:ext uri="{FF2B5EF4-FFF2-40B4-BE49-F238E27FC236}">
                    <a16:creationId xmlns:a16="http://schemas.microsoft.com/office/drawing/2014/main" id="{9A00A772-578F-3D80-045E-F1139A37CFF1}"/>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8" name="Freeform 34">
                <a:extLst>
                  <a:ext uri="{FF2B5EF4-FFF2-40B4-BE49-F238E27FC236}">
                    <a16:creationId xmlns:a16="http://schemas.microsoft.com/office/drawing/2014/main" id="{C7331F1B-7743-84DA-EA51-3E83A04C10A1}"/>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grpSp>
          <p:nvGrpSpPr>
            <p:cNvPr id="6" name="Group 35">
              <a:extLst>
                <a:ext uri="{FF2B5EF4-FFF2-40B4-BE49-F238E27FC236}">
                  <a16:creationId xmlns:a16="http://schemas.microsoft.com/office/drawing/2014/main" id="{FCE89A0E-67C5-8DB1-0EA5-47E088ECB1DD}"/>
                </a:ext>
              </a:extLst>
            </p:cNvPr>
            <p:cNvGrpSpPr>
              <a:grpSpLocks/>
            </p:cNvGrpSpPr>
            <p:nvPr userDrawn="1"/>
          </p:nvGrpSpPr>
          <p:grpSpPr bwMode="auto">
            <a:xfrm>
              <a:off x="4128" y="3360"/>
              <a:ext cx="1351" cy="821"/>
              <a:chOff x="4128" y="3360"/>
              <a:chExt cx="1351" cy="821"/>
            </a:xfrm>
          </p:grpSpPr>
          <p:sp>
            <p:nvSpPr>
              <p:cNvPr id="20" name="Freeform 36">
                <a:extLst>
                  <a:ext uri="{FF2B5EF4-FFF2-40B4-BE49-F238E27FC236}">
                    <a16:creationId xmlns:a16="http://schemas.microsoft.com/office/drawing/2014/main" id="{3AD9708B-69A8-3AEC-4872-176921B151CC}"/>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1" name="Freeform 37">
                <a:extLst>
                  <a:ext uri="{FF2B5EF4-FFF2-40B4-BE49-F238E27FC236}">
                    <a16:creationId xmlns:a16="http://schemas.microsoft.com/office/drawing/2014/main" id="{440852F0-66CA-10A3-0D34-E957D967BD00}"/>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2" name="Freeform 38">
                <a:extLst>
                  <a:ext uri="{FF2B5EF4-FFF2-40B4-BE49-F238E27FC236}">
                    <a16:creationId xmlns:a16="http://schemas.microsoft.com/office/drawing/2014/main" id="{A91FCE29-4935-84F2-8E19-6686CF470AD3}"/>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3" name="Freeform 39">
                <a:extLst>
                  <a:ext uri="{FF2B5EF4-FFF2-40B4-BE49-F238E27FC236}">
                    <a16:creationId xmlns:a16="http://schemas.microsoft.com/office/drawing/2014/main" id="{62E54D49-99C3-B4D9-FE4F-27B875B589D2}"/>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4" name="Freeform 40">
                <a:extLst>
                  <a:ext uri="{FF2B5EF4-FFF2-40B4-BE49-F238E27FC236}">
                    <a16:creationId xmlns:a16="http://schemas.microsoft.com/office/drawing/2014/main" id="{DA8C0F6C-6F68-0C87-B4FB-074EDE08170E}"/>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5" name="Freeform 41">
                <a:extLst>
                  <a:ext uri="{FF2B5EF4-FFF2-40B4-BE49-F238E27FC236}">
                    <a16:creationId xmlns:a16="http://schemas.microsoft.com/office/drawing/2014/main" id="{691A0E38-3756-D412-4F9D-609C870A59D3}"/>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6" name="Freeform 42">
                <a:extLst>
                  <a:ext uri="{FF2B5EF4-FFF2-40B4-BE49-F238E27FC236}">
                    <a16:creationId xmlns:a16="http://schemas.microsoft.com/office/drawing/2014/main" id="{024E86C1-B4B8-ECD9-C4D7-4B2A2E1BAC26}"/>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7" name="Freeform 43">
                <a:extLst>
                  <a:ext uri="{FF2B5EF4-FFF2-40B4-BE49-F238E27FC236}">
                    <a16:creationId xmlns:a16="http://schemas.microsoft.com/office/drawing/2014/main" id="{094FC797-35B9-CEDF-C895-B52B47FFC2B3}"/>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28" name="Freeform 44">
                <a:extLst>
                  <a:ext uri="{FF2B5EF4-FFF2-40B4-BE49-F238E27FC236}">
                    <a16:creationId xmlns:a16="http://schemas.microsoft.com/office/drawing/2014/main" id="{CD428244-18E9-8AA6-099A-4B825C9EE2E3}"/>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9" name="Freeform 45">
                <a:extLst>
                  <a:ext uri="{FF2B5EF4-FFF2-40B4-BE49-F238E27FC236}">
                    <a16:creationId xmlns:a16="http://schemas.microsoft.com/office/drawing/2014/main" id="{369D2211-2B66-BF0B-24DC-EE160FEE57A1}"/>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30" name="Freeform 46">
                <a:extLst>
                  <a:ext uri="{FF2B5EF4-FFF2-40B4-BE49-F238E27FC236}">
                    <a16:creationId xmlns:a16="http://schemas.microsoft.com/office/drawing/2014/main" id="{51F46366-6DEE-92B8-38AB-8B9866ECF584}"/>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31" name="Oval 47">
                <a:extLst>
                  <a:ext uri="{FF2B5EF4-FFF2-40B4-BE49-F238E27FC236}">
                    <a16:creationId xmlns:a16="http://schemas.microsoft.com/office/drawing/2014/main" id="{23315709-1000-D6FF-DCB3-78EF0BF87B8B}"/>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4" name="Oval 48">
                <a:extLst>
                  <a:ext uri="{FF2B5EF4-FFF2-40B4-BE49-F238E27FC236}">
                    <a16:creationId xmlns:a16="http://schemas.microsoft.com/office/drawing/2014/main" id="{349DFD79-C56A-9052-6B67-31D73170B8FA}"/>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5" name="Oval 49">
                <a:extLst>
                  <a:ext uri="{FF2B5EF4-FFF2-40B4-BE49-F238E27FC236}">
                    <a16:creationId xmlns:a16="http://schemas.microsoft.com/office/drawing/2014/main" id="{A91B9DD2-133E-22A6-97AD-B61C3078352D}"/>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8" name="Oval 50">
                <a:extLst>
                  <a:ext uri="{FF2B5EF4-FFF2-40B4-BE49-F238E27FC236}">
                    <a16:creationId xmlns:a16="http://schemas.microsoft.com/office/drawing/2014/main" id="{33FC9806-753F-7D2A-9FF2-D0F1CB5A600F}"/>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9" name="Oval 51">
                <a:extLst>
                  <a:ext uri="{FF2B5EF4-FFF2-40B4-BE49-F238E27FC236}">
                    <a16:creationId xmlns:a16="http://schemas.microsoft.com/office/drawing/2014/main" id="{3BB52E93-E17D-88BE-AD62-44BFEE4172AA}"/>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0" name="Oval 52">
                <a:extLst>
                  <a:ext uri="{FF2B5EF4-FFF2-40B4-BE49-F238E27FC236}">
                    <a16:creationId xmlns:a16="http://schemas.microsoft.com/office/drawing/2014/main" id="{C1EF40A9-D205-B320-6B37-E84882920267}"/>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7" name="Group 53">
              <a:extLst>
                <a:ext uri="{FF2B5EF4-FFF2-40B4-BE49-F238E27FC236}">
                  <a16:creationId xmlns:a16="http://schemas.microsoft.com/office/drawing/2014/main" id="{FF22946E-37B9-31E5-BB8C-6CA943FD4E2A}"/>
                </a:ext>
              </a:extLst>
            </p:cNvPr>
            <p:cNvGrpSpPr>
              <a:grpSpLocks/>
            </p:cNvGrpSpPr>
            <p:nvPr userDrawn="1"/>
          </p:nvGrpSpPr>
          <p:grpSpPr bwMode="auto">
            <a:xfrm>
              <a:off x="5280" y="3024"/>
              <a:ext cx="425" cy="258"/>
              <a:chOff x="5280" y="3024"/>
              <a:chExt cx="425" cy="258"/>
            </a:xfrm>
          </p:grpSpPr>
          <p:sp>
            <p:nvSpPr>
              <p:cNvPr id="8" name="Freeform 54">
                <a:extLst>
                  <a:ext uri="{FF2B5EF4-FFF2-40B4-BE49-F238E27FC236}">
                    <a16:creationId xmlns:a16="http://schemas.microsoft.com/office/drawing/2014/main" id="{8490F241-1D64-95C7-45F1-08E5C936B6AD}"/>
                  </a:ext>
                </a:extLst>
              </p:cNvPr>
              <p:cNvSpPr>
                <a:spLocks/>
              </p:cNvSpPr>
              <p:nvPr/>
            </p:nvSpPr>
            <p:spPr bwMode="hidden">
              <a:xfrm>
                <a:off x="5280" y="3186"/>
                <a:ext cx="383" cy="96"/>
              </a:xfrm>
              <a:custGeom>
                <a:avLst/>
                <a:gdLst>
                  <a:gd name="T0" fmla="*/ 23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1 w 382"/>
                  <a:gd name="T19" fmla="*/ 96 h 96"/>
                  <a:gd name="T20" fmla="*/ 285 w 382"/>
                  <a:gd name="T21" fmla="*/ 90 h 96"/>
                  <a:gd name="T22" fmla="*/ 333 w 382"/>
                  <a:gd name="T23" fmla="*/ 84 h 96"/>
                  <a:gd name="T24" fmla="*/ 374 w 382"/>
                  <a:gd name="T25" fmla="*/ 66 h 96"/>
                  <a:gd name="T26" fmla="*/ 404 w 382"/>
                  <a:gd name="T27" fmla="*/ 42 h 96"/>
                  <a:gd name="T28" fmla="*/ 398 w 382"/>
                  <a:gd name="T29" fmla="*/ 42 h 96"/>
                  <a:gd name="T30" fmla="*/ 368 w 382"/>
                  <a:gd name="T31" fmla="*/ 66 h 96"/>
                  <a:gd name="T32" fmla="*/ 327 w 382"/>
                  <a:gd name="T33" fmla="*/ 78 h 96"/>
                  <a:gd name="T34" fmla="*/ 285 w 382"/>
                  <a:gd name="T35" fmla="*/ 90 h 96"/>
                  <a:gd name="T36" fmla="*/ 231 w 382"/>
                  <a:gd name="T37" fmla="*/ 96 h 96"/>
                  <a:gd name="T38" fmla="*/ 23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9" name="Freeform 55">
                <a:extLst>
                  <a:ext uri="{FF2B5EF4-FFF2-40B4-BE49-F238E27FC236}">
                    <a16:creationId xmlns:a16="http://schemas.microsoft.com/office/drawing/2014/main" id="{7D1C5104-D9FF-7435-5BB6-CE655CDC40FD}"/>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 name="Freeform 56">
                <a:extLst>
                  <a:ext uri="{FF2B5EF4-FFF2-40B4-BE49-F238E27FC236}">
                    <a16:creationId xmlns:a16="http://schemas.microsoft.com/office/drawing/2014/main" id="{9A124D5B-8FED-7319-FB00-93B584B7E685}"/>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1" name="Freeform 57">
                <a:extLst>
                  <a:ext uri="{FF2B5EF4-FFF2-40B4-BE49-F238E27FC236}">
                    <a16:creationId xmlns:a16="http://schemas.microsoft.com/office/drawing/2014/main" id="{D0C16705-4E62-D2D0-97AB-5E5548242DF3}"/>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2" name="Freeform 58">
                <a:extLst>
                  <a:ext uri="{FF2B5EF4-FFF2-40B4-BE49-F238E27FC236}">
                    <a16:creationId xmlns:a16="http://schemas.microsoft.com/office/drawing/2014/main" id="{847BECCE-F441-6A40-E472-6729F30852E9}"/>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3" name="Freeform 59">
                <a:extLst>
                  <a:ext uri="{FF2B5EF4-FFF2-40B4-BE49-F238E27FC236}">
                    <a16:creationId xmlns:a16="http://schemas.microsoft.com/office/drawing/2014/main" id="{6078CC2E-3B44-C1E4-1D65-543E0422637B}"/>
                  </a:ext>
                </a:extLst>
              </p:cNvPr>
              <p:cNvSpPr>
                <a:spLocks/>
              </p:cNvSpPr>
              <p:nvPr/>
            </p:nvSpPr>
            <p:spPr bwMode="hidden">
              <a:xfrm>
                <a:off x="5489" y="3042"/>
                <a:ext cx="186" cy="210"/>
              </a:xfrm>
              <a:custGeom>
                <a:avLst/>
                <a:gdLst>
                  <a:gd name="T0" fmla="*/ 0 w 185"/>
                  <a:gd name="T1" fmla="*/ 6 h 210"/>
                  <a:gd name="T2" fmla="*/ 66 w 185"/>
                  <a:gd name="T3" fmla="*/ 12 h 210"/>
                  <a:gd name="T4" fmla="*/ 141 w 185"/>
                  <a:gd name="T5" fmla="*/ 36 h 210"/>
                  <a:gd name="T6" fmla="*/ 177 w 185"/>
                  <a:gd name="T7" fmla="*/ 72 h 210"/>
                  <a:gd name="T8" fmla="*/ 183 w 185"/>
                  <a:gd name="T9" fmla="*/ 90 h 210"/>
                  <a:gd name="T10" fmla="*/ 189 w 185"/>
                  <a:gd name="T11" fmla="*/ 114 h 210"/>
                  <a:gd name="T12" fmla="*/ 183 w 185"/>
                  <a:gd name="T13" fmla="*/ 138 h 210"/>
                  <a:gd name="T14" fmla="*/ 171 w 185"/>
                  <a:gd name="T15" fmla="*/ 162 h 210"/>
                  <a:gd name="T16" fmla="*/ 141 w 185"/>
                  <a:gd name="T17" fmla="*/ 180 h 210"/>
                  <a:gd name="T18" fmla="*/ 90 w 185"/>
                  <a:gd name="T19" fmla="*/ 198 h 210"/>
                  <a:gd name="T20" fmla="*/ 118 w 185"/>
                  <a:gd name="T21" fmla="*/ 210 h 210"/>
                  <a:gd name="T22" fmla="*/ 153 w 185"/>
                  <a:gd name="T23" fmla="*/ 192 h 210"/>
                  <a:gd name="T24" fmla="*/ 183 w 185"/>
                  <a:gd name="T25" fmla="*/ 168 h 210"/>
                  <a:gd name="T26" fmla="*/ 201 w 185"/>
                  <a:gd name="T27" fmla="*/ 144 h 210"/>
                  <a:gd name="T28" fmla="*/ 207 w 185"/>
                  <a:gd name="T29" fmla="*/ 114 h 210"/>
                  <a:gd name="T30" fmla="*/ 201 w 185"/>
                  <a:gd name="T31" fmla="*/ 90 h 210"/>
                  <a:gd name="T32" fmla="*/ 195 w 185"/>
                  <a:gd name="T33" fmla="*/ 66 h 210"/>
                  <a:gd name="T34" fmla="*/ 177 w 185"/>
                  <a:gd name="T35" fmla="*/ 48 h 210"/>
                  <a:gd name="T36" fmla="*/ 15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4" name="Freeform 60">
                <a:extLst>
                  <a:ext uri="{FF2B5EF4-FFF2-40B4-BE49-F238E27FC236}">
                    <a16:creationId xmlns:a16="http://schemas.microsoft.com/office/drawing/2014/main" id="{B722C6FC-7E56-AA49-7374-2D98669EF3FD}"/>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15" name="Group 61">
                <a:extLst>
                  <a:ext uri="{FF2B5EF4-FFF2-40B4-BE49-F238E27FC236}">
                    <a16:creationId xmlns:a16="http://schemas.microsoft.com/office/drawing/2014/main" id="{C9678257-985C-3461-9A1F-497B5F6EAA3D}"/>
                  </a:ext>
                </a:extLst>
              </p:cNvPr>
              <p:cNvGrpSpPr>
                <a:grpSpLocks/>
              </p:cNvGrpSpPr>
              <p:nvPr/>
            </p:nvGrpSpPr>
            <p:grpSpPr bwMode="auto">
              <a:xfrm>
                <a:off x="5381" y="3085"/>
                <a:ext cx="227" cy="132"/>
                <a:chOff x="5381" y="3085"/>
                <a:chExt cx="227" cy="132"/>
              </a:xfrm>
            </p:grpSpPr>
            <p:sp>
              <p:nvSpPr>
                <p:cNvPr id="16" name="Oval 62">
                  <a:extLst>
                    <a:ext uri="{FF2B5EF4-FFF2-40B4-BE49-F238E27FC236}">
                      <a16:creationId xmlns:a16="http://schemas.microsoft.com/office/drawing/2014/main" id="{CE7743A1-82E0-F3F3-7005-AC5A7DC239D7}"/>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17" name="Oval 63">
                  <a:extLst>
                    <a:ext uri="{FF2B5EF4-FFF2-40B4-BE49-F238E27FC236}">
                      <a16:creationId xmlns:a16="http://schemas.microsoft.com/office/drawing/2014/main" id="{186B35B7-ACBC-E6F7-045E-E0A6F30B68C6}"/>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18" name="Oval 64">
                  <a:extLst>
                    <a:ext uri="{FF2B5EF4-FFF2-40B4-BE49-F238E27FC236}">
                      <a16:creationId xmlns:a16="http://schemas.microsoft.com/office/drawing/2014/main" id="{4BA7EE30-7FB8-8919-4BD9-91D715FBD40B}"/>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19" name="Oval 65">
                  <a:extLst>
                    <a:ext uri="{FF2B5EF4-FFF2-40B4-BE49-F238E27FC236}">
                      <a16:creationId xmlns:a16="http://schemas.microsoft.com/office/drawing/2014/main" id="{42143BD7-C585-E8BD-2322-B7DA8EE2F7E9}"/>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s-ES"/>
              <a:t>Haga clic para cambiar el estilo de título	</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5220" name="Rectangle 68">
            <a:extLst>
              <a:ext uri="{FF2B5EF4-FFF2-40B4-BE49-F238E27FC236}">
                <a16:creationId xmlns:a16="http://schemas.microsoft.com/office/drawing/2014/main" id="{2F413BEE-78AB-EA75-9D69-307B49ED4FD7}"/>
              </a:ext>
            </a:extLst>
          </p:cNvPr>
          <p:cNvSpPr>
            <a:spLocks noGrp="1" noChangeArrowheads="1"/>
          </p:cNvSpPr>
          <p:nvPr>
            <p:ph type="dt" sz="quarter" idx="10"/>
          </p:nvPr>
        </p:nvSpPr>
        <p:spPr>
          <a:xfrm>
            <a:off x="457200" y="6248400"/>
            <a:ext cx="2133600" cy="457200"/>
          </a:xfrm>
        </p:spPr>
        <p:txBody>
          <a:bodyPr/>
          <a:lstStyle>
            <a:lvl1pPr>
              <a:defRPr/>
            </a:lvl1pPr>
          </a:lstStyle>
          <a:p>
            <a:pPr>
              <a:defRPr/>
            </a:pPr>
            <a:endParaRPr lang="es-ES"/>
          </a:p>
        </p:txBody>
      </p:sp>
      <p:sp>
        <p:nvSpPr>
          <p:cNvPr id="5221" name="Rectangle 69">
            <a:extLst>
              <a:ext uri="{FF2B5EF4-FFF2-40B4-BE49-F238E27FC236}">
                <a16:creationId xmlns:a16="http://schemas.microsoft.com/office/drawing/2014/main" id="{375F135E-B015-90A2-FF3D-0142E512C3E7}"/>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es-ES"/>
              <a:t>Preuniversitario FUTURO 2009</a:t>
            </a:r>
          </a:p>
        </p:txBody>
      </p:sp>
      <p:sp>
        <p:nvSpPr>
          <p:cNvPr id="5222" name="Rectangle 70">
            <a:extLst>
              <a:ext uri="{FF2B5EF4-FFF2-40B4-BE49-F238E27FC236}">
                <a16:creationId xmlns:a16="http://schemas.microsoft.com/office/drawing/2014/main" id="{A79C3CE7-5949-955C-60CD-E1FD710BB603}"/>
              </a:ext>
            </a:extLst>
          </p:cNvPr>
          <p:cNvSpPr>
            <a:spLocks noGrp="1" noChangeArrowheads="1"/>
          </p:cNvSpPr>
          <p:nvPr>
            <p:ph type="sldNum" sz="quarter" idx="12"/>
          </p:nvPr>
        </p:nvSpPr>
        <p:spPr>
          <a:xfrm>
            <a:off x="6553200" y="6248400"/>
            <a:ext cx="2133600" cy="457200"/>
          </a:xfrm>
        </p:spPr>
        <p:txBody>
          <a:bodyPr/>
          <a:lstStyle>
            <a:lvl1pPr>
              <a:defRPr/>
            </a:lvl1pPr>
          </a:lstStyle>
          <a:p>
            <a:pPr>
              <a:defRPr/>
            </a:pPr>
            <a:fld id="{ABEFECB3-047B-4E2D-B7AD-84C4BFE80995}" type="slidenum">
              <a:rPr lang="es-ES" altLang="es-CL"/>
              <a:pPr>
                <a:defRPr/>
              </a:pPr>
              <a:t>‹Nº›</a:t>
            </a:fld>
            <a:endParaRPr lang="es-ES" altLang="es-CL"/>
          </a:p>
        </p:txBody>
      </p:sp>
    </p:spTree>
    <p:extLst>
      <p:ext uri="{BB962C8B-B14F-4D97-AF65-F5344CB8AC3E}">
        <p14:creationId xmlns:p14="http://schemas.microsoft.com/office/powerpoint/2010/main" val="328854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363325EC-FB0B-33B7-A611-1CB1DFF56BFD}"/>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AE166EDE-2892-531C-2EBE-B28B58706829}"/>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DDCD4CCE-7CE6-C19C-55C2-FCBA5A33513C}"/>
              </a:ext>
            </a:extLst>
          </p:cNvPr>
          <p:cNvSpPr>
            <a:spLocks noGrp="1" noChangeArrowheads="1"/>
          </p:cNvSpPr>
          <p:nvPr>
            <p:ph type="sldNum" sz="quarter" idx="12"/>
          </p:nvPr>
        </p:nvSpPr>
        <p:spPr/>
        <p:txBody>
          <a:bodyPr/>
          <a:lstStyle>
            <a:lvl1pPr>
              <a:defRPr/>
            </a:lvl1pPr>
          </a:lstStyle>
          <a:p>
            <a:pPr>
              <a:defRPr/>
            </a:pPr>
            <a:fld id="{ABDB14E0-2951-4C23-AA30-157D3F20E357}" type="slidenum">
              <a:rPr lang="es-ES" altLang="es-CL"/>
              <a:pPr>
                <a:defRPr/>
              </a:pPr>
              <a:t>‹Nº›</a:t>
            </a:fld>
            <a:endParaRPr lang="es-ES" altLang="es-CL"/>
          </a:p>
        </p:txBody>
      </p:sp>
    </p:spTree>
    <p:extLst>
      <p:ext uri="{BB962C8B-B14F-4D97-AF65-F5344CB8AC3E}">
        <p14:creationId xmlns:p14="http://schemas.microsoft.com/office/powerpoint/2010/main" val="452844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69">
            <a:extLst>
              <a:ext uri="{FF2B5EF4-FFF2-40B4-BE49-F238E27FC236}">
                <a16:creationId xmlns:a16="http://schemas.microsoft.com/office/drawing/2014/main" id="{5DF5FA9B-C029-DD3B-BC28-2E5918DD1B31}"/>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F326F430-0E9E-2448-2A62-17E1F87719E3}"/>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C84C69B0-C492-05BA-83E7-537CAA44C5DD}"/>
              </a:ext>
            </a:extLst>
          </p:cNvPr>
          <p:cNvSpPr>
            <a:spLocks noGrp="1" noChangeArrowheads="1"/>
          </p:cNvSpPr>
          <p:nvPr>
            <p:ph type="sldNum" sz="quarter" idx="12"/>
          </p:nvPr>
        </p:nvSpPr>
        <p:spPr/>
        <p:txBody>
          <a:bodyPr/>
          <a:lstStyle>
            <a:lvl1pPr>
              <a:defRPr/>
            </a:lvl1pPr>
          </a:lstStyle>
          <a:p>
            <a:pPr>
              <a:defRPr/>
            </a:pPr>
            <a:fld id="{1DBD2933-C79F-4547-837C-3F2C0DDD31BA}" type="slidenum">
              <a:rPr lang="es-ES" altLang="es-CL"/>
              <a:pPr>
                <a:defRPr/>
              </a:pPr>
              <a:t>‹Nº›</a:t>
            </a:fld>
            <a:endParaRPr lang="es-ES" altLang="es-CL"/>
          </a:p>
        </p:txBody>
      </p:sp>
    </p:spTree>
    <p:extLst>
      <p:ext uri="{BB962C8B-B14F-4D97-AF65-F5344CB8AC3E}">
        <p14:creationId xmlns:p14="http://schemas.microsoft.com/office/powerpoint/2010/main" val="31056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69">
            <a:extLst>
              <a:ext uri="{FF2B5EF4-FFF2-40B4-BE49-F238E27FC236}">
                <a16:creationId xmlns:a16="http://schemas.microsoft.com/office/drawing/2014/main" id="{70E8BBD7-6AAE-5047-D5C8-2308D696A180}"/>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D2018242-0E9E-F3DF-6350-E00D3624D030}"/>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D563176D-BFC4-CE88-EA7D-652AF6ED7572}"/>
              </a:ext>
            </a:extLst>
          </p:cNvPr>
          <p:cNvSpPr>
            <a:spLocks noGrp="1" noChangeArrowheads="1"/>
          </p:cNvSpPr>
          <p:nvPr>
            <p:ph type="sldNum" sz="quarter" idx="12"/>
          </p:nvPr>
        </p:nvSpPr>
        <p:spPr/>
        <p:txBody>
          <a:bodyPr/>
          <a:lstStyle>
            <a:lvl1pPr>
              <a:defRPr/>
            </a:lvl1pPr>
          </a:lstStyle>
          <a:p>
            <a:pPr>
              <a:defRPr/>
            </a:pPr>
            <a:fld id="{9A52E7CC-F123-45D5-AEEE-CC498AD10548}" type="slidenum">
              <a:rPr lang="es-ES" altLang="es-CL"/>
              <a:pPr>
                <a:defRPr/>
              </a:pPr>
              <a:t>‹Nº›</a:t>
            </a:fld>
            <a:endParaRPr lang="es-ES" altLang="es-CL"/>
          </a:p>
        </p:txBody>
      </p:sp>
    </p:spTree>
    <p:extLst>
      <p:ext uri="{BB962C8B-B14F-4D97-AF65-F5344CB8AC3E}">
        <p14:creationId xmlns:p14="http://schemas.microsoft.com/office/powerpoint/2010/main" val="3564311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69">
            <a:extLst>
              <a:ext uri="{FF2B5EF4-FFF2-40B4-BE49-F238E27FC236}">
                <a16:creationId xmlns:a16="http://schemas.microsoft.com/office/drawing/2014/main" id="{12F2C6E0-AC47-0A98-5C4A-0CCA8693203D}"/>
              </a:ext>
            </a:extLst>
          </p:cNvPr>
          <p:cNvSpPr>
            <a:spLocks noGrp="1" noChangeArrowheads="1"/>
          </p:cNvSpPr>
          <p:nvPr>
            <p:ph type="dt" sz="half" idx="10"/>
          </p:nvPr>
        </p:nvSpPr>
        <p:spPr/>
        <p:txBody>
          <a:bodyPr/>
          <a:lstStyle>
            <a:lvl1pPr>
              <a:defRPr/>
            </a:lvl1pPr>
          </a:lstStyle>
          <a:p>
            <a:pPr>
              <a:defRPr/>
            </a:pPr>
            <a:endParaRPr lang="es-ES"/>
          </a:p>
        </p:txBody>
      </p:sp>
      <p:sp>
        <p:nvSpPr>
          <p:cNvPr id="8" name="Rectangle 70">
            <a:extLst>
              <a:ext uri="{FF2B5EF4-FFF2-40B4-BE49-F238E27FC236}">
                <a16:creationId xmlns:a16="http://schemas.microsoft.com/office/drawing/2014/main" id="{09C19BEA-837B-2BAA-3CD7-71E09B0D4B7F}"/>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9" name="Rectangle 71">
            <a:extLst>
              <a:ext uri="{FF2B5EF4-FFF2-40B4-BE49-F238E27FC236}">
                <a16:creationId xmlns:a16="http://schemas.microsoft.com/office/drawing/2014/main" id="{05E77446-0FCB-EB9E-9425-8B7A28CE1B63}"/>
              </a:ext>
            </a:extLst>
          </p:cNvPr>
          <p:cNvSpPr>
            <a:spLocks noGrp="1" noChangeArrowheads="1"/>
          </p:cNvSpPr>
          <p:nvPr>
            <p:ph type="sldNum" sz="quarter" idx="12"/>
          </p:nvPr>
        </p:nvSpPr>
        <p:spPr/>
        <p:txBody>
          <a:bodyPr/>
          <a:lstStyle>
            <a:lvl1pPr>
              <a:defRPr/>
            </a:lvl1pPr>
          </a:lstStyle>
          <a:p>
            <a:pPr>
              <a:defRPr/>
            </a:pPr>
            <a:fld id="{588303D2-5A95-4BC2-B182-97F0987611A2}" type="slidenum">
              <a:rPr lang="es-ES" altLang="es-CL"/>
              <a:pPr>
                <a:defRPr/>
              </a:pPr>
              <a:t>‹Nº›</a:t>
            </a:fld>
            <a:endParaRPr lang="es-ES" altLang="es-CL"/>
          </a:p>
        </p:txBody>
      </p:sp>
    </p:spTree>
    <p:extLst>
      <p:ext uri="{BB962C8B-B14F-4D97-AF65-F5344CB8AC3E}">
        <p14:creationId xmlns:p14="http://schemas.microsoft.com/office/powerpoint/2010/main" val="106845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69">
            <a:extLst>
              <a:ext uri="{FF2B5EF4-FFF2-40B4-BE49-F238E27FC236}">
                <a16:creationId xmlns:a16="http://schemas.microsoft.com/office/drawing/2014/main" id="{DA95BA51-0394-2AB3-FFF4-271F7FC5C453}"/>
              </a:ext>
            </a:extLst>
          </p:cNvPr>
          <p:cNvSpPr>
            <a:spLocks noGrp="1" noChangeArrowheads="1"/>
          </p:cNvSpPr>
          <p:nvPr>
            <p:ph type="dt" sz="half" idx="10"/>
          </p:nvPr>
        </p:nvSpPr>
        <p:spPr/>
        <p:txBody>
          <a:bodyPr/>
          <a:lstStyle>
            <a:lvl1pPr>
              <a:defRPr/>
            </a:lvl1pPr>
          </a:lstStyle>
          <a:p>
            <a:pPr>
              <a:defRPr/>
            </a:pPr>
            <a:endParaRPr lang="es-ES"/>
          </a:p>
        </p:txBody>
      </p:sp>
      <p:sp>
        <p:nvSpPr>
          <p:cNvPr id="4" name="Rectangle 70">
            <a:extLst>
              <a:ext uri="{FF2B5EF4-FFF2-40B4-BE49-F238E27FC236}">
                <a16:creationId xmlns:a16="http://schemas.microsoft.com/office/drawing/2014/main" id="{A420DD5D-F692-AE16-82EE-F01B7AE10574}"/>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5" name="Rectangle 71">
            <a:extLst>
              <a:ext uri="{FF2B5EF4-FFF2-40B4-BE49-F238E27FC236}">
                <a16:creationId xmlns:a16="http://schemas.microsoft.com/office/drawing/2014/main" id="{E1D2FD28-DEAE-4078-B8B2-28AADF043E23}"/>
              </a:ext>
            </a:extLst>
          </p:cNvPr>
          <p:cNvSpPr>
            <a:spLocks noGrp="1" noChangeArrowheads="1"/>
          </p:cNvSpPr>
          <p:nvPr>
            <p:ph type="sldNum" sz="quarter" idx="12"/>
          </p:nvPr>
        </p:nvSpPr>
        <p:spPr/>
        <p:txBody>
          <a:bodyPr/>
          <a:lstStyle>
            <a:lvl1pPr>
              <a:defRPr/>
            </a:lvl1pPr>
          </a:lstStyle>
          <a:p>
            <a:pPr>
              <a:defRPr/>
            </a:pPr>
            <a:fld id="{F0090951-5C4A-4371-8760-CE654C4ED9CC}" type="slidenum">
              <a:rPr lang="es-ES" altLang="es-CL"/>
              <a:pPr>
                <a:defRPr/>
              </a:pPr>
              <a:t>‹Nº›</a:t>
            </a:fld>
            <a:endParaRPr lang="es-ES" altLang="es-CL"/>
          </a:p>
        </p:txBody>
      </p:sp>
    </p:spTree>
    <p:extLst>
      <p:ext uri="{BB962C8B-B14F-4D97-AF65-F5344CB8AC3E}">
        <p14:creationId xmlns:p14="http://schemas.microsoft.com/office/powerpoint/2010/main" val="863528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3C969BE1-6B12-ECE5-0DF4-A49661E4E7C6}"/>
              </a:ext>
            </a:extLst>
          </p:cNvPr>
          <p:cNvSpPr>
            <a:spLocks noGrp="1" noChangeArrowheads="1"/>
          </p:cNvSpPr>
          <p:nvPr>
            <p:ph type="dt" sz="half" idx="10"/>
          </p:nvPr>
        </p:nvSpPr>
        <p:spPr/>
        <p:txBody>
          <a:bodyPr/>
          <a:lstStyle>
            <a:lvl1pPr>
              <a:defRPr/>
            </a:lvl1pPr>
          </a:lstStyle>
          <a:p>
            <a:pPr>
              <a:defRPr/>
            </a:pPr>
            <a:endParaRPr lang="es-ES"/>
          </a:p>
        </p:txBody>
      </p:sp>
      <p:sp>
        <p:nvSpPr>
          <p:cNvPr id="3" name="Rectangle 70">
            <a:extLst>
              <a:ext uri="{FF2B5EF4-FFF2-40B4-BE49-F238E27FC236}">
                <a16:creationId xmlns:a16="http://schemas.microsoft.com/office/drawing/2014/main" id="{EAC49A1C-90F4-436B-E6EC-D8A9E76C44D3}"/>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4" name="Rectangle 71">
            <a:extLst>
              <a:ext uri="{FF2B5EF4-FFF2-40B4-BE49-F238E27FC236}">
                <a16:creationId xmlns:a16="http://schemas.microsoft.com/office/drawing/2014/main" id="{73C0E4FB-7B7F-85A5-5838-8FBCCEFECC59}"/>
              </a:ext>
            </a:extLst>
          </p:cNvPr>
          <p:cNvSpPr>
            <a:spLocks noGrp="1" noChangeArrowheads="1"/>
          </p:cNvSpPr>
          <p:nvPr>
            <p:ph type="sldNum" sz="quarter" idx="12"/>
          </p:nvPr>
        </p:nvSpPr>
        <p:spPr/>
        <p:txBody>
          <a:bodyPr/>
          <a:lstStyle>
            <a:lvl1pPr>
              <a:defRPr/>
            </a:lvl1pPr>
          </a:lstStyle>
          <a:p>
            <a:pPr>
              <a:defRPr/>
            </a:pPr>
            <a:fld id="{900E24C5-C70F-4942-952A-03D114D1F8A5}" type="slidenum">
              <a:rPr lang="es-ES" altLang="es-CL"/>
              <a:pPr>
                <a:defRPr/>
              </a:pPr>
              <a:t>‹Nº›</a:t>
            </a:fld>
            <a:endParaRPr lang="es-ES" altLang="es-CL"/>
          </a:p>
        </p:txBody>
      </p:sp>
    </p:spTree>
    <p:extLst>
      <p:ext uri="{BB962C8B-B14F-4D97-AF65-F5344CB8AC3E}">
        <p14:creationId xmlns:p14="http://schemas.microsoft.com/office/powerpoint/2010/main" val="1160588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9">
            <a:extLst>
              <a:ext uri="{FF2B5EF4-FFF2-40B4-BE49-F238E27FC236}">
                <a16:creationId xmlns:a16="http://schemas.microsoft.com/office/drawing/2014/main" id="{FA80507F-A272-BC79-9066-1FBB0559ED81}"/>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EE897362-80EC-038A-7CB2-640DB776E865}"/>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65544714-4823-92BD-6B4E-1B824ABD0C8E}"/>
              </a:ext>
            </a:extLst>
          </p:cNvPr>
          <p:cNvSpPr>
            <a:spLocks noGrp="1" noChangeArrowheads="1"/>
          </p:cNvSpPr>
          <p:nvPr>
            <p:ph type="sldNum" sz="quarter" idx="12"/>
          </p:nvPr>
        </p:nvSpPr>
        <p:spPr/>
        <p:txBody>
          <a:bodyPr/>
          <a:lstStyle>
            <a:lvl1pPr>
              <a:defRPr/>
            </a:lvl1pPr>
          </a:lstStyle>
          <a:p>
            <a:pPr>
              <a:defRPr/>
            </a:pPr>
            <a:fld id="{98A42DF6-EAD3-4533-B10C-2B13039481E7}" type="slidenum">
              <a:rPr lang="es-ES" altLang="es-CL"/>
              <a:pPr>
                <a:defRPr/>
              </a:pPr>
              <a:t>‹Nº›</a:t>
            </a:fld>
            <a:endParaRPr lang="es-ES" altLang="es-CL"/>
          </a:p>
        </p:txBody>
      </p:sp>
    </p:spTree>
    <p:extLst>
      <p:ext uri="{BB962C8B-B14F-4D97-AF65-F5344CB8AC3E}">
        <p14:creationId xmlns:p14="http://schemas.microsoft.com/office/powerpoint/2010/main" val="352023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99B62FA8-4CDE-45C0-6D66-C6981E3F8166}"/>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62458441-BE72-5807-1BB1-B6C9665B5086}"/>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A6F46100-E347-2805-C09F-DA38412A90C0}"/>
              </a:ext>
            </a:extLst>
          </p:cNvPr>
          <p:cNvSpPr>
            <a:spLocks noGrp="1" noChangeArrowheads="1"/>
          </p:cNvSpPr>
          <p:nvPr>
            <p:ph type="sldNum" sz="quarter" idx="12"/>
          </p:nvPr>
        </p:nvSpPr>
        <p:spPr/>
        <p:txBody>
          <a:bodyPr/>
          <a:lstStyle>
            <a:lvl1pPr>
              <a:defRPr/>
            </a:lvl1pPr>
          </a:lstStyle>
          <a:p>
            <a:pPr>
              <a:defRPr/>
            </a:pPr>
            <a:fld id="{331D0E15-99FF-414D-8076-DC6F96791D54}" type="slidenum">
              <a:rPr lang="es-ES" altLang="es-CL"/>
              <a:pPr>
                <a:defRPr/>
              </a:pPr>
              <a:t>‹Nº›</a:t>
            </a:fld>
            <a:endParaRPr lang="es-ES" altLang="es-CL"/>
          </a:p>
        </p:txBody>
      </p:sp>
    </p:spTree>
    <p:extLst>
      <p:ext uri="{BB962C8B-B14F-4D97-AF65-F5344CB8AC3E}">
        <p14:creationId xmlns:p14="http://schemas.microsoft.com/office/powerpoint/2010/main" val="937978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9">
            <a:extLst>
              <a:ext uri="{FF2B5EF4-FFF2-40B4-BE49-F238E27FC236}">
                <a16:creationId xmlns:a16="http://schemas.microsoft.com/office/drawing/2014/main" id="{EA8B15D4-82E8-8744-6AFB-DD9B48070E91}"/>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3651054F-E8BB-48A2-897D-E8F3CD4A3EA0}"/>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E705DEF9-9FAB-2EED-15D8-EC32C6F4007A}"/>
              </a:ext>
            </a:extLst>
          </p:cNvPr>
          <p:cNvSpPr>
            <a:spLocks noGrp="1" noChangeArrowheads="1"/>
          </p:cNvSpPr>
          <p:nvPr>
            <p:ph type="sldNum" sz="quarter" idx="12"/>
          </p:nvPr>
        </p:nvSpPr>
        <p:spPr/>
        <p:txBody>
          <a:bodyPr/>
          <a:lstStyle>
            <a:lvl1pPr>
              <a:defRPr/>
            </a:lvl1pPr>
          </a:lstStyle>
          <a:p>
            <a:pPr>
              <a:defRPr/>
            </a:pPr>
            <a:fld id="{993C0718-8A81-4B6D-848C-E190097570C8}" type="slidenum">
              <a:rPr lang="es-ES" altLang="es-CL"/>
              <a:pPr>
                <a:defRPr/>
              </a:pPr>
              <a:t>‹Nº›</a:t>
            </a:fld>
            <a:endParaRPr lang="es-ES" altLang="es-CL"/>
          </a:p>
        </p:txBody>
      </p:sp>
    </p:spTree>
    <p:extLst>
      <p:ext uri="{BB962C8B-B14F-4D97-AF65-F5344CB8AC3E}">
        <p14:creationId xmlns:p14="http://schemas.microsoft.com/office/powerpoint/2010/main" val="2071316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23D9AA5C-7C26-BCD5-5037-7938B552C829}"/>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3F130AC7-FB93-FC9B-3B87-935595D66CB2}"/>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ADF1CEE5-513E-CCB2-845B-A049FAF390EA}"/>
              </a:ext>
            </a:extLst>
          </p:cNvPr>
          <p:cNvSpPr>
            <a:spLocks noGrp="1" noChangeArrowheads="1"/>
          </p:cNvSpPr>
          <p:nvPr>
            <p:ph type="sldNum" sz="quarter" idx="12"/>
          </p:nvPr>
        </p:nvSpPr>
        <p:spPr/>
        <p:txBody>
          <a:bodyPr/>
          <a:lstStyle>
            <a:lvl1pPr>
              <a:defRPr/>
            </a:lvl1pPr>
          </a:lstStyle>
          <a:p>
            <a:pPr>
              <a:defRPr/>
            </a:pPr>
            <a:fld id="{008536F1-B554-48AD-9DB1-6BE8E52BF7DD}" type="slidenum">
              <a:rPr lang="es-ES" altLang="es-CL"/>
              <a:pPr>
                <a:defRPr/>
              </a:pPr>
              <a:t>‹Nº›</a:t>
            </a:fld>
            <a:endParaRPr lang="es-ES" altLang="es-CL"/>
          </a:p>
        </p:txBody>
      </p:sp>
    </p:spTree>
    <p:extLst>
      <p:ext uri="{BB962C8B-B14F-4D97-AF65-F5344CB8AC3E}">
        <p14:creationId xmlns:p14="http://schemas.microsoft.com/office/powerpoint/2010/main" val="162041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48350"/>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7813"/>
            <a:ext cx="6019800" cy="58483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A833421B-F8EC-E23F-A64C-752C2287A674}"/>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03786C47-1008-2952-65BA-411A347EE689}"/>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4E9C028D-756F-F5EE-BCA6-C3029CFE705C}"/>
              </a:ext>
            </a:extLst>
          </p:cNvPr>
          <p:cNvSpPr>
            <a:spLocks noGrp="1" noChangeArrowheads="1"/>
          </p:cNvSpPr>
          <p:nvPr>
            <p:ph type="sldNum" sz="quarter" idx="12"/>
          </p:nvPr>
        </p:nvSpPr>
        <p:spPr/>
        <p:txBody>
          <a:bodyPr/>
          <a:lstStyle>
            <a:lvl1pPr>
              <a:defRPr/>
            </a:lvl1pPr>
          </a:lstStyle>
          <a:p>
            <a:pPr>
              <a:defRPr/>
            </a:pPr>
            <a:fld id="{CFA77D86-71D0-494E-B1F4-09E4CD9E4A2E}" type="slidenum">
              <a:rPr lang="es-ES" altLang="es-CL"/>
              <a:pPr>
                <a:defRPr/>
              </a:pPr>
              <a:t>‹Nº›</a:t>
            </a:fld>
            <a:endParaRPr lang="es-ES" altLang="es-CL"/>
          </a:p>
        </p:txBody>
      </p:sp>
    </p:spTree>
    <p:extLst>
      <p:ext uri="{BB962C8B-B14F-4D97-AF65-F5344CB8AC3E}">
        <p14:creationId xmlns:p14="http://schemas.microsoft.com/office/powerpoint/2010/main" val="2745856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6A35D5C-BE26-0C55-2713-2136766B3E70}"/>
              </a:ext>
            </a:extLst>
          </p:cNvPr>
          <p:cNvGrpSpPr>
            <a:grpSpLocks/>
          </p:cNvGrpSpPr>
          <p:nvPr/>
        </p:nvGrpSpPr>
        <p:grpSpPr bwMode="auto">
          <a:xfrm>
            <a:off x="3175" y="4267200"/>
            <a:ext cx="9140825" cy="2590800"/>
            <a:chOff x="2" y="2688"/>
            <a:chExt cx="5758" cy="1632"/>
          </a:xfrm>
        </p:grpSpPr>
        <p:sp>
          <p:nvSpPr>
            <p:cNvPr id="3" name="Freeform 3">
              <a:extLst>
                <a:ext uri="{FF2B5EF4-FFF2-40B4-BE49-F238E27FC236}">
                  <a16:creationId xmlns:a16="http://schemas.microsoft.com/office/drawing/2014/main" id="{639C9BF9-B19B-CBA0-8EEB-513A00364897}"/>
                </a:ext>
              </a:extLst>
            </p:cNvPr>
            <p:cNvSpPr>
              <a:spLocks/>
            </p:cNvSpPr>
            <p:nvPr/>
          </p:nvSpPr>
          <p:spPr bwMode="hidden">
            <a:xfrm>
              <a:off x="2" y="2688"/>
              <a:ext cx="5758" cy="1632"/>
            </a:xfrm>
            <a:custGeom>
              <a:avLst/>
              <a:gdLst>
                <a:gd name="T0" fmla="*/ 6111 w 5740"/>
                <a:gd name="T1" fmla="*/ 0 h 4316"/>
                <a:gd name="T2" fmla="*/ 0 w 5740"/>
                <a:gd name="T3" fmla="*/ 0 h 4316"/>
                <a:gd name="T4" fmla="*/ 0 w 5740"/>
                <a:gd name="T5" fmla="*/ 0 h 4316"/>
                <a:gd name="T6" fmla="*/ 6111 w 5740"/>
                <a:gd name="T7" fmla="*/ 0 h 4316"/>
                <a:gd name="T8" fmla="*/ 6111 w 5740"/>
                <a:gd name="T9" fmla="*/ 0 h 4316"/>
                <a:gd name="T10" fmla="*/ 6111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4" name="Group 4">
              <a:extLst>
                <a:ext uri="{FF2B5EF4-FFF2-40B4-BE49-F238E27FC236}">
                  <a16:creationId xmlns:a16="http://schemas.microsoft.com/office/drawing/2014/main" id="{9AEF9287-E93D-B6C2-979E-FC54010563B7}"/>
                </a:ext>
              </a:extLst>
            </p:cNvPr>
            <p:cNvGrpSpPr>
              <a:grpSpLocks/>
            </p:cNvGrpSpPr>
            <p:nvPr userDrawn="1"/>
          </p:nvGrpSpPr>
          <p:grpSpPr bwMode="auto">
            <a:xfrm>
              <a:off x="3528" y="3715"/>
              <a:ext cx="792" cy="521"/>
              <a:chOff x="3527" y="3715"/>
              <a:chExt cx="792" cy="521"/>
            </a:xfrm>
          </p:grpSpPr>
          <p:sp>
            <p:nvSpPr>
              <p:cNvPr id="5209" name="Oval 5">
                <a:extLst>
                  <a:ext uri="{FF2B5EF4-FFF2-40B4-BE49-F238E27FC236}">
                    <a16:creationId xmlns:a16="http://schemas.microsoft.com/office/drawing/2014/main" id="{E94AA564-B284-6849-E89C-4CAC30322904}"/>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0" name="Oval 6">
                <a:extLst>
                  <a:ext uri="{FF2B5EF4-FFF2-40B4-BE49-F238E27FC236}">
                    <a16:creationId xmlns:a16="http://schemas.microsoft.com/office/drawing/2014/main" id="{34C4C5B5-84F8-59F1-89E1-172C06A0ED8C}"/>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1" name="Oval 7">
                <a:extLst>
                  <a:ext uri="{FF2B5EF4-FFF2-40B4-BE49-F238E27FC236}">
                    <a16:creationId xmlns:a16="http://schemas.microsoft.com/office/drawing/2014/main" id="{A907175A-08E9-06E8-7D60-3B883D283333}"/>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2" name="Oval 8">
                <a:extLst>
                  <a:ext uri="{FF2B5EF4-FFF2-40B4-BE49-F238E27FC236}">
                    <a16:creationId xmlns:a16="http://schemas.microsoft.com/office/drawing/2014/main" id="{AA717AB2-4F2B-24C6-A002-0D845EB7D5F4}"/>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3" name="Oval 9">
                <a:extLst>
                  <a:ext uri="{FF2B5EF4-FFF2-40B4-BE49-F238E27FC236}">
                    <a16:creationId xmlns:a16="http://schemas.microsoft.com/office/drawing/2014/main" id="{1CF4B7F2-5C11-9B7F-7B4D-9D4ADFC69BD5}"/>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214" name="Freeform 10">
                <a:extLst>
                  <a:ext uri="{FF2B5EF4-FFF2-40B4-BE49-F238E27FC236}">
                    <a16:creationId xmlns:a16="http://schemas.microsoft.com/office/drawing/2014/main" id="{969A22B4-4ECA-EFCF-3527-6ED1162BB3D3}"/>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5" name="Freeform 11">
                <a:extLst>
                  <a:ext uri="{FF2B5EF4-FFF2-40B4-BE49-F238E27FC236}">
                    <a16:creationId xmlns:a16="http://schemas.microsoft.com/office/drawing/2014/main" id="{9B7C7DBE-4C7F-277B-F7DC-F0F4DD389C99}"/>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6" name="Freeform 12">
                <a:extLst>
                  <a:ext uri="{FF2B5EF4-FFF2-40B4-BE49-F238E27FC236}">
                    <a16:creationId xmlns:a16="http://schemas.microsoft.com/office/drawing/2014/main" id="{FC57CC18-CC7D-6B14-D961-077B58AB0A17}"/>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7" name="Freeform 13">
                <a:extLst>
                  <a:ext uri="{FF2B5EF4-FFF2-40B4-BE49-F238E27FC236}">
                    <a16:creationId xmlns:a16="http://schemas.microsoft.com/office/drawing/2014/main" id="{CD283782-E7D4-9CDB-D8BD-FBA8BB170487}"/>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8" name="Freeform 14">
                <a:extLst>
                  <a:ext uri="{FF2B5EF4-FFF2-40B4-BE49-F238E27FC236}">
                    <a16:creationId xmlns:a16="http://schemas.microsoft.com/office/drawing/2014/main" id="{4CEFFB08-7405-1391-347A-B28427BF52C8}"/>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19" name="Oval 15">
                <a:extLst>
                  <a:ext uri="{FF2B5EF4-FFF2-40B4-BE49-F238E27FC236}">
                    <a16:creationId xmlns:a16="http://schemas.microsoft.com/office/drawing/2014/main" id="{401CA610-D3FC-5CA5-B2A0-49406EC7AB88}"/>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5" name="Group 16">
              <a:extLst>
                <a:ext uri="{FF2B5EF4-FFF2-40B4-BE49-F238E27FC236}">
                  <a16:creationId xmlns:a16="http://schemas.microsoft.com/office/drawing/2014/main" id="{8185D4B7-08B4-422E-895D-C6014B9D0D53}"/>
                </a:ext>
              </a:extLst>
            </p:cNvPr>
            <p:cNvGrpSpPr>
              <a:grpSpLocks/>
            </p:cNvGrpSpPr>
            <p:nvPr userDrawn="1"/>
          </p:nvGrpSpPr>
          <p:grpSpPr bwMode="auto">
            <a:xfrm>
              <a:off x="1776" y="3631"/>
              <a:ext cx="1626" cy="683"/>
              <a:chOff x="1776" y="3631"/>
              <a:chExt cx="1626" cy="683"/>
            </a:xfrm>
          </p:grpSpPr>
          <p:sp>
            <p:nvSpPr>
              <p:cNvPr id="5191" name="Oval 17">
                <a:extLst>
                  <a:ext uri="{FF2B5EF4-FFF2-40B4-BE49-F238E27FC236}">
                    <a16:creationId xmlns:a16="http://schemas.microsoft.com/office/drawing/2014/main" id="{FE696C55-2E90-2BDF-96D4-F1F27641990D}"/>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2" name="Oval 18">
                <a:extLst>
                  <a:ext uri="{FF2B5EF4-FFF2-40B4-BE49-F238E27FC236}">
                    <a16:creationId xmlns:a16="http://schemas.microsoft.com/office/drawing/2014/main" id="{9A7F8038-DE41-2B77-03EE-3AFFF390388E}"/>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3" name="Oval 19">
                <a:extLst>
                  <a:ext uri="{FF2B5EF4-FFF2-40B4-BE49-F238E27FC236}">
                    <a16:creationId xmlns:a16="http://schemas.microsoft.com/office/drawing/2014/main" id="{2A8952A0-1D11-077E-C8F0-42E98BFCA535}"/>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4" name="Oval 20">
                <a:extLst>
                  <a:ext uri="{FF2B5EF4-FFF2-40B4-BE49-F238E27FC236}">
                    <a16:creationId xmlns:a16="http://schemas.microsoft.com/office/drawing/2014/main" id="{5434ED5C-AE8B-5C11-3176-ADD41C26AE8B}"/>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5" name="Oval 21">
                <a:extLst>
                  <a:ext uri="{FF2B5EF4-FFF2-40B4-BE49-F238E27FC236}">
                    <a16:creationId xmlns:a16="http://schemas.microsoft.com/office/drawing/2014/main" id="{8EAF6262-C7DE-FA10-0DB1-BA8715199028}"/>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6" name="Oval 22">
                <a:extLst>
                  <a:ext uri="{FF2B5EF4-FFF2-40B4-BE49-F238E27FC236}">
                    <a16:creationId xmlns:a16="http://schemas.microsoft.com/office/drawing/2014/main" id="{8DB424D7-7427-9C59-8F48-9477032ACC6E}"/>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7" name="Oval 23">
                <a:extLst>
                  <a:ext uri="{FF2B5EF4-FFF2-40B4-BE49-F238E27FC236}">
                    <a16:creationId xmlns:a16="http://schemas.microsoft.com/office/drawing/2014/main" id="{764C7193-EDBD-4DA6-3CFB-064097CCBB79}"/>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8" name="Oval 24">
                <a:extLst>
                  <a:ext uri="{FF2B5EF4-FFF2-40B4-BE49-F238E27FC236}">
                    <a16:creationId xmlns:a16="http://schemas.microsoft.com/office/drawing/2014/main" id="{72A54AD4-D51B-CA8E-5DAF-4B2D98CD816B}"/>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9" name="Freeform 25">
                <a:extLst>
                  <a:ext uri="{FF2B5EF4-FFF2-40B4-BE49-F238E27FC236}">
                    <a16:creationId xmlns:a16="http://schemas.microsoft.com/office/drawing/2014/main" id="{1120C44D-68EA-003B-41CB-AE7855B44B9C}"/>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0" name="Freeform 26">
                <a:extLst>
                  <a:ext uri="{FF2B5EF4-FFF2-40B4-BE49-F238E27FC236}">
                    <a16:creationId xmlns:a16="http://schemas.microsoft.com/office/drawing/2014/main" id="{724A840F-22FE-085E-F824-8818542470D1}"/>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1" name="Freeform 27">
                <a:extLst>
                  <a:ext uri="{FF2B5EF4-FFF2-40B4-BE49-F238E27FC236}">
                    <a16:creationId xmlns:a16="http://schemas.microsoft.com/office/drawing/2014/main" id="{217CCD3E-91F5-6A34-3645-2C24D7B49D49}"/>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2" name="Freeform 28">
                <a:extLst>
                  <a:ext uri="{FF2B5EF4-FFF2-40B4-BE49-F238E27FC236}">
                    <a16:creationId xmlns:a16="http://schemas.microsoft.com/office/drawing/2014/main" id="{C7CD8F3D-10DF-6278-70C8-F9BEBD93A755}"/>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3" name="Freeform 29">
                <a:extLst>
                  <a:ext uri="{FF2B5EF4-FFF2-40B4-BE49-F238E27FC236}">
                    <a16:creationId xmlns:a16="http://schemas.microsoft.com/office/drawing/2014/main" id="{74B7CC3D-4D0A-ABA2-B1A9-73775CD24E4D}"/>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5204" name="Freeform 30">
                <a:extLst>
                  <a:ext uri="{FF2B5EF4-FFF2-40B4-BE49-F238E27FC236}">
                    <a16:creationId xmlns:a16="http://schemas.microsoft.com/office/drawing/2014/main" id="{1B9B50E3-58FD-2A56-177E-C616A9A6C615}"/>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5205" name="Freeform 31">
                <a:extLst>
                  <a:ext uri="{FF2B5EF4-FFF2-40B4-BE49-F238E27FC236}">
                    <a16:creationId xmlns:a16="http://schemas.microsoft.com/office/drawing/2014/main" id="{86DE5E2C-0A9E-4400-B9D0-E7E9E4F907DB}"/>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6" name="Freeform 32">
                <a:extLst>
                  <a:ext uri="{FF2B5EF4-FFF2-40B4-BE49-F238E27FC236}">
                    <a16:creationId xmlns:a16="http://schemas.microsoft.com/office/drawing/2014/main" id="{766E4B58-777F-A91A-59FC-1325E9B4D3FB}"/>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7" name="Freeform 33">
                <a:extLst>
                  <a:ext uri="{FF2B5EF4-FFF2-40B4-BE49-F238E27FC236}">
                    <a16:creationId xmlns:a16="http://schemas.microsoft.com/office/drawing/2014/main" id="{D2740D14-3E7F-9AEA-D8E8-956D8AFE74B9}"/>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5208" name="Freeform 34">
                <a:extLst>
                  <a:ext uri="{FF2B5EF4-FFF2-40B4-BE49-F238E27FC236}">
                    <a16:creationId xmlns:a16="http://schemas.microsoft.com/office/drawing/2014/main" id="{C93396D0-3D64-38B3-D16D-0DB185FA428D}"/>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grpSp>
          <p:nvGrpSpPr>
            <p:cNvPr id="6" name="Group 35">
              <a:extLst>
                <a:ext uri="{FF2B5EF4-FFF2-40B4-BE49-F238E27FC236}">
                  <a16:creationId xmlns:a16="http://schemas.microsoft.com/office/drawing/2014/main" id="{95801E2B-605B-C554-0991-34574A199E86}"/>
                </a:ext>
              </a:extLst>
            </p:cNvPr>
            <p:cNvGrpSpPr>
              <a:grpSpLocks/>
            </p:cNvGrpSpPr>
            <p:nvPr userDrawn="1"/>
          </p:nvGrpSpPr>
          <p:grpSpPr bwMode="auto">
            <a:xfrm>
              <a:off x="4128" y="3360"/>
              <a:ext cx="1351" cy="821"/>
              <a:chOff x="4128" y="3360"/>
              <a:chExt cx="1351" cy="821"/>
            </a:xfrm>
          </p:grpSpPr>
          <p:sp>
            <p:nvSpPr>
              <p:cNvPr id="20" name="Freeform 36">
                <a:extLst>
                  <a:ext uri="{FF2B5EF4-FFF2-40B4-BE49-F238E27FC236}">
                    <a16:creationId xmlns:a16="http://schemas.microsoft.com/office/drawing/2014/main" id="{A400B189-B04C-DF06-E2B0-A67E3B5A54FC}"/>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1" name="Freeform 37">
                <a:extLst>
                  <a:ext uri="{FF2B5EF4-FFF2-40B4-BE49-F238E27FC236}">
                    <a16:creationId xmlns:a16="http://schemas.microsoft.com/office/drawing/2014/main" id="{F2B5F89D-7418-C4D6-BC1A-BD3678AF4A24}"/>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2" name="Freeform 38">
                <a:extLst>
                  <a:ext uri="{FF2B5EF4-FFF2-40B4-BE49-F238E27FC236}">
                    <a16:creationId xmlns:a16="http://schemas.microsoft.com/office/drawing/2014/main" id="{53A6E1DE-C6CC-D0C9-964B-62CE8C7292F9}"/>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3" name="Freeform 39">
                <a:extLst>
                  <a:ext uri="{FF2B5EF4-FFF2-40B4-BE49-F238E27FC236}">
                    <a16:creationId xmlns:a16="http://schemas.microsoft.com/office/drawing/2014/main" id="{8C5CAA6A-067E-731F-F94A-3F7913452F80}"/>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4" name="Freeform 40">
                <a:extLst>
                  <a:ext uri="{FF2B5EF4-FFF2-40B4-BE49-F238E27FC236}">
                    <a16:creationId xmlns:a16="http://schemas.microsoft.com/office/drawing/2014/main" id="{25985186-4C07-840C-E97E-60D4B8DF6C6E}"/>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5" name="Freeform 41">
                <a:extLst>
                  <a:ext uri="{FF2B5EF4-FFF2-40B4-BE49-F238E27FC236}">
                    <a16:creationId xmlns:a16="http://schemas.microsoft.com/office/drawing/2014/main" id="{F764ABB0-252B-BBEE-71B7-0D2F10E79309}"/>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6" name="Freeform 42">
                <a:extLst>
                  <a:ext uri="{FF2B5EF4-FFF2-40B4-BE49-F238E27FC236}">
                    <a16:creationId xmlns:a16="http://schemas.microsoft.com/office/drawing/2014/main" id="{358B2AE0-009C-6848-227B-E04E8D1D99B3}"/>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7" name="Freeform 43">
                <a:extLst>
                  <a:ext uri="{FF2B5EF4-FFF2-40B4-BE49-F238E27FC236}">
                    <a16:creationId xmlns:a16="http://schemas.microsoft.com/office/drawing/2014/main" id="{F8C81191-F4B0-E61B-24BA-8CC40966162D}"/>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28" name="Freeform 44">
                <a:extLst>
                  <a:ext uri="{FF2B5EF4-FFF2-40B4-BE49-F238E27FC236}">
                    <a16:creationId xmlns:a16="http://schemas.microsoft.com/office/drawing/2014/main" id="{29115349-6550-D60A-28DA-4AAA39C80E90}"/>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29" name="Freeform 45">
                <a:extLst>
                  <a:ext uri="{FF2B5EF4-FFF2-40B4-BE49-F238E27FC236}">
                    <a16:creationId xmlns:a16="http://schemas.microsoft.com/office/drawing/2014/main" id="{0D184F72-C118-36CC-966B-45FB0DF815DD}"/>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30" name="Freeform 46">
                <a:extLst>
                  <a:ext uri="{FF2B5EF4-FFF2-40B4-BE49-F238E27FC236}">
                    <a16:creationId xmlns:a16="http://schemas.microsoft.com/office/drawing/2014/main" id="{5FDD1B96-CF7C-2AC9-8858-D566ADB859DD}"/>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31" name="Oval 47">
                <a:extLst>
                  <a:ext uri="{FF2B5EF4-FFF2-40B4-BE49-F238E27FC236}">
                    <a16:creationId xmlns:a16="http://schemas.microsoft.com/office/drawing/2014/main" id="{2A4C8751-927F-1D65-9522-253428FF0353}"/>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4" name="Oval 48">
                <a:extLst>
                  <a:ext uri="{FF2B5EF4-FFF2-40B4-BE49-F238E27FC236}">
                    <a16:creationId xmlns:a16="http://schemas.microsoft.com/office/drawing/2014/main" id="{07A3A86D-BC6B-8C79-CB94-9DDDD67027A5}"/>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5" name="Oval 49">
                <a:extLst>
                  <a:ext uri="{FF2B5EF4-FFF2-40B4-BE49-F238E27FC236}">
                    <a16:creationId xmlns:a16="http://schemas.microsoft.com/office/drawing/2014/main" id="{B305FA3A-2291-A3CC-45A0-46629A36EF11}"/>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8" name="Oval 50">
                <a:extLst>
                  <a:ext uri="{FF2B5EF4-FFF2-40B4-BE49-F238E27FC236}">
                    <a16:creationId xmlns:a16="http://schemas.microsoft.com/office/drawing/2014/main" id="{71F3E2C5-2315-6C3E-913E-A9ECCCCA9780}"/>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89" name="Oval 51">
                <a:extLst>
                  <a:ext uri="{FF2B5EF4-FFF2-40B4-BE49-F238E27FC236}">
                    <a16:creationId xmlns:a16="http://schemas.microsoft.com/office/drawing/2014/main" id="{05860BC1-04B0-16FC-26CC-82AA4D1FE0F1}"/>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5190" name="Oval 52">
                <a:extLst>
                  <a:ext uri="{FF2B5EF4-FFF2-40B4-BE49-F238E27FC236}">
                    <a16:creationId xmlns:a16="http://schemas.microsoft.com/office/drawing/2014/main" id="{B2775361-4CB3-5568-BA40-600D068B05A4}"/>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7" name="Group 53">
              <a:extLst>
                <a:ext uri="{FF2B5EF4-FFF2-40B4-BE49-F238E27FC236}">
                  <a16:creationId xmlns:a16="http://schemas.microsoft.com/office/drawing/2014/main" id="{FFD558CC-2115-9C31-8C53-D4D33F62B76D}"/>
                </a:ext>
              </a:extLst>
            </p:cNvPr>
            <p:cNvGrpSpPr>
              <a:grpSpLocks/>
            </p:cNvGrpSpPr>
            <p:nvPr userDrawn="1"/>
          </p:nvGrpSpPr>
          <p:grpSpPr bwMode="auto">
            <a:xfrm>
              <a:off x="5280" y="3024"/>
              <a:ext cx="425" cy="258"/>
              <a:chOff x="5280" y="3024"/>
              <a:chExt cx="425" cy="258"/>
            </a:xfrm>
          </p:grpSpPr>
          <p:sp>
            <p:nvSpPr>
              <p:cNvPr id="8" name="Freeform 54">
                <a:extLst>
                  <a:ext uri="{FF2B5EF4-FFF2-40B4-BE49-F238E27FC236}">
                    <a16:creationId xmlns:a16="http://schemas.microsoft.com/office/drawing/2014/main" id="{AFCC98A2-E20C-519B-9E65-2F879D4AD5F7}"/>
                  </a:ext>
                </a:extLst>
              </p:cNvPr>
              <p:cNvSpPr>
                <a:spLocks/>
              </p:cNvSpPr>
              <p:nvPr/>
            </p:nvSpPr>
            <p:spPr bwMode="hidden">
              <a:xfrm>
                <a:off x="5280" y="3186"/>
                <a:ext cx="383" cy="96"/>
              </a:xfrm>
              <a:custGeom>
                <a:avLst/>
                <a:gdLst>
                  <a:gd name="T0" fmla="*/ 22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9 w 382"/>
                  <a:gd name="T19" fmla="*/ 96 h 96"/>
                  <a:gd name="T20" fmla="*/ 283 w 382"/>
                  <a:gd name="T21" fmla="*/ 90 h 96"/>
                  <a:gd name="T22" fmla="*/ 331 w 382"/>
                  <a:gd name="T23" fmla="*/ 84 h 96"/>
                  <a:gd name="T24" fmla="*/ 372 w 382"/>
                  <a:gd name="T25" fmla="*/ 66 h 96"/>
                  <a:gd name="T26" fmla="*/ 402 w 382"/>
                  <a:gd name="T27" fmla="*/ 42 h 96"/>
                  <a:gd name="T28" fmla="*/ 396 w 382"/>
                  <a:gd name="T29" fmla="*/ 42 h 96"/>
                  <a:gd name="T30" fmla="*/ 366 w 382"/>
                  <a:gd name="T31" fmla="*/ 66 h 96"/>
                  <a:gd name="T32" fmla="*/ 325 w 382"/>
                  <a:gd name="T33" fmla="*/ 78 h 96"/>
                  <a:gd name="T34" fmla="*/ 283 w 382"/>
                  <a:gd name="T35" fmla="*/ 90 h 96"/>
                  <a:gd name="T36" fmla="*/ 229 w 382"/>
                  <a:gd name="T37" fmla="*/ 96 h 96"/>
                  <a:gd name="T38" fmla="*/ 22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9" name="Freeform 55">
                <a:extLst>
                  <a:ext uri="{FF2B5EF4-FFF2-40B4-BE49-F238E27FC236}">
                    <a16:creationId xmlns:a16="http://schemas.microsoft.com/office/drawing/2014/main" id="{662D454C-598D-8F24-4EB4-63F6ECC2FD53}"/>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 name="Freeform 56">
                <a:extLst>
                  <a:ext uri="{FF2B5EF4-FFF2-40B4-BE49-F238E27FC236}">
                    <a16:creationId xmlns:a16="http://schemas.microsoft.com/office/drawing/2014/main" id="{41C6AB8B-57F3-34FD-D3A4-1ABBE2B2FD8C}"/>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1" name="Freeform 57">
                <a:extLst>
                  <a:ext uri="{FF2B5EF4-FFF2-40B4-BE49-F238E27FC236}">
                    <a16:creationId xmlns:a16="http://schemas.microsoft.com/office/drawing/2014/main" id="{91EC2F84-0E5A-1DAE-F3B0-703DDE2380C8}"/>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2" name="Freeform 58">
                <a:extLst>
                  <a:ext uri="{FF2B5EF4-FFF2-40B4-BE49-F238E27FC236}">
                    <a16:creationId xmlns:a16="http://schemas.microsoft.com/office/drawing/2014/main" id="{AC67F9E9-8F42-91BC-291E-7ABD9FB45993}"/>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3" name="Freeform 59">
                <a:extLst>
                  <a:ext uri="{FF2B5EF4-FFF2-40B4-BE49-F238E27FC236}">
                    <a16:creationId xmlns:a16="http://schemas.microsoft.com/office/drawing/2014/main" id="{5B7E625E-1621-A4DA-13FE-9A1FAE31BFD5}"/>
                  </a:ext>
                </a:extLst>
              </p:cNvPr>
              <p:cNvSpPr>
                <a:spLocks/>
              </p:cNvSpPr>
              <p:nvPr/>
            </p:nvSpPr>
            <p:spPr bwMode="hidden">
              <a:xfrm>
                <a:off x="5489" y="3042"/>
                <a:ext cx="186" cy="210"/>
              </a:xfrm>
              <a:custGeom>
                <a:avLst/>
                <a:gdLst>
                  <a:gd name="T0" fmla="*/ 0 w 185"/>
                  <a:gd name="T1" fmla="*/ 6 h 210"/>
                  <a:gd name="T2" fmla="*/ 66 w 185"/>
                  <a:gd name="T3" fmla="*/ 12 h 210"/>
                  <a:gd name="T4" fmla="*/ 139 w 185"/>
                  <a:gd name="T5" fmla="*/ 36 h 210"/>
                  <a:gd name="T6" fmla="*/ 175 w 185"/>
                  <a:gd name="T7" fmla="*/ 72 h 210"/>
                  <a:gd name="T8" fmla="*/ 181 w 185"/>
                  <a:gd name="T9" fmla="*/ 90 h 210"/>
                  <a:gd name="T10" fmla="*/ 187 w 185"/>
                  <a:gd name="T11" fmla="*/ 114 h 210"/>
                  <a:gd name="T12" fmla="*/ 181 w 185"/>
                  <a:gd name="T13" fmla="*/ 138 h 210"/>
                  <a:gd name="T14" fmla="*/ 169 w 185"/>
                  <a:gd name="T15" fmla="*/ 162 h 210"/>
                  <a:gd name="T16" fmla="*/ 139 w 185"/>
                  <a:gd name="T17" fmla="*/ 180 h 210"/>
                  <a:gd name="T18" fmla="*/ 90 w 185"/>
                  <a:gd name="T19" fmla="*/ 198 h 210"/>
                  <a:gd name="T20" fmla="*/ 116 w 185"/>
                  <a:gd name="T21" fmla="*/ 210 h 210"/>
                  <a:gd name="T22" fmla="*/ 151 w 185"/>
                  <a:gd name="T23" fmla="*/ 192 h 210"/>
                  <a:gd name="T24" fmla="*/ 181 w 185"/>
                  <a:gd name="T25" fmla="*/ 168 h 210"/>
                  <a:gd name="T26" fmla="*/ 199 w 185"/>
                  <a:gd name="T27" fmla="*/ 144 h 210"/>
                  <a:gd name="T28" fmla="*/ 205 w 185"/>
                  <a:gd name="T29" fmla="*/ 114 h 210"/>
                  <a:gd name="T30" fmla="*/ 199 w 185"/>
                  <a:gd name="T31" fmla="*/ 90 h 210"/>
                  <a:gd name="T32" fmla="*/ 193 w 185"/>
                  <a:gd name="T33" fmla="*/ 66 h 210"/>
                  <a:gd name="T34" fmla="*/ 175 w 185"/>
                  <a:gd name="T35" fmla="*/ 48 h 210"/>
                  <a:gd name="T36" fmla="*/ 15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4" name="Freeform 60">
                <a:extLst>
                  <a:ext uri="{FF2B5EF4-FFF2-40B4-BE49-F238E27FC236}">
                    <a16:creationId xmlns:a16="http://schemas.microsoft.com/office/drawing/2014/main" id="{3F97A9BB-5FC3-6C78-34B9-956847C9FC66}"/>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15" name="Group 61">
                <a:extLst>
                  <a:ext uri="{FF2B5EF4-FFF2-40B4-BE49-F238E27FC236}">
                    <a16:creationId xmlns:a16="http://schemas.microsoft.com/office/drawing/2014/main" id="{48F22BCA-5D57-1F9C-E324-395BCDFAD929}"/>
                  </a:ext>
                </a:extLst>
              </p:cNvPr>
              <p:cNvGrpSpPr>
                <a:grpSpLocks/>
              </p:cNvGrpSpPr>
              <p:nvPr/>
            </p:nvGrpSpPr>
            <p:grpSpPr bwMode="auto">
              <a:xfrm>
                <a:off x="5381" y="3085"/>
                <a:ext cx="227" cy="132"/>
                <a:chOff x="5381" y="3085"/>
                <a:chExt cx="227" cy="132"/>
              </a:xfrm>
            </p:grpSpPr>
            <p:sp>
              <p:nvSpPr>
                <p:cNvPr id="16" name="Oval 62">
                  <a:extLst>
                    <a:ext uri="{FF2B5EF4-FFF2-40B4-BE49-F238E27FC236}">
                      <a16:creationId xmlns:a16="http://schemas.microsoft.com/office/drawing/2014/main" id="{C59DB7CE-F1E6-D2FF-72EE-239D94E49ADC}"/>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17" name="Oval 63">
                  <a:extLst>
                    <a:ext uri="{FF2B5EF4-FFF2-40B4-BE49-F238E27FC236}">
                      <a16:creationId xmlns:a16="http://schemas.microsoft.com/office/drawing/2014/main" id="{D236FD3D-C312-4527-3053-072E86841089}"/>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18" name="Oval 64">
                  <a:extLst>
                    <a:ext uri="{FF2B5EF4-FFF2-40B4-BE49-F238E27FC236}">
                      <a16:creationId xmlns:a16="http://schemas.microsoft.com/office/drawing/2014/main" id="{911DE0CF-5048-A189-3D9D-EF857D6775E1}"/>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19" name="Oval 65">
                  <a:extLst>
                    <a:ext uri="{FF2B5EF4-FFF2-40B4-BE49-F238E27FC236}">
                      <a16:creationId xmlns:a16="http://schemas.microsoft.com/office/drawing/2014/main" id="{C332EC53-81B2-CF01-9567-B38FFC1BA807}"/>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s-ES"/>
              <a:t>Haga clic para cambiar el estilo de título	</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5220" name="Rectangle 68">
            <a:extLst>
              <a:ext uri="{FF2B5EF4-FFF2-40B4-BE49-F238E27FC236}">
                <a16:creationId xmlns:a16="http://schemas.microsoft.com/office/drawing/2014/main" id="{164FBF53-6CFB-7C22-AF32-BA42867240BC}"/>
              </a:ext>
            </a:extLst>
          </p:cNvPr>
          <p:cNvSpPr>
            <a:spLocks noGrp="1" noChangeArrowheads="1"/>
          </p:cNvSpPr>
          <p:nvPr>
            <p:ph type="dt" sz="quarter" idx="10"/>
          </p:nvPr>
        </p:nvSpPr>
        <p:spPr>
          <a:xfrm>
            <a:off x="457200" y="6248400"/>
            <a:ext cx="2133600" cy="457200"/>
          </a:xfrm>
        </p:spPr>
        <p:txBody>
          <a:bodyPr/>
          <a:lstStyle>
            <a:lvl1pPr>
              <a:defRPr/>
            </a:lvl1pPr>
          </a:lstStyle>
          <a:p>
            <a:pPr>
              <a:defRPr/>
            </a:pPr>
            <a:endParaRPr lang="es-ES"/>
          </a:p>
        </p:txBody>
      </p:sp>
      <p:sp>
        <p:nvSpPr>
          <p:cNvPr id="5221" name="Rectangle 69">
            <a:extLst>
              <a:ext uri="{FF2B5EF4-FFF2-40B4-BE49-F238E27FC236}">
                <a16:creationId xmlns:a16="http://schemas.microsoft.com/office/drawing/2014/main" id="{8C596343-56FD-01FE-C847-E590BE80A3A5}"/>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es-ES"/>
              <a:t>Preuniversitario FUTURO 2009</a:t>
            </a:r>
          </a:p>
        </p:txBody>
      </p:sp>
      <p:sp>
        <p:nvSpPr>
          <p:cNvPr id="5222" name="Rectangle 70">
            <a:extLst>
              <a:ext uri="{FF2B5EF4-FFF2-40B4-BE49-F238E27FC236}">
                <a16:creationId xmlns:a16="http://schemas.microsoft.com/office/drawing/2014/main" id="{B90664D6-113C-0253-9EA9-0889DB6CA176}"/>
              </a:ext>
            </a:extLst>
          </p:cNvPr>
          <p:cNvSpPr>
            <a:spLocks noGrp="1" noChangeArrowheads="1"/>
          </p:cNvSpPr>
          <p:nvPr>
            <p:ph type="sldNum" sz="quarter" idx="12"/>
          </p:nvPr>
        </p:nvSpPr>
        <p:spPr>
          <a:xfrm>
            <a:off x="6553200" y="6248400"/>
            <a:ext cx="2133600" cy="457200"/>
          </a:xfrm>
        </p:spPr>
        <p:txBody>
          <a:bodyPr/>
          <a:lstStyle>
            <a:lvl1pPr>
              <a:defRPr/>
            </a:lvl1pPr>
          </a:lstStyle>
          <a:p>
            <a:pPr>
              <a:defRPr/>
            </a:pPr>
            <a:fld id="{E05334C1-0B7C-47C9-AC46-13EAD3B69D82}" type="slidenum">
              <a:rPr lang="es-ES" altLang="es-CL"/>
              <a:pPr>
                <a:defRPr/>
              </a:pPr>
              <a:t>‹Nº›</a:t>
            </a:fld>
            <a:endParaRPr lang="es-ES" altLang="es-CL"/>
          </a:p>
        </p:txBody>
      </p:sp>
    </p:spTree>
    <p:extLst>
      <p:ext uri="{BB962C8B-B14F-4D97-AF65-F5344CB8AC3E}">
        <p14:creationId xmlns:p14="http://schemas.microsoft.com/office/powerpoint/2010/main" val="3359915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D61DADB4-E360-9860-261B-3686C174E78C}"/>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A7061EDC-6059-4031-F4EB-FD6E58287AB3}"/>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B2CFD02C-85C1-C4F3-2EB6-46A7D3992437}"/>
              </a:ext>
            </a:extLst>
          </p:cNvPr>
          <p:cNvSpPr>
            <a:spLocks noGrp="1" noChangeArrowheads="1"/>
          </p:cNvSpPr>
          <p:nvPr>
            <p:ph type="sldNum" sz="quarter" idx="12"/>
          </p:nvPr>
        </p:nvSpPr>
        <p:spPr/>
        <p:txBody>
          <a:bodyPr/>
          <a:lstStyle>
            <a:lvl1pPr>
              <a:defRPr/>
            </a:lvl1pPr>
          </a:lstStyle>
          <a:p>
            <a:pPr>
              <a:defRPr/>
            </a:pPr>
            <a:fld id="{C49333C8-17F2-498A-89DC-A15B68E28CCB}" type="slidenum">
              <a:rPr lang="es-ES" altLang="es-CL"/>
              <a:pPr>
                <a:defRPr/>
              </a:pPr>
              <a:t>‹Nº›</a:t>
            </a:fld>
            <a:endParaRPr lang="es-ES" altLang="es-CL"/>
          </a:p>
        </p:txBody>
      </p:sp>
    </p:spTree>
    <p:extLst>
      <p:ext uri="{BB962C8B-B14F-4D97-AF65-F5344CB8AC3E}">
        <p14:creationId xmlns:p14="http://schemas.microsoft.com/office/powerpoint/2010/main" val="121725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69">
            <a:extLst>
              <a:ext uri="{FF2B5EF4-FFF2-40B4-BE49-F238E27FC236}">
                <a16:creationId xmlns:a16="http://schemas.microsoft.com/office/drawing/2014/main" id="{7DD07D24-BCB0-9317-53A6-24C1E781CAE9}"/>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F5C969B4-8D4F-126E-A5FD-C1D72A80F326}"/>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D2734BF4-0708-AFBD-D869-9379D6C299D1}"/>
              </a:ext>
            </a:extLst>
          </p:cNvPr>
          <p:cNvSpPr>
            <a:spLocks noGrp="1" noChangeArrowheads="1"/>
          </p:cNvSpPr>
          <p:nvPr>
            <p:ph type="sldNum" sz="quarter" idx="12"/>
          </p:nvPr>
        </p:nvSpPr>
        <p:spPr/>
        <p:txBody>
          <a:bodyPr/>
          <a:lstStyle>
            <a:lvl1pPr>
              <a:defRPr/>
            </a:lvl1pPr>
          </a:lstStyle>
          <a:p>
            <a:pPr>
              <a:defRPr/>
            </a:pPr>
            <a:fld id="{B7D34924-15D1-4C0C-B449-B30AD36B323A}" type="slidenum">
              <a:rPr lang="es-ES" altLang="es-CL"/>
              <a:pPr>
                <a:defRPr/>
              </a:pPr>
              <a:t>‹Nº›</a:t>
            </a:fld>
            <a:endParaRPr lang="es-ES" altLang="es-CL"/>
          </a:p>
        </p:txBody>
      </p:sp>
    </p:spTree>
    <p:extLst>
      <p:ext uri="{BB962C8B-B14F-4D97-AF65-F5344CB8AC3E}">
        <p14:creationId xmlns:p14="http://schemas.microsoft.com/office/powerpoint/2010/main" val="1662600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69">
            <a:extLst>
              <a:ext uri="{FF2B5EF4-FFF2-40B4-BE49-F238E27FC236}">
                <a16:creationId xmlns:a16="http://schemas.microsoft.com/office/drawing/2014/main" id="{37242E15-75F6-D34F-E7EE-176E1BF0CA6A}"/>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E7A109E1-336E-CE95-AAD0-361509EE9DF3}"/>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AC57D14C-27D4-C61E-F41E-F21FC756241D}"/>
              </a:ext>
            </a:extLst>
          </p:cNvPr>
          <p:cNvSpPr>
            <a:spLocks noGrp="1" noChangeArrowheads="1"/>
          </p:cNvSpPr>
          <p:nvPr>
            <p:ph type="sldNum" sz="quarter" idx="12"/>
          </p:nvPr>
        </p:nvSpPr>
        <p:spPr/>
        <p:txBody>
          <a:bodyPr/>
          <a:lstStyle>
            <a:lvl1pPr>
              <a:defRPr/>
            </a:lvl1pPr>
          </a:lstStyle>
          <a:p>
            <a:pPr>
              <a:defRPr/>
            </a:pPr>
            <a:fld id="{800AD539-621A-4575-BBDB-CF021D66C20A}" type="slidenum">
              <a:rPr lang="es-ES" altLang="es-CL"/>
              <a:pPr>
                <a:defRPr/>
              </a:pPr>
              <a:t>‹Nº›</a:t>
            </a:fld>
            <a:endParaRPr lang="es-ES" altLang="es-CL"/>
          </a:p>
        </p:txBody>
      </p:sp>
    </p:spTree>
    <p:extLst>
      <p:ext uri="{BB962C8B-B14F-4D97-AF65-F5344CB8AC3E}">
        <p14:creationId xmlns:p14="http://schemas.microsoft.com/office/powerpoint/2010/main" val="1025765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69">
            <a:extLst>
              <a:ext uri="{FF2B5EF4-FFF2-40B4-BE49-F238E27FC236}">
                <a16:creationId xmlns:a16="http://schemas.microsoft.com/office/drawing/2014/main" id="{C259BDDE-D995-177C-1C61-1BBC47989A98}"/>
              </a:ext>
            </a:extLst>
          </p:cNvPr>
          <p:cNvSpPr>
            <a:spLocks noGrp="1" noChangeArrowheads="1"/>
          </p:cNvSpPr>
          <p:nvPr>
            <p:ph type="dt" sz="half" idx="10"/>
          </p:nvPr>
        </p:nvSpPr>
        <p:spPr/>
        <p:txBody>
          <a:bodyPr/>
          <a:lstStyle>
            <a:lvl1pPr>
              <a:defRPr/>
            </a:lvl1pPr>
          </a:lstStyle>
          <a:p>
            <a:pPr>
              <a:defRPr/>
            </a:pPr>
            <a:endParaRPr lang="es-ES"/>
          </a:p>
        </p:txBody>
      </p:sp>
      <p:sp>
        <p:nvSpPr>
          <p:cNvPr id="8" name="Rectangle 70">
            <a:extLst>
              <a:ext uri="{FF2B5EF4-FFF2-40B4-BE49-F238E27FC236}">
                <a16:creationId xmlns:a16="http://schemas.microsoft.com/office/drawing/2014/main" id="{2418F181-4481-0F97-F026-1B9C76034041}"/>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9" name="Rectangle 71">
            <a:extLst>
              <a:ext uri="{FF2B5EF4-FFF2-40B4-BE49-F238E27FC236}">
                <a16:creationId xmlns:a16="http://schemas.microsoft.com/office/drawing/2014/main" id="{B423BF14-2787-8A68-AC3E-B63C04B16A4E}"/>
              </a:ext>
            </a:extLst>
          </p:cNvPr>
          <p:cNvSpPr>
            <a:spLocks noGrp="1" noChangeArrowheads="1"/>
          </p:cNvSpPr>
          <p:nvPr>
            <p:ph type="sldNum" sz="quarter" idx="12"/>
          </p:nvPr>
        </p:nvSpPr>
        <p:spPr/>
        <p:txBody>
          <a:bodyPr/>
          <a:lstStyle>
            <a:lvl1pPr>
              <a:defRPr/>
            </a:lvl1pPr>
          </a:lstStyle>
          <a:p>
            <a:pPr>
              <a:defRPr/>
            </a:pPr>
            <a:fld id="{AD702916-4777-4837-953B-416A19012348}" type="slidenum">
              <a:rPr lang="es-ES" altLang="es-CL"/>
              <a:pPr>
                <a:defRPr/>
              </a:pPr>
              <a:t>‹Nº›</a:t>
            </a:fld>
            <a:endParaRPr lang="es-ES" altLang="es-CL"/>
          </a:p>
        </p:txBody>
      </p:sp>
    </p:spTree>
    <p:extLst>
      <p:ext uri="{BB962C8B-B14F-4D97-AF65-F5344CB8AC3E}">
        <p14:creationId xmlns:p14="http://schemas.microsoft.com/office/powerpoint/2010/main" val="2270866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69">
            <a:extLst>
              <a:ext uri="{FF2B5EF4-FFF2-40B4-BE49-F238E27FC236}">
                <a16:creationId xmlns:a16="http://schemas.microsoft.com/office/drawing/2014/main" id="{E2C21FD6-7F08-CAC4-9AF7-A2C58AB0B11B}"/>
              </a:ext>
            </a:extLst>
          </p:cNvPr>
          <p:cNvSpPr>
            <a:spLocks noGrp="1" noChangeArrowheads="1"/>
          </p:cNvSpPr>
          <p:nvPr>
            <p:ph type="dt" sz="half" idx="10"/>
          </p:nvPr>
        </p:nvSpPr>
        <p:spPr/>
        <p:txBody>
          <a:bodyPr/>
          <a:lstStyle>
            <a:lvl1pPr>
              <a:defRPr/>
            </a:lvl1pPr>
          </a:lstStyle>
          <a:p>
            <a:pPr>
              <a:defRPr/>
            </a:pPr>
            <a:endParaRPr lang="es-ES"/>
          </a:p>
        </p:txBody>
      </p:sp>
      <p:sp>
        <p:nvSpPr>
          <p:cNvPr id="4" name="Rectangle 70">
            <a:extLst>
              <a:ext uri="{FF2B5EF4-FFF2-40B4-BE49-F238E27FC236}">
                <a16:creationId xmlns:a16="http://schemas.microsoft.com/office/drawing/2014/main" id="{9F8824B3-C61F-8D9D-CBD0-ED0B6DF17B6F}"/>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5" name="Rectangle 71">
            <a:extLst>
              <a:ext uri="{FF2B5EF4-FFF2-40B4-BE49-F238E27FC236}">
                <a16:creationId xmlns:a16="http://schemas.microsoft.com/office/drawing/2014/main" id="{62A5763D-C307-68FD-03FD-EA4590E6F11A}"/>
              </a:ext>
            </a:extLst>
          </p:cNvPr>
          <p:cNvSpPr>
            <a:spLocks noGrp="1" noChangeArrowheads="1"/>
          </p:cNvSpPr>
          <p:nvPr>
            <p:ph type="sldNum" sz="quarter" idx="12"/>
          </p:nvPr>
        </p:nvSpPr>
        <p:spPr/>
        <p:txBody>
          <a:bodyPr/>
          <a:lstStyle>
            <a:lvl1pPr>
              <a:defRPr/>
            </a:lvl1pPr>
          </a:lstStyle>
          <a:p>
            <a:pPr>
              <a:defRPr/>
            </a:pPr>
            <a:fld id="{6B3A8BEC-C631-425F-AE8C-275189AA56F0}" type="slidenum">
              <a:rPr lang="es-ES" altLang="es-CL"/>
              <a:pPr>
                <a:defRPr/>
              </a:pPr>
              <a:t>‹Nº›</a:t>
            </a:fld>
            <a:endParaRPr lang="es-ES" altLang="es-CL"/>
          </a:p>
        </p:txBody>
      </p:sp>
    </p:spTree>
    <p:extLst>
      <p:ext uri="{BB962C8B-B14F-4D97-AF65-F5344CB8AC3E}">
        <p14:creationId xmlns:p14="http://schemas.microsoft.com/office/powerpoint/2010/main" val="2108114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336BA9D5-6BB9-F965-ABD3-C662DE9CFFA1}"/>
              </a:ext>
            </a:extLst>
          </p:cNvPr>
          <p:cNvSpPr>
            <a:spLocks noGrp="1" noChangeArrowheads="1"/>
          </p:cNvSpPr>
          <p:nvPr>
            <p:ph type="dt" sz="half" idx="10"/>
          </p:nvPr>
        </p:nvSpPr>
        <p:spPr/>
        <p:txBody>
          <a:bodyPr/>
          <a:lstStyle>
            <a:lvl1pPr>
              <a:defRPr/>
            </a:lvl1pPr>
          </a:lstStyle>
          <a:p>
            <a:pPr>
              <a:defRPr/>
            </a:pPr>
            <a:endParaRPr lang="es-ES"/>
          </a:p>
        </p:txBody>
      </p:sp>
      <p:sp>
        <p:nvSpPr>
          <p:cNvPr id="3" name="Rectangle 70">
            <a:extLst>
              <a:ext uri="{FF2B5EF4-FFF2-40B4-BE49-F238E27FC236}">
                <a16:creationId xmlns:a16="http://schemas.microsoft.com/office/drawing/2014/main" id="{8E60425B-E12F-B113-7C74-9F3BBA3F04F3}"/>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4" name="Rectangle 71">
            <a:extLst>
              <a:ext uri="{FF2B5EF4-FFF2-40B4-BE49-F238E27FC236}">
                <a16:creationId xmlns:a16="http://schemas.microsoft.com/office/drawing/2014/main" id="{2C60C0EE-A010-7042-5504-CBC5CE71C94B}"/>
              </a:ext>
            </a:extLst>
          </p:cNvPr>
          <p:cNvSpPr>
            <a:spLocks noGrp="1" noChangeArrowheads="1"/>
          </p:cNvSpPr>
          <p:nvPr>
            <p:ph type="sldNum" sz="quarter" idx="12"/>
          </p:nvPr>
        </p:nvSpPr>
        <p:spPr/>
        <p:txBody>
          <a:bodyPr/>
          <a:lstStyle>
            <a:lvl1pPr>
              <a:defRPr/>
            </a:lvl1pPr>
          </a:lstStyle>
          <a:p>
            <a:pPr>
              <a:defRPr/>
            </a:pPr>
            <a:fld id="{D2FA984D-88B1-458F-90CA-87F866513261}" type="slidenum">
              <a:rPr lang="es-ES" altLang="es-CL"/>
              <a:pPr>
                <a:defRPr/>
              </a:pPr>
              <a:t>‹Nº›</a:t>
            </a:fld>
            <a:endParaRPr lang="es-ES" altLang="es-CL"/>
          </a:p>
        </p:txBody>
      </p:sp>
    </p:spTree>
    <p:extLst>
      <p:ext uri="{BB962C8B-B14F-4D97-AF65-F5344CB8AC3E}">
        <p14:creationId xmlns:p14="http://schemas.microsoft.com/office/powerpoint/2010/main" val="109185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69">
            <a:extLst>
              <a:ext uri="{FF2B5EF4-FFF2-40B4-BE49-F238E27FC236}">
                <a16:creationId xmlns:a16="http://schemas.microsoft.com/office/drawing/2014/main" id="{3D7C923E-6860-64DD-447F-9163526BCB83}"/>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39B907F6-DF75-90D2-C2B0-3ADACC392D80}"/>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20441106-0264-AF7B-A1DB-923EC1B57E97}"/>
              </a:ext>
            </a:extLst>
          </p:cNvPr>
          <p:cNvSpPr>
            <a:spLocks noGrp="1" noChangeArrowheads="1"/>
          </p:cNvSpPr>
          <p:nvPr>
            <p:ph type="sldNum" sz="quarter" idx="12"/>
          </p:nvPr>
        </p:nvSpPr>
        <p:spPr/>
        <p:txBody>
          <a:bodyPr/>
          <a:lstStyle>
            <a:lvl1pPr>
              <a:defRPr/>
            </a:lvl1pPr>
          </a:lstStyle>
          <a:p>
            <a:pPr>
              <a:defRPr/>
            </a:pPr>
            <a:fld id="{7544A097-8394-4B18-868F-CBF901AFEB42}" type="slidenum">
              <a:rPr lang="es-ES" altLang="es-CL"/>
              <a:pPr>
                <a:defRPr/>
              </a:pPr>
              <a:t>‹Nº›</a:t>
            </a:fld>
            <a:endParaRPr lang="es-ES" altLang="es-CL"/>
          </a:p>
        </p:txBody>
      </p:sp>
    </p:spTree>
    <p:extLst>
      <p:ext uri="{BB962C8B-B14F-4D97-AF65-F5344CB8AC3E}">
        <p14:creationId xmlns:p14="http://schemas.microsoft.com/office/powerpoint/2010/main" val="3250417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9">
            <a:extLst>
              <a:ext uri="{FF2B5EF4-FFF2-40B4-BE49-F238E27FC236}">
                <a16:creationId xmlns:a16="http://schemas.microsoft.com/office/drawing/2014/main" id="{1D8A1B1E-BE68-C75E-33E3-B4D2B90EA8B4}"/>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435489F9-B739-5A97-9BD0-1C6977E9E567}"/>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C62DAFE2-8950-68B2-CC6D-20DC361D0346}"/>
              </a:ext>
            </a:extLst>
          </p:cNvPr>
          <p:cNvSpPr>
            <a:spLocks noGrp="1" noChangeArrowheads="1"/>
          </p:cNvSpPr>
          <p:nvPr>
            <p:ph type="sldNum" sz="quarter" idx="12"/>
          </p:nvPr>
        </p:nvSpPr>
        <p:spPr/>
        <p:txBody>
          <a:bodyPr/>
          <a:lstStyle>
            <a:lvl1pPr>
              <a:defRPr/>
            </a:lvl1pPr>
          </a:lstStyle>
          <a:p>
            <a:pPr>
              <a:defRPr/>
            </a:pPr>
            <a:fld id="{9CAE61A1-C27B-4A48-823D-BB0FFECBEF33}" type="slidenum">
              <a:rPr lang="es-ES" altLang="es-CL"/>
              <a:pPr>
                <a:defRPr/>
              </a:pPr>
              <a:t>‹Nº›</a:t>
            </a:fld>
            <a:endParaRPr lang="es-ES" altLang="es-CL"/>
          </a:p>
        </p:txBody>
      </p:sp>
    </p:spTree>
    <p:extLst>
      <p:ext uri="{BB962C8B-B14F-4D97-AF65-F5344CB8AC3E}">
        <p14:creationId xmlns:p14="http://schemas.microsoft.com/office/powerpoint/2010/main" val="456581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9">
            <a:extLst>
              <a:ext uri="{FF2B5EF4-FFF2-40B4-BE49-F238E27FC236}">
                <a16:creationId xmlns:a16="http://schemas.microsoft.com/office/drawing/2014/main" id="{DD003336-C8CD-8647-74A1-3A5C0A779696}"/>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D236227C-5CF0-3689-D3CA-DF6F708623D3}"/>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B55FBE25-5BA1-CC22-89C5-7ADB6B876668}"/>
              </a:ext>
            </a:extLst>
          </p:cNvPr>
          <p:cNvSpPr>
            <a:spLocks noGrp="1" noChangeArrowheads="1"/>
          </p:cNvSpPr>
          <p:nvPr>
            <p:ph type="sldNum" sz="quarter" idx="12"/>
          </p:nvPr>
        </p:nvSpPr>
        <p:spPr/>
        <p:txBody>
          <a:bodyPr/>
          <a:lstStyle>
            <a:lvl1pPr>
              <a:defRPr/>
            </a:lvl1pPr>
          </a:lstStyle>
          <a:p>
            <a:pPr>
              <a:defRPr/>
            </a:pPr>
            <a:fld id="{EAB4C7A2-BBF8-4328-AB44-D80ABE4ED201}" type="slidenum">
              <a:rPr lang="es-ES" altLang="es-CL"/>
              <a:pPr>
                <a:defRPr/>
              </a:pPr>
              <a:t>‹Nº›</a:t>
            </a:fld>
            <a:endParaRPr lang="es-ES" altLang="es-CL"/>
          </a:p>
        </p:txBody>
      </p:sp>
    </p:spTree>
    <p:extLst>
      <p:ext uri="{BB962C8B-B14F-4D97-AF65-F5344CB8AC3E}">
        <p14:creationId xmlns:p14="http://schemas.microsoft.com/office/powerpoint/2010/main" val="3735143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60423E69-BD89-77EA-A6EF-6A1B2EF650F1}"/>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7C2326E4-8F73-CBE4-F324-B5A02B700570}"/>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1F5BE0B0-9261-59A4-8B65-B5316A17C147}"/>
              </a:ext>
            </a:extLst>
          </p:cNvPr>
          <p:cNvSpPr>
            <a:spLocks noGrp="1" noChangeArrowheads="1"/>
          </p:cNvSpPr>
          <p:nvPr>
            <p:ph type="sldNum" sz="quarter" idx="12"/>
          </p:nvPr>
        </p:nvSpPr>
        <p:spPr/>
        <p:txBody>
          <a:bodyPr/>
          <a:lstStyle>
            <a:lvl1pPr>
              <a:defRPr/>
            </a:lvl1pPr>
          </a:lstStyle>
          <a:p>
            <a:pPr>
              <a:defRPr/>
            </a:pPr>
            <a:fld id="{F3DC93F5-4FDA-4BBC-91FE-3C976FD8A0D9}" type="slidenum">
              <a:rPr lang="es-ES" altLang="es-CL"/>
              <a:pPr>
                <a:defRPr/>
              </a:pPr>
              <a:t>‹Nº›</a:t>
            </a:fld>
            <a:endParaRPr lang="es-ES" altLang="es-CL"/>
          </a:p>
        </p:txBody>
      </p:sp>
    </p:spTree>
    <p:extLst>
      <p:ext uri="{BB962C8B-B14F-4D97-AF65-F5344CB8AC3E}">
        <p14:creationId xmlns:p14="http://schemas.microsoft.com/office/powerpoint/2010/main" val="1210146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48350"/>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7813"/>
            <a:ext cx="6019800" cy="58483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9">
            <a:extLst>
              <a:ext uri="{FF2B5EF4-FFF2-40B4-BE49-F238E27FC236}">
                <a16:creationId xmlns:a16="http://schemas.microsoft.com/office/drawing/2014/main" id="{8AF3F5DE-A4C8-7FC6-1372-EE65AE4CACA9}"/>
              </a:ext>
            </a:extLst>
          </p:cNvPr>
          <p:cNvSpPr>
            <a:spLocks noGrp="1" noChangeArrowheads="1"/>
          </p:cNvSpPr>
          <p:nvPr>
            <p:ph type="dt" sz="half" idx="10"/>
          </p:nvPr>
        </p:nvSpPr>
        <p:spPr/>
        <p:txBody>
          <a:bodyPr/>
          <a:lstStyle>
            <a:lvl1pPr>
              <a:defRPr/>
            </a:lvl1pPr>
          </a:lstStyle>
          <a:p>
            <a:pPr>
              <a:defRPr/>
            </a:pPr>
            <a:endParaRPr lang="es-ES"/>
          </a:p>
        </p:txBody>
      </p:sp>
      <p:sp>
        <p:nvSpPr>
          <p:cNvPr id="5" name="Rectangle 70">
            <a:extLst>
              <a:ext uri="{FF2B5EF4-FFF2-40B4-BE49-F238E27FC236}">
                <a16:creationId xmlns:a16="http://schemas.microsoft.com/office/drawing/2014/main" id="{C7304933-EC60-AC98-43C0-FE29FCBC57B9}"/>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6" name="Rectangle 71">
            <a:extLst>
              <a:ext uri="{FF2B5EF4-FFF2-40B4-BE49-F238E27FC236}">
                <a16:creationId xmlns:a16="http://schemas.microsoft.com/office/drawing/2014/main" id="{CDB05A59-390D-7865-0665-7F5903576168}"/>
              </a:ext>
            </a:extLst>
          </p:cNvPr>
          <p:cNvSpPr>
            <a:spLocks noGrp="1" noChangeArrowheads="1"/>
          </p:cNvSpPr>
          <p:nvPr>
            <p:ph type="sldNum" sz="quarter" idx="12"/>
          </p:nvPr>
        </p:nvSpPr>
        <p:spPr/>
        <p:txBody>
          <a:bodyPr/>
          <a:lstStyle>
            <a:lvl1pPr>
              <a:defRPr/>
            </a:lvl1pPr>
          </a:lstStyle>
          <a:p>
            <a:pPr>
              <a:defRPr/>
            </a:pPr>
            <a:fld id="{2C67C079-BD85-4392-8FD3-5314938EBB5E}" type="slidenum">
              <a:rPr lang="es-ES" altLang="es-CL"/>
              <a:pPr>
                <a:defRPr/>
              </a:pPr>
              <a:t>‹Nº›</a:t>
            </a:fld>
            <a:endParaRPr lang="es-ES" altLang="es-CL"/>
          </a:p>
        </p:txBody>
      </p:sp>
    </p:spTree>
    <p:extLst>
      <p:ext uri="{BB962C8B-B14F-4D97-AF65-F5344CB8AC3E}">
        <p14:creationId xmlns:p14="http://schemas.microsoft.com/office/powerpoint/2010/main" val="256893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69">
            <a:extLst>
              <a:ext uri="{FF2B5EF4-FFF2-40B4-BE49-F238E27FC236}">
                <a16:creationId xmlns:a16="http://schemas.microsoft.com/office/drawing/2014/main" id="{4B372902-56B9-EA0E-21F0-9F1EB27176DC}"/>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BA814672-A115-68EA-1FCB-5152994B719A}"/>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771F9FBC-4202-8C30-56DC-E52AEE37A3EE}"/>
              </a:ext>
            </a:extLst>
          </p:cNvPr>
          <p:cNvSpPr>
            <a:spLocks noGrp="1" noChangeArrowheads="1"/>
          </p:cNvSpPr>
          <p:nvPr>
            <p:ph type="sldNum" sz="quarter" idx="12"/>
          </p:nvPr>
        </p:nvSpPr>
        <p:spPr/>
        <p:txBody>
          <a:bodyPr/>
          <a:lstStyle>
            <a:lvl1pPr>
              <a:defRPr/>
            </a:lvl1pPr>
          </a:lstStyle>
          <a:p>
            <a:pPr>
              <a:defRPr/>
            </a:pPr>
            <a:fld id="{6B314064-B266-4863-B46D-13A2AFEB7E96}" type="slidenum">
              <a:rPr lang="es-ES" altLang="es-CL"/>
              <a:pPr>
                <a:defRPr/>
              </a:pPr>
              <a:t>‹Nº›</a:t>
            </a:fld>
            <a:endParaRPr lang="es-ES" altLang="es-CL"/>
          </a:p>
        </p:txBody>
      </p:sp>
    </p:spTree>
    <p:extLst>
      <p:ext uri="{BB962C8B-B14F-4D97-AF65-F5344CB8AC3E}">
        <p14:creationId xmlns:p14="http://schemas.microsoft.com/office/powerpoint/2010/main" val="331749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69">
            <a:extLst>
              <a:ext uri="{FF2B5EF4-FFF2-40B4-BE49-F238E27FC236}">
                <a16:creationId xmlns:a16="http://schemas.microsoft.com/office/drawing/2014/main" id="{4D1A54B1-BCE2-7697-33F8-70F8FE866D1C}"/>
              </a:ext>
            </a:extLst>
          </p:cNvPr>
          <p:cNvSpPr>
            <a:spLocks noGrp="1" noChangeArrowheads="1"/>
          </p:cNvSpPr>
          <p:nvPr>
            <p:ph type="dt" sz="half" idx="10"/>
          </p:nvPr>
        </p:nvSpPr>
        <p:spPr/>
        <p:txBody>
          <a:bodyPr/>
          <a:lstStyle>
            <a:lvl1pPr>
              <a:defRPr/>
            </a:lvl1pPr>
          </a:lstStyle>
          <a:p>
            <a:pPr>
              <a:defRPr/>
            </a:pPr>
            <a:endParaRPr lang="es-ES"/>
          </a:p>
        </p:txBody>
      </p:sp>
      <p:sp>
        <p:nvSpPr>
          <p:cNvPr id="8" name="Rectangle 70">
            <a:extLst>
              <a:ext uri="{FF2B5EF4-FFF2-40B4-BE49-F238E27FC236}">
                <a16:creationId xmlns:a16="http://schemas.microsoft.com/office/drawing/2014/main" id="{0CE6E3AF-F7EE-7660-6023-B609BE3B3746}"/>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9" name="Rectangle 71">
            <a:extLst>
              <a:ext uri="{FF2B5EF4-FFF2-40B4-BE49-F238E27FC236}">
                <a16:creationId xmlns:a16="http://schemas.microsoft.com/office/drawing/2014/main" id="{7FFB246B-3B5C-981C-A9DE-1AE41C904F3A}"/>
              </a:ext>
            </a:extLst>
          </p:cNvPr>
          <p:cNvSpPr>
            <a:spLocks noGrp="1" noChangeArrowheads="1"/>
          </p:cNvSpPr>
          <p:nvPr>
            <p:ph type="sldNum" sz="quarter" idx="12"/>
          </p:nvPr>
        </p:nvSpPr>
        <p:spPr/>
        <p:txBody>
          <a:bodyPr/>
          <a:lstStyle>
            <a:lvl1pPr>
              <a:defRPr/>
            </a:lvl1pPr>
          </a:lstStyle>
          <a:p>
            <a:pPr>
              <a:defRPr/>
            </a:pPr>
            <a:fld id="{125744A8-19FF-435B-BC8E-F3CD6C1F8011}" type="slidenum">
              <a:rPr lang="es-ES" altLang="es-CL"/>
              <a:pPr>
                <a:defRPr/>
              </a:pPr>
              <a:t>‹Nº›</a:t>
            </a:fld>
            <a:endParaRPr lang="es-ES" altLang="es-CL"/>
          </a:p>
        </p:txBody>
      </p:sp>
    </p:spTree>
    <p:extLst>
      <p:ext uri="{BB962C8B-B14F-4D97-AF65-F5344CB8AC3E}">
        <p14:creationId xmlns:p14="http://schemas.microsoft.com/office/powerpoint/2010/main" val="427447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69">
            <a:extLst>
              <a:ext uri="{FF2B5EF4-FFF2-40B4-BE49-F238E27FC236}">
                <a16:creationId xmlns:a16="http://schemas.microsoft.com/office/drawing/2014/main" id="{F1398E77-0899-9170-A854-BAA2B06E8E4F}"/>
              </a:ext>
            </a:extLst>
          </p:cNvPr>
          <p:cNvSpPr>
            <a:spLocks noGrp="1" noChangeArrowheads="1"/>
          </p:cNvSpPr>
          <p:nvPr>
            <p:ph type="dt" sz="half" idx="10"/>
          </p:nvPr>
        </p:nvSpPr>
        <p:spPr/>
        <p:txBody>
          <a:bodyPr/>
          <a:lstStyle>
            <a:lvl1pPr>
              <a:defRPr/>
            </a:lvl1pPr>
          </a:lstStyle>
          <a:p>
            <a:pPr>
              <a:defRPr/>
            </a:pPr>
            <a:endParaRPr lang="es-ES"/>
          </a:p>
        </p:txBody>
      </p:sp>
      <p:sp>
        <p:nvSpPr>
          <p:cNvPr id="4" name="Rectangle 70">
            <a:extLst>
              <a:ext uri="{FF2B5EF4-FFF2-40B4-BE49-F238E27FC236}">
                <a16:creationId xmlns:a16="http://schemas.microsoft.com/office/drawing/2014/main" id="{7B3EF72A-5B38-42D8-6690-325B66950144}"/>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5" name="Rectangle 71">
            <a:extLst>
              <a:ext uri="{FF2B5EF4-FFF2-40B4-BE49-F238E27FC236}">
                <a16:creationId xmlns:a16="http://schemas.microsoft.com/office/drawing/2014/main" id="{7A557E81-A36E-3DF5-D19F-1EA88EF6BD49}"/>
              </a:ext>
            </a:extLst>
          </p:cNvPr>
          <p:cNvSpPr>
            <a:spLocks noGrp="1" noChangeArrowheads="1"/>
          </p:cNvSpPr>
          <p:nvPr>
            <p:ph type="sldNum" sz="quarter" idx="12"/>
          </p:nvPr>
        </p:nvSpPr>
        <p:spPr/>
        <p:txBody>
          <a:bodyPr/>
          <a:lstStyle>
            <a:lvl1pPr>
              <a:defRPr/>
            </a:lvl1pPr>
          </a:lstStyle>
          <a:p>
            <a:pPr>
              <a:defRPr/>
            </a:pPr>
            <a:fld id="{F94F0CBE-7A81-44F1-A1FE-46FA467030D1}" type="slidenum">
              <a:rPr lang="es-ES" altLang="es-CL"/>
              <a:pPr>
                <a:defRPr/>
              </a:pPr>
              <a:t>‹Nº›</a:t>
            </a:fld>
            <a:endParaRPr lang="es-ES" altLang="es-CL"/>
          </a:p>
        </p:txBody>
      </p:sp>
    </p:spTree>
    <p:extLst>
      <p:ext uri="{BB962C8B-B14F-4D97-AF65-F5344CB8AC3E}">
        <p14:creationId xmlns:p14="http://schemas.microsoft.com/office/powerpoint/2010/main" val="2269619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2F28495E-5202-0A67-DBBD-581788F61D85}"/>
              </a:ext>
            </a:extLst>
          </p:cNvPr>
          <p:cNvSpPr>
            <a:spLocks noGrp="1" noChangeArrowheads="1"/>
          </p:cNvSpPr>
          <p:nvPr>
            <p:ph type="dt" sz="half" idx="10"/>
          </p:nvPr>
        </p:nvSpPr>
        <p:spPr/>
        <p:txBody>
          <a:bodyPr/>
          <a:lstStyle>
            <a:lvl1pPr>
              <a:defRPr/>
            </a:lvl1pPr>
          </a:lstStyle>
          <a:p>
            <a:pPr>
              <a:defRPr/>
            </a:pPr>
            <a:endParaRPr lang="es-ES"/>
          </a:p>
        </p:txBody>
      </p:sp>
      <p:sp>
        <p:nvSpPr>
          <p:cNvPr id="3" name="Rectangle 70">
            <a:extLst>
              <a:ext uri="{FF2B5EF4-FFF2-40B4-BE49-F238E27FC236}">
                <a16:creationId xmlns:a16="http://schemas.microsoft.com/office/drawing/2014/main" id="{ADA7A0CA-FE0D-977F-00B7-E1B6921DBA48}"/>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4" name="Rectangle 71">
            <a:extLst>
              <a:ext uri="{FF2B5EF4-FFF2-40B4-BE49-F238E27FC236}">
                <a16:creationId xmlns:a16="http://schemas.microsoft.com/office/drawing/2014/main" id="{6E884BD1-FDF6-CAC1-B626-424D1739CDDB}"/>
              </a:ext>
            </a:extLst>
          </p:cNvPr>
          <p:cNvSpPr>
            <a:spLocks noGrp="1" noChangeArrowheads="1"/>
          </p:cNvSpPr>
          <p:nvPr>
            <p:ph type="sldNum" sz="quarter" idx="12"/>
          </p:nvPr>
        </p:nvSpPr>
        <p:spPr/>
        <p:txBody>
          <a:bodyPr/>
          <a:lstStyle>
            <a:lvl1pPr>
              <a:defRPr/>
            </a:lvl1pPr>
          </a:lstStyle>
          <a:p>
            <a:pPr>
              <a:defRPr/>
            </a:pPr>
            <a:fld id="{E5059B6B-A731-4BA3-B123-1B1170369ED1}" type="slidenum">
              <a:rPr lang="es-ES" altLang="es-CL"/>
              <a:pPr>
                <a:defRPr/>
              </a:pPr>
              <a:t>‹Nº›</a:t>
            </a:fld>
            <a:endParaRPr lang="es-ES" altLang="es-CL"/>
          </a:p>
        </p:txBody>
      </p:sp>
    </p:spTree>
    <p:extLst>
      <p:ext uri="{BB962C8B-B14F-4D97-AF65-F5344CB8AC3E}">
        <p14:creationId xmlns:p14="http://schemas.microsoft.com/office/powerpoint/2010/main" val="232793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9">
            <a:extLst>
              <a:ext uri="{FF2B5EF4-FFF2-40B4-BE49-F238E27FC236}">
                <a16:creationId xmlns:a16="http://schemas.microsoft.com/office/drawing/2014/main" id="{64F56B9A-6272-B08B-6FF1-38D5E8A8F819}"/>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EBB41304-957A-B6C1-B924-C2E2D44A6AA0}"/>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164F99EC-456D-6A54-8383-38475AF43F49}"/>
              </a:ext>
            </a:extLst>
          </p:cNvPr>
          <p:cNvSpPr>
            <a:spLocks noGrp="1" noChangeArrowheads="1"/>
          </p:cNvSpPr>
          <p:nvPr>
            <p:ph type="sldNum" sz="quarter" idx="12"/>
          </p:nvPr>
        </p:nvSpPr>
        <p:spPr/>
        <p:txBody>
          <a:bodyPr/>
          <a:lstStyle>
            <a:lvl1pPr>
              <a:defRPr/>
            </a:lvl1pPr>
          </a:lstStyle>
          <a:p>
            <a:pPr>
              <a:defRPr/>
            </a:pPr>
            <a:fld id="{E5A52BFD-A0B6-4285-88F5-29BB968AA6E6}" type="slidenum">
              <a:rPr lang="es-ES" altLang="es-CL"/>
              <a:pPr>
                <a:defRPr/>
              </a:pPr>
              <a:t>‹Nº›</a:t>
            </a:fld>
            <a:endParaRPr lang="es-ES" altLang="es-CL"/>
          </a:p>
        </p:txBody>
      </p:sp>
    </p:spTree>
    <p:extLst>
      <p:ext uri="{BB962C8B-B14F-4D97-AF65-F5344CB8AC3E}">
        <p14:creationId xmlns:p14="http://schemas.microsoft.com/office/powerpoint/2010/main" val="3507686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9">
            <a:extLst>
              <a:ext uri="{FF2B5EF4-FFF2-40B4-BE49-F238E27FC236}">
                <a16:creationId xmlns:a16="http://schemas.microsoft.com/office/drawing/2014/main" id="{EF9AF21A-34CA-0DC7-B666-743FD606B244}"/>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70">
            <a:extLst>
              <a:ext uri="{FF2B5EF4-FFF2-40B4-BE49-F238E27FC236}">
                <a16:creationId xmlns:a16="http://schemas.microsoft.com/office/drawing/2014/main" id="{37FB182D-5A62-8E3B-A7B6-6F63182B9756}"/>
              </a:ext>
            </a:extLst>
          </p:cNvPr>
          <p:cNvSpPr>
            <a:spLocks noGrp="1" noChangeArrowheads="1"/>
          </p:cNvSpPr>
          <p:nvPr>
            <p:ph type="ftr" sz="quarter" idx="11"/>
          </p:nvPr>
        </p:nvSpPr>
        <p:spPr/>
        <p:txBody>
          <a:bodyPr/>
          <a:lstStyle>
            <a:lvl1pPr>
              <a:defRPr/>
            </a:lvl1pPr>
          </a:lstStyle>
          <a:p>
            <a:pPr>
              <a:defRPr/>
            </a:pPr>
            <a:r>
              <a:rPr lang="es-ES"/>
              <a:t>Preuniversitario FUTURO 2009</a:t>
            </a:r>
          </a:p>
        </p:txBody>
      </p:sp>
      <p:sp>
        <p:nvSpPr>
          <p:cNvPr id="7" name="Rectangle 71">
            <a:extLst>
              <a:ext uri="{FF2B5EF4-FFF2-40B4-BE49-F238E27FC236}">
                <a16:creationId xmlns:a16="http://schemas.microsoft.com/office/drawing/2014/main" id="{EB41BD40-555F-B100-6D3E-930BFA608B7E}"/>
              </a:ext>
            </a:extLst>
          </p:cNvPr>
          <p:cNvSpPr>
            <a:spLocks noGrp="1" noChangeArrowheads="1"/>
          </p:cNvSpPr>
          <p:nvPr>
            <p:ph type="sldNum" sz="quarter" idx="12"/>
          </p:nvPr>
        </p:nvSpPr>
        <p:spPr/>
        <p:txBody>
          <a:bodyPr/>
          <a:lstStyle>
            <a:lvl1pPr>
              <a:defRPr/>
            </a:lvl1pPr>
          </a:lstStyle>
          <a:p>
            <a:pPr>
              <a:defRPr/>
            </a:pPr>
            <a:fld id="{28DE5844-1132-4E9C-97B3-7073AB2D9CD9}" type="slidenum">
              <a:rPr lang="es-ES" altLang="es-CL"/>
              <a:pPr>
                <a:defRPr/>
              </a:pPr>
              <a:t>‹Nº›</a:t>
            </a:fld>
            <a:endParaRPr lang="es-ES" altLang="es-CL"/>
          </a:p>
        </p:txBody>
      </p:sp>
    </p:spTree>
    <p:extLst>
      <p:ext uri="{BB962C8B-B14F-4D97-AF65-F5344CB8AC3E}">
        <p14:creationId xmlns:p14="http://schemas.microsoft.com/office/powerpoint/2010/main" val="235928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Freeform 2">
            <a:extLst>
              <a:ext uri="{FF2B5EF4-FFF2-40B4-BE49-F238E27FC236}">
                <a16:creationId xmlns:a16="http://schemas.microsoft.com/office/drawing/2014/main" id="{CDBC62DF-D0D8-43C6-A032-C868D2956807}"/>
              </a:ext>
            </a:extLst>
          </p:cNvPr>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eaLnBrk="1" hangingPunct="1">
              <a:defRPr/>
            </a:pPr>
            <a:endParaRPr lang="en-US">
              <a:latin typeface="Arial" charset="0"/>
              <a:cs typeface="+mn-cs"/>
            </a:endParaRPr>
          </a:p>
        </p:txBody>
      </p:sp>
      <p:grpSp>
        <p:nvGrpSpPr>
          <p:cNvPr id="1027" name="Group 3">
            <a:extLst>
              <a:ext uri="{FF2B5EF4-FFF2-40B4-BE49-F238E27FC236}">
                <a16:creationId xmlns:a16="http://schemas.microsoft.com/office/drawing/2014/main" id="{8AB2E8DA-9699-99C6-FA97-202ADEEA1807}"/>
              </a:ext>
            </a:extLst>
          </p:cNvPr>
          <p:cNvGrpSpPr>
            <a:grpSpLocks/>
          </p:cNvGrpSpPr>
          <p:nvPr/>
        </p:nvGrpSpPr>
        <p:grpSpPr bwMode="auto">
          <a:xfrm>
            <a:off x="3175" y="4267200"/>
            <a:ext cx="9140825" cy="2590800"/>
            <a:chOff x="2" y="2688"/>
            <a:chExt cx="5758" cy="1632"/>
          </a:xfrm>
        </p:grpSpPr>
        <p:sp>
          <p:nvSpPr>
            <p:cNvPr id="1033" name="Freeform 4">
              <a:extLst>
                <a:ext uri="{FF2B5EF4-FFF2-40B4-BE49-F238E27FC236}">
                  <a16:creationId xmlns:a16="http://schemas.microsoft.com/office/drawing/2014/main" id="{4AB23A97-8A08-2BCA-9BC4-5CE3EE31E7FE}"/>
                </a:ext>
              </a:extLst>
            </p:cNvPr>
            <p:cNvSpPr>
              <a:spLocks/>
            </p:cNvSpPr>
            <p:nvPr/>
          </p:nvSpPr>
          <p:spPr bwMode="hidden">
            <a:xfrm>
              <a:off x="2" y="2688"/>
              <a:ext cx="5758" cy="1632"/>
            </a:xfrm>
            <a:custGeom>
              <a:avLst/>
              <a:gdLst>
                <a:gd name="T0" fmla="*/ 6149 w 5740"/>
                <a:gd name="T1" fmla="*/ 0 h 4316"/>
                <a:gd name="T2" fmla="*/ 0 w 5740"/>
                <a:gd name="T3" fmla="*/ 0 h 4316"/>
                <a:gd name="T4" fmla="*/ 0 w 5740"/>
                <a:gd name="T5" fmla="*/ 0 h 4316"/>
                <a:gd name="T6" fmla="*/ 6149 w 5740"/>
                <a:gd name="T7" fmla="*/ 0 h 4316"/>
                <a:gd name="T8" fmla="*/ 6149 w 5740"/>
                <a:gd name="T9" fmla="*/ 0 h 4316"/>
                <a:gd name="T10" fmla="*/ 6149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1034" name="Group 5">
              <a:extLst>
                <a:ext uri="{FF2B5EF4-FFF2-40B4-BE49-F238E27FC236}">
                  <a16:creationId xmlns:a16="http://schemas.microsoft.com/office/drawing/2014/main" id="{C9F8EBC4-DD50-F803-5535-E18B0AC6E72C}"/>
                </a:ext>
              </a:extLst>
            </p:cNvPr>
            <p:cNvGrpSpPr>
              <a:grpSpLocks/>
            </p:cNvGrpSpPr>
            <p:nvPr userDrawn="1"/>
          </p:nvGrpSpPr>
          <p:grpSpPr bwMode="auto">
            <a:xfrm>
              <a:off x="3528" y="3715"/>
              <a:ext cx="792" cy="521"/>
              <a:chOff x="3527" y="3715"/>
              <a:chExt cx="792" cy="521"/>
            </a:xfrm>
          </p:grpSpPr>
          <p:sp>
            <p:nvSpPr>
              <p:cNvPr id="4102" name="Oval 6">
                <a:extLst>
                  <a:ext uri="{FF2B5EF4-FFF2-40B4-BE49-F238E27FC236}">
                    <a16:creationId xmlns:a16="http://schemas.microsoft.com/office/drawing/2014/main" id="{213E2309-70C9-E9A7-634B-E18A6A0FA839}"/>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n-US">
                  <a:latin typeface="Arial" charset="0"/>
                  <a:cs typeface="+mn-cs"/>
                </a:endParaRPr>
              </a:p>
            </p:txBody>
          </p:sp>
          <p:sp>
            <p:nvSpPr>
              <p:cNvPr id="4103" name="Oval 7">
                <a:extLst>
                  <a:ext uri="{FF2B5EF4-FFF2-40B4-BE49-F238E27FC236}">
                    <a16:creationId xmlns:a16="http://schemas.microsoft.com/office/drawing/2014/main" id="{1257268C-CA27-A51B-B4B0-9EF779F6AA37}"/>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04" name="Oval 8">
                <a:extLst>
                  <a:ext uri="{FF2B5EF4-FFF2-40B4-BE49-F238E27FC236}">
                    <a16:creationId xmlns:a16="http://schemas.microsoft.com/office/drawing/2014/main" id="{71198B9F-4FDA-E4C8-DDEA-9EF64D232F54}"/>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05" name="Oval 9">
                <a:extLst>
                  <a:ext uri="{FF2B5EF4-FFF2-40B4-BE49-F238E27FC236}">
                    <a16:creationId xmlns:a16="http://schemas.microsoft.com/office/drawing/2014/main" id="{A774A623-C211-24D8-0A69-D633630C6429}"/>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06" name="Oval 10">
                <a:extLst>
                  <a:ext uri="{FF2B5EF4-FFF2-40B4-BE49-F238E27FC236}">
                    <a16:creationId xmlns:a16="http://schemas.microsoft.com/office/drawing/2014/main" id="{98F8C2EB-7D67-CD8A-EDA3-808AD27BFF79}"/>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07" name="Freeform 11">
                <a:extLst>
                  <a:ext uri="{FF2B5EF4-FFF2-40B4-BE49-F238E27FC236}">
                    <a16:creationId xmlns:a16="http://schemas.microsoft.com/office/drawing/2014/main" id="{008E47EF-6AB6-3D46-BE00-8C72E74726E1}"/>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08" name="Freeform 12">
                <a:extLst>
                  <a:ext uri="{FF2B5EF4-FFF2-40B4-BE49-F238E27FC236}">
                    <a16:creationId xmlns:a16="http://schemas.microsoft.com/office/drawing/2014/main" id="{83D396B8-C38D-F801-7D47-2ECB92A48263}"/>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n-US">
                  <a:latin typeface="Arial" charset="0"/>
                  <a:cs typeface="+mn-cs"/>
                </a:endParaRPr>
              </a:p>
            </p:txBody>
          </p:sp>
          <p:sp>
            <p:nvSpPr>
              <p:cNvPr id="4109" name="Freeform 13">
                <a:extLst>
                  <a:ext uri="{FF2B5EF4-FFF2-40B4-BE49-F238E27FC236}">
                    <a16:creationId xmlns:a16="http://schemas.microsoft.com/office/drawing/2014/main" id="{92C68737-282E-0711-B950-4390347FAA74}"/>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10" name="Freeform 14">
                <a:extLst>
                  <a:ext uri="{FF2B5EF4-FFF2-40B4-BE49-F238E27FC236}">
                    <a16:creationId xmlns:a16="http://schemas.microsoft.com/office/drawing/2014/main" id="{41B8D0BF-87E3-1A2E-3302-6E15E9C8A9BD}"/>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n-US">
                  <a:latin typeface="Arial" charset="0"/>
                  <a:cs typeface="+mn-cs"/>
                </a:endParaRPr>
              </a:p>
            </p:txBody>
          </p:sp>
          <p:sp>
            <p:nvSpPr>
              <p:cNvPr id="4111" name="Freeform 15">
                <a:extLst>
                  <a:ext uri="{FF2B5EF4-FFF2-40B4-BE49-F238E27FC236}">
                    <a16:creationId xmlns:a16="http://schemas.microsoft.com/office/drawing/2014/main" id="{2988CA47-E0B6-02B1-A1B6-0A4D2350C22A}"/>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n-US">
                  <a:latin typeface="Arial" charset="0"/>
                  <a:cs typeface="+mn-cs"/>
                </a:endParaRPr>
              </a:p>
            </p:txBody>
          </p:sp>
          <p:sp>
            <p:nvSpPr>
              <p:cNvPr id="4112" name="Oval 16">
                <a:extLst>
                  <a:ext uri="{FF2B5EF4-FFF2-40B4-BE49-F238E27FC236}">
                    <a16:creationId xmlns:a16="http://schemas.microsoft.com/office/drawing/2014/main" id="{D84C2484-4F37-5BCF-E79C-D095A47F2E9D}"/>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grpSp>
        <p:grpSp>
          <p:nvGrpSpPr>
            <p:cNvPr id="1035" name="Group 17">
              <a:extLst>
                <a:ext uri="{FF2B5EF4-FFF2-40B4-BE49-F238E27FC236}">
                  <a16:creationId xmlns:a16="http://schemas.microsoft.com/office/drawing/2014/main" id="{9BFAFBF3-855E-B82C-CA5A-A358E9644158}"/>
                </a:ext>
              </a:extLst>
            </p:cNvPr>
            <p:cNvGrpSpPr>
              <a:grpSpLocks/>
            </p:cNvGrpSpPr>
            <p:nvPr userDrawn="1"/>
          </p:nvGrpSpPr>
          <p:grpSpPr bwMode="auto">
            <a:xfrm>
              <a:off x="1776" y="3631"/>
              <a:ext cx="1626" cy="683"/>
              <a:chOff x="1776" y="3631"/>
              <a:chExt cx="1626" cy="683"/>
            </a:xfrm>
          </p:grpSpPr>
          <p:sp>
            <p:nvSpPr>
              <p:cNvPr id="4114" name="Oval 18">
                <a:extLst>
                  <a:ext uri="{FF2B5EF4-FFF2-40B4-BE49-F238E27FC236}">
                    <a16:creationId xmlns:a16="http://schemas.microsoft.com/office/drawing/2014/main" id="{D1957973-D57E-EA30-7E5A-9AC3927584B5}"/>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4115" name="Oval 19">
                <a:extLst>
                  <a:ext uri="{FF2B5EF4-FFF2-40B4-BE49-F238E27FC236}">
                    <a16:creationId xmlns:a16="http://schemas.microsoft.com/office/drawing/2014/main" id="{5B112A1C-81A1-CC49-92AB-4E9D0C52A449}"/>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4116" name="Oval 20">
                <a:extLst>
                  <a:ext uri="{FF2B5EF4-FFF2-40B4-BE49-F238E27FC236}">
                    <a16:creationId xmlns:a16="http://schemas.microsoft.com/office/drawing/2014/main" id="{5DF843E2-C6B4-F4DE-012A-C6E841F1E4A1}"/>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4117" name="Oval 21">
                <a:extLst>
                  <a:ext uri="{FF2B5EF4-FFF2-40B4-BE49-F238E27FC236}">
                    <a16:creationId xmlns:a16="http://schemas.microsoft.com/office/drawing/2014/main" id="{24154661-FF0D-9A68-A5F3-FC485FE32325}"/>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18" name="Oval 22">
                <a:extLst>
                  <a:ext uri="{FF2B5EF4-FFF2-40B4-BE49-F238E27FC236}">
                    <a16:creationId xmlns:a16="http://schemas.microsoft.com/office/drawing/2014/main" id="{FA632DDC-C966-31CD-4839-54FD508001EA}"/>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19" name="Oval 23">
                <a:extLst>
                  <a:ext uri="{FF2B5EF4-FFF2-40B4-BE49-F238E27FC236}">
                    <a16:creationId xmlns:a16="http://schemas.microsoft.com/office/drawing/2014/main" id="{214E0A78-7E85-A52A-4E5F-0318586E5D1C}"/>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20" name="Oval 24">
                <a:extLst>
                  <a:ext uri="{FF2B5EF4-FFF2-40B4-BE49-F238E27FC236}">
                    <a16:creationId xmlns:a16="http://schemas.microsoft.com/office/drawing/2014/main" id="{1A380847-7BAB-100E-F4F1-CBF77A62CB12}"/>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n-US">
                  <a:latin typeface="Arial" charset="0"/>
                  <a:cs typeface="+mn-cs"/>
                </a:endParaRPr>
              </a:p>
            </p:txBody>
          </p:sp>
          <p:sp>
            <p:nvSpPr>
              <p:cNvPr id="4121" name="Oval 25">
                <a:extLst>
                  <a:ext uri="{FF2B5EF4-FFF2-40B4-BE49-F238E27FC236}">
                    <a16:creationId xmlns:a16="http://schemas.microsoft.com/office/drawing/2014/main" id="{048D5FF4-9751-2880-8ED2-E89A76EA644C}"/>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n-US">
                  <a:latin typeface="Arial" charset="0"/>
                  <a:cs typeface="+mn-cs"/>
                </a:endParaRPr>
              </a:p>
            </p:txBody>
          </p:sp>
          <p:sp>
            <p:nvSpPr>
              <p:cNvPr id="4122" name="Freeform 26">
                <a:extLst>
                  <a:ext uri="{FF2B5EF4-FFF2-40B4-BE49-F238E27FC236}">
                    <a16:creationId xmlns:a16="http://schemas.microsoft.com/office/drawing/2014/main" id="{1B5D2D39-70BE-3E73-53C4-7F70C0D9AAF8}"/>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23" name="Freeform 27">
                <a:extLst>
                  <a:ext uri="{FF2B5EF4-FFF2-40B4-BE49-F238E27FC236}">
                    <a16:creationId xmlns:a16="http://schemas.microsoft.com/office/drawing/2014/main" id="{F412EE55-4386-C97D-6F35-9385500146F7}"/>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n-US">
                  <a:latin typeface="Arial" charset="0"/>
                  <a:cs typeface="+mn-cs"/>
                </a:endParaRPr>
              </a:p>
            </p:txBody>
          </p:sp>
          <p:sp>
            <p:nvSpPr>
              <p:cNvPr id="4124" name="Freeform 28">
                <a:extLst>
                  <a:ext uri="{FF2B5EF4-FFF2-40B4-BE49-F238E27FC236}">
                    <a16:creationId xmlns:a16="http://schemas.microsoft.com/office/drawing/2014/main" id="{2A1815AD-CE01-7FAF-B098-56CFA5643425}"/>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n-US">
                  <a:latin typeface="Arial" charset="0"/>
                  <a:cs typeface="+mn-cs"/>
                </a:endParaRPr>
              </a:p>
            </p:txBody>
          </p:sp>
          <p:sp>
            <p:nvSpPr>
              <p:cNvPr id="4125" name="Freeform 29">
                <a:extLst>
                  <a:ext uri="{FF2B5EF4-FFF2-40B4-BE49-F238E27FC236}">
                    <a16:creationId xmlns:a16="http://schemas.microsoft.com/office/drawing/2014/main" id="{97E12C4F-2C71-40D0-8B3F-6F81C3AE7DB4}"/>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1079" name="Freeform 30">
                <a:extLst>
                  <a:ext uri="{FF2B5EF4-FFF2-40B4-BE49-F238E27FC236}">
                    <a16:creationId xmlns:a16="http://schemas.microsoft.com/office/drawing/2014/main" id="{0D0D7540-3C6A-3B59-F7DF-E671A9331B6C}"/>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80" name="Freeform 31">
                <a:extLst>
                  <a:ext uri="{FF2B5EF4-FFF2-40B4-BE49-F238E27FC236}">
                    <a16:creationId xmlns:a16="http://schemas.microsoft.com/office/drawing/2014/main" id="{E2CAF49E-7DB7-3CCB-FEEE-498F2282540F}"/>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4128" name="Freeform 32">
                <a:extLst>
                  <a:ext uri="{FF2B5EF4-FFF2-40B4-BE49-F238E27FC236}">
                    <a16:creationId xmlns:a16="http://schemas.microsoft.com/office/drawing/2014/main" id="{BC6C71E8-98A6-3002-E763-BB5367315526}"/>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29" name="Freeform 33">
                <a:extLst>
                  <a:ext uri="{FF2B5EF4-FFF2-40B4-BE49-F238E27FC236}">
                    <a16:creationId xmlns:a16="http://schemas.microsoft.com/office/drawing/2014/main" id="{00439D26-9C8E-A96B-DB82-0E321D09ECCD}"/>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30" name="Freeform 34">
                <a:extLst>
                  <a:ext uri="{FF2B5EF4-FFF2-40B4-BE49-F238E27FC236}">
                    <a16:creationId xmlns:a16="http://schemas.microsoft.com/office/drawing/2014/main" id="{C81ED832-58C6-AFA7-2E90-C1F2A4F95D1A}"/>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1084" name="Freeform 35">
                <a:extLst>
                  <a:ext uri="{FF2B5EF4-FFF2-40B4-BE49-F238E27FC236}">
                    <a16:creationId xmlns:a16="http://schemas.microsoft.com/office/drawing/2014/main" id="{EF59635A-DC13-5D9C-A7B0-592D4B27699C}"/>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grpSp>
          <p:nvGrpSpPr>
            <p:cNvPr id="1036" name="Group 36">
              <a:extLst>
                <a:ext uri="{FF2B5EF4-FFF2-40B4-BE49-F238E27FC236}">
                  <a16:creationId xmlns:a16="http://schemas.microsoft.com/office/drawing/2014/main" id="{3D25AA18-AD98-9030-028A-906C23AEC220}"/>
                </a:ext>
              </a:extLst>
            </p:cNvPr>
            <p:cNvGrpSpPr>
              <a:grpSpLocks/>
            </p:cNvGrpSpPr>
            <p:nvPr userDrawn="1"/>
          </p:nvGrpSpPr>
          <p:grpSpPr bwMode="auto">
            <a:xfrm>
              <a:off x="4128" y="3360"/>
              <a:ext cx="1351" cy="821"/>
              <a:chOff x="4128" y="3360"/>
              <a:chExt cx="1351" cy="821"/>
            </a:xfrm>
          </p:grpSpPr>
          <p:sp>
            <p:nvSpPr>
              <p:cNvPr id="4133" name="Freeform 37">
                <a:extLst>
                  <a:ext uri="{FF2B5EF4-FFF2-40B4-BE49-F238E27FC236}">
                    <a16:creationId xmlns:a16="http://schemas.microsoft.com/office/drawing/2014/main" id="{02A91193-BC49-4BCD-1CCF-8541A48ED72C}"/>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34" name="Freeform 38">
                <a:extLst>
                  <a:ext uri="{FF2B5EF4-FFF2-40B4-BE49-F238E27FC236}">
                    <a16:creationId xmlns:a16="http://schemas.microsoft.com/office/drawing/2014/main" id="{AFCB9460-CC93-F60B-18CE-0EAB237869E5}"/>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35" name="Freeform 39">
                <a:extLst>
                  <a:ext uri="{FF2B5EF4-FFF2-40B4-BE49-F238E27FC236}">
                    <a16:creationId xmlns:a16="http://schemas.microsoft.com/office/drawing/2014/main" id="{345AE8B8-B68D-3E7F-3769-DB2AD36768AF}"/>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36" name="Freeform 40">
                <a:extLst>
                  <a:ext uri="{FF2B5EF4-FFF2-40B4-BE49-F238E27FC236}">
                    <a16:creationId xmlns:a16="http://schemas.microsoft.com/office/drawing/2014/main" id="{5AB2A74F-81E6-751C-FCA9-293C923006B0}"/>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37" name="Freeform 41">
                <a:extLst>
                  <a:ext uri="{FF2B5EF4-FFF2-40B4-BE49-F238E27FC236}">
                    <a16:creationId xmlns:a16="http://schemas.microsoft.com/office/drawing/2014/main" id="{A6939F89-5EBA-BE02-A7B0-855AA317065D}"/>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38" name="Freeform 42">
                <a:extLst>
                  <a:ext uri="{FF2B5EF4-FFF2-40B4-BE49-F238E27FC236}">
                    <a16:creationId xmlns:a16="http://schemas.microsoft.com/office/drawing/2014/main" id="{0190E4AC-270F-1E7F-DA48-897EAA126C15}"/>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39" name="Freeform 43">
                <a:extLst>
                  <a:ext uri="{FF2B5EF4-FFF2-40B4-BE49-F238E27FC236}">
                    <a16:creationId xmlns:a16="http://schemas.microsoft.com/office/drawing/2014/main" id="{DFC25406-4B88-CF99-1AC7-03DFF7C50EC1}"/>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1057" name="Freeform 44">
                <a:extLst>
                  <a:ext uri="{FF2B5EF4-FFF2-40B4-BE49-F238E27FC236}">
                    <a16:creationId xmlns:a16="http://schemas.microsoft.com/office/drawing/2014/main" id="{963ECCC4-4565-8144-53B1-99FEA4255103}"/>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4141" name="Freeform 45">
                <a:extLst>
                  <a:ext uri="{FF2B5EF4-FFF2-40B4-BE49-F238E27FC236}">
                    <a16:creationId xmlns:a16="http://schemas.microsoft.com/office/drawing/2014/main" id="{8D6A1D45-9226-6FE7-D2F7-3A07259B009E}"/>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latin typeface="Arial" charset="0"/>
                  <a:cs typeface="+mn-cs"/>
                </a:endParaRPr>
              </a:p>
            </p:txBody>
          </p:sp>
          <p:sp>
            <p:nvSpPr>
              <p:cNvPr id="4142" name="Freeform 46">
                <a:extLst>
                  <a:ext uri="{FF2B5EF4-FFF2-40B4-BE49-F238E27FC236}">
                    <a16:creationId xmlns:a16="http://schemas.microsoft.com/office/drawing/2014/main" id="{1FD16521-B63A-0627-C4FB-774FD670A5BF}"/>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43" name="Freeform 47">
                <a:extLst>
                  <a:ext uri="{FF2B5EF4-FFF2-40B4-BE49-F238E27FC236}">
                    <a16:creationId xmlns:a16="http://schemas.microsoft.com/office/drawing/2014/main" id="{542B3816-2809-4B6F-7E8F-5A5D0DEBE676}"/>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4144" name="Oval 48">
                <a:extLst>
                  <a:ext uri="{FF2B5EF4-FFF2-40B4-BE49-F238E27FC236}">
                    <a16:creationId xmlns:a16="http://schemas.microsoft.com/office/drawing/2014/main" id="{3472AC23-17A2-EE23-BA64-5D082F522A9B}"/>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n-US">
                  <a:latin typeface="Arial" charset="0"/>
                  <a:cs typeface="+mn-cs"/>
                </a:endParaRPr>
              </a:p>
            </p:txBody>
          </p:sp>
          <p:sp>
            <p:nvSpPr>
              <p:cNvPr id="4145" name="Oval 49">
                <a:extLst>
                  <a:ext uri="{FF2B5EF4-FFF2-40B4-BE49-F238E27FC236}">
                    <a16:creationId xmlns:a16="http://schemas.microsoft.com/office/drawing/2014/main" id="{0B670834-12B1-A8F1-68D2-835FE20F0512}"/>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46" name="Oval 50">
                <a:extLst>
                  <a:ext uri="{FF2B5EF4-FFF2-40B4-BE49-F238E27FC236}">
                    <a16:creationId xmlns:a16="http://schemas.microsoft.com/office/drawing/2014/main" id="{0D4DC413-3F00-DB47-11E2-B7BF961B13C0}"/>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47" name="Oval 51">
                <a:extLst>
                  <a:ext uri="{FF2B5EF4-FFF2-40B4-BE49-F238E27FC236}">
                    <a16:creationId xmlns:a16="http://schemas.microsoft.com/office/drawing/2014/main" id="{132A87E7-0389-0675-712E-0C11D3B7FE97}"/>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48" name="Oval 52">
                <a:extLst>
                  <a:ext uri="{FF2B5EF4-FFF2-40B4-BE49-F238E27FC236}">
                    <a16:creationId xmlns:a16="http://schemas.microsoft.com/office/drawing/2014/main" id="{479D4470-D315-90D2-5CB0-8587B47B1D84}"/>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latin typeface="Arial" charset="0"/>
                  <a:cs typeface="+mn-cs"/>
                </a:endParaRPr>
              </a:p>
            </p:txBody>
          </p:sp>
          <p:sp>
            <p:nvSpPr>
              <p:cNvPr id="4149" name="Oval 53">
                <a:extLst>
                  <a:ext uri="{FF2B5EF4-FFF2-40B4-BE49-F238E27FC236}">
                    <a16:creationId xmlns:a16="http://schemas.microsoft.com/office/drawing/2014/main" id="{42393146-D3D8-DE7E-9D64-AA5A4687E52F}"/>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latin typeface="Arial" charset="0"/>
                  <a:cs typeface="+mn-cs"/>
                </a:endParaRPr>
              </a:p>
            </p:txBody>
          </p:sp>
        </p:grpSp>
        <p:grpSp>
          <p:nvGrpSpPr>
            <p:cNvPr id="1037" name="Group 54">
              <a:extLst>
                <a:ext uri="{FF2B5EF4-FFF2-40B4-BE49-F238E27FC236}">
                  <a16:creationId xmlns:a16="http://schemas.microsoft.com/office/drawing/2014/main" id="{4EDDF10F-71E6-824B-5C73-60A78175FDC0}"/>
                </a:ext>
              </a:extLst>
            </p:cNvPr>
            <p:cNvGrpSpPr>
              <a:grpSpLocks/>
            </p:cNvGrpSpPr>
            <p:nvPr userDrawn="1"/>
          </p:nvGrpSpPr>
          <p:grpSpPr bwMode="auto">
            <a:xfrm>
              <a:off x="5280" y="3024"/>
              <a:ext cx="425" cy="258"/>
              <a:chOff x="5280" y="3024"/>
              <a:chExt cx="425" cy="258"/>
            </a:xfrm>
          </p:grpSpPr>
          <p:sp>
            <p:nvSpPr>
              <p:cNvPr id="1038" name="Freeform 55">
                <a:extLst>
                  <a:ext uri="{FF2B5EF4-FFF2-40B4-BE49-F238E27FC236}">
                    <a16:creationId xmlns:a16="http://schemas.microsoft.com/office/drawing/2014/main" id="{F7E8E8A7-EF50-8B9A-03EB-7BC97E50F1ED}"/>
                  </a:ext>
                </a:extLst>
              </p:cNvPr>
              <p:cNvSpPr>
                <a:spLocks/>
              </p:cNvSpPr>
              <p:nvPr/>
            </p:nvSpPr>
            <p:spPr bwMode="hidden">
              <a:xfrm>
                <a:off x="5280" y="3186"/>
                <a:ext cx="383" cy="96"/>
              </a:xfrm>
              <a:custGeom>
                <a:avLst/>
                <a:gdLst>
                  <a:gd name="T0" fmla="*/ 23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1 w 382"/>
                  <a:gd name="T19" fmla="*/ 96 h 96"/>
                  <a:gd name="T20" fmla="*/ 285 w 382"/>
                  <a:gd name="T21" fmla="*/ 90 h 96"/>
                  <a:gd name="T22" fmla="*/ 333 w 382"/>
                  <a:gd name="T23" fmla="*/ 84 h 96"/>
                  <a:gd name="T24" fmla="*/ 374 w 382"/>
                  <a:gd name="T25" fmla="*/ 66 h 96"/>
                  <a:gd name="T26" fmla="*/ 404 w 382"/>
                  <a:gd name="T27" fmla="*/ 42 h 96"/>
                  <a:gd name="T28" fmla="*/ 398 w 382"/>
                  <a:gd name="T29" fmla="*/ 42 h 96"/>
                  <a:gd name="T30" fmla="*/ 368 w 382"/>
                  <a:gd name="T31" fmla="*/ 66 h 96"/>
                  <a:gd name="T32" fmla="*/ 327 w 382"/>
                  <a:gd name="T33" fmla="*/ 78 h 96"/>
                  <a:gd name="T34" fmla="*/ 285 w 382"/>
                  <a:gd name="T35" fmla="*/ 90 h 96"/>
                  <a:gd name="T36" fmla="*/ 231 w 382"/>
                  <a:gd name="T37" fmla="*/ 96 h 96"/>
                  <a:gd name="T38" fmla="*/ 23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39" name="Freeform 56">
                <a:extLst>
                  <a:ext uri="{FF2B5EF4-FFF2-40B4-BE49-F238E27FC236}">
                    <a16:creationId xmlns:a16="http://schemas.microsoft.com/office/drawing/2014/main" id="{0EBE60A8-D48A-74FD-C32E-1B913A6D2475}"/>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40" name="Freeform 57">
                <a:extLst>
                  <a:ext uri="{FF2B5EF4-FFF2-40B4-BE49-F238E27FC236}">
                    <a16:creationId xmlns:a16="http://schemas.microsoft.com/office/drawing/2014/main" id="{9D86B653-6A0B-AA7B-6D7D-294EC8CF79F1}"/>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41" name="Freeform 58">
                <a:extLst>
                  <a:ext uri="{FF2B5EF4-FFF2-40B4-BE49-F238E27FC236}">
                    <a16:creationId xmlns:a16="http://schemas.microsoft.com/office/drawing/2014/main" id="{35E77E65-0AA6-77D0-09A5-C4E874D86C22}"/>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42" name="Freeform 59">
                <a:extLst>
                  <a:ext uri="{FF2B5EF4-FFF2-40B4-BE49-F238E27FC236}">
                    <a16:creationId xmlns:a16="http://schemas.microsoft.com/office/drawing/2014/main" id="{83764F81-F041-8867-5388-223E99CAEDFF}"/>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43" name="Freeform 60">
                <a:extLst>
                  <a:ext uri="{FF2B5EF4-FFF2-40B4-BE49-F238E27FC236}">
                    <a16:creationId xmlns:a16="http://schemas.microsoft.com/office/drawing/2014/main" id="{3AFEF3AC-C5B4-8BB5-2B35-DE4A6B955E1B}"/>
                  </a:ext>
                </a:extLst>
              </p:cNvPr>
              <p:cNvSpPr>
                <a:spLocks/>
              </p:cNvSpPr>
              <p:nvPr/>
            </p:nvSpPr>
            <p:spPr bwMode="hidden">
              <a:xfrm>
                <a:off x="5489" y="3042"/>
                <a:ext cx="186" cy="210"/>
              </a:xfrm>
              <a:custGeom>
                <a:avLst/>
                <a:gdLst>
                  <a:gd name="T0" fmla="*/ 0 w 185"/>
                  <a:gd name="T1" fmla="*/ 6 h 210"/>
                  <a:gd name="T2" fmla="*/ 66 w 185"/>
                  <a:gd name="T3" fmla="*/ 12 h 210"/>
                  <a:gd name="T4" fmla="*/ 141 w 185"/>
                  <a:gd name="T5" fmla="*/ 36 h 210"/>
                  <a:gd name="T6" fmla="*/ 177 w 185"/>
                  <a:gd name="T7" fmla="*/ 72 h 210"/>
                  <a:gd name="T8" fmla="*/ 183 w 185"/>
                  <a:gd name="T9" fmla="*/ 90 h 210"/>
                  <a:gd name="T10" fmla="*/ 189 w 185"/>
                  <a:gd name="T11" fmla="*/ 114 h 210"/>
                  <a:gd name="T12" fmla="*/ 183 w 185"/>
                  <a:gd name="T13" fmla="*/ 138 h 210"/>
                  <a:gd name="T14" fmla="*/ 171 w 185"/>
                  <a:gd name="T15" fmla="*/ 162 h 210"/>
                  <a:gd name="T16" fmla="*/ 141 w 185"/>
                  <a:gd name="T17" fmla="*/ 180 h 210"/>
                  <a:gd name="T18" fmla="*/ 90 w 185"/>
                  <a:gd name="T19" fmla="*/ 198 h 210"/>
                  <a:gd name="T20" fmla="*/ 118 w 185"/>
                  <a:gd name="T21" fmla="*/ 210 h 210"/>
                  <a:gd name="T22" fmla="*/ 153 w 185"/>
                  <a:gd name="T23" fmla="*/ 192 h 210"/>
                  <a:gd name="T24" fmla="*/ 183 w 185"/>
                  <a:gd name="T25" fmla="*/ 168 h 210"/>
                  <a:gd name="T26" fmla="*/ 201 w 185"/>
                  <a:gd name="T27" fmla="*/ 144 h 210"/>
                  <a:gd name="T28" fmla="*/ 207 w 185"/>
                  <a:gd name="T29" fmla="*/ 114 h 210"/>
                  <a:gd name="T30" fmla="*/ 201 w 185"/>
                  <a:gd name="T31" fmla="*/ 90 h 210"/>
                  <a:gd name="T32" fmla="*/ 195 w 185"/>
                  <a:gd name="T33" fmla="*/ 66 h 210"/>
                  <a:gd name="T34" fmla="*/ 177 w 185"/>
                  <a:gd name="T35" fmla="*/ 48 h 210"/>
                  <a:gd name="T36" fmla="*/ 15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1044" name="Freeform 61">
                <a:extLst>
                  <a:ext uri="{FF2B5EF4-FFF2-40B4-BE49-F238E27FC236}">
                    <a16:creationId xmlns:a16="http://schemas.microsoft.com/office/drawing/2014/main" id="{A7CD9EE0-029B-7C32-699B-F9AC4E331092}"/>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1045" name="Group 62">
                <a:extLst>
                  <a:ext uri="{FF2B5EF4-FFF2-40B4-BE49-F238E27FC236}">
                    <a16:creationId xmlns:a16="http://schemas.microsoft.com/office/drawing/2014/main" id="{D391210F-2F82-4293-85B9-A48717907C1A}"/>
                  </a:ext>
                </a:extLst>
              </p:cNvPr>
              <p:cNvGrpSpPr>
                <a:grpSpLocks/>
              </p:cNvGrpSpPr>
              <p:nvPr/>
            </p:nvGrpSpPr>
            <p:grpSpPr bwMode="auto">
              <a:xfrm>
                <a:off x="5381" y="3085"/>
                <a:ext cx="227" cy="132"/>
                <a:chOff x="5381" y="3085"/>
                <a:chExt cx="227" cy="132"/>
              </a:xfrm>
            </p:grpSpPr>
            <p:sp>
              <p:nvSpPr>
                <p:cNvPr id="1046" name="Oval 63">
                  <a:extLst>
                    <a:ext uri="{FF2B5EF4-FFF2-40B4-BE49-F238E27FC236}">
                      <a16:creationId xmlns:a16="http://schemas.microsoft.com/office/drawing/2014/main" id="{982A3B22-2278-F723-B731-C6E43EFAC6AF}"/>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sp>
              <p:nvSpPr>
                <p:cNvPr id="1047" name="Oval 64">
                  <a:extLst>
                    <a:ext uri="{FF2B5EF4-FFF2-40B4-BE49-F238E27FC236}">
                      <a16:creationId xmlns:a16="http://schemas.microsoft.com/office/drawing/2014/main" id="{2AE396D6-3638-2D37-D10D-E5F100161CB4}"/>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sp>
              <p:nvSpPr>
                <p:cNvPr id="1048" name="Oval 65">
                  <a:extLst>
                    <a:ext uri="{FF2B5EF4-FFF2-40B4-BE49-F238E27FC236}">
                      <a16:creationId xmlns:a16="http://schemas.microsoft.com/office/drawing/2014/main" id="{E2BD2A6D-42AC-2E13-DAE4-CD4F2DB6A28A}"/>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sp>
              <p:nvSpPr>
                <p:cNvPr id="1049" name="Oval 66">
                  <a:extLst>
                    <a:ext uri="{FF2B5EF4-FFF2-40B4-BE49-F238E27FC236}">
                      <a16:creationId xmlns:a16="http://schemas.microsoft.com/office/drawing/2014/main" id="{14C86ADD-2768-AB78-3F5B-939A06677442}"/>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p>
              </p:txBody>
            </p:sp>
          </p:grpSp>
        </p:grpSp>
      </p:grpSp>
      <p:sp>
        <p:nvSpPr>
          <p:cNvPr id="4163" name="Rectangle 67">
            <a:extLst>
              <a:ext uri="{FF2B5EF4-FFF2-40B4-BE49-F238E27FC236}">
                <a16:creationId xmlns:a16="http://schemas.microsoft.com/office/drawing/2014/main" id="{E097BADA-CB9D-A134-2457-9A68673BF87C}"/>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s-ES"/>
              <a:t>Haga clic para cambiar el estilo de título	</a:t>
            </a:r>
          </a:p>
        </p:txBody>
      </p:sp>
      <p:sp>
        <p:nvSpPr>
          <p:cNvPr id="4164" name="Rectangle 68">
            <a:extLst>
              <a:ext uri="{FF2B5EF4-FFF2-40B4-BE49-F238E27FC236}">
                <a16:creationId xmlns:a16="http://schemas.microsoft.com/office/drawing/2014/main" id="{950C707E-A653-647B-29F9-38364BD3D73B}"/>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165" name="Rectangle 69">
            <a:extLst>
              <a:ext uri="{FF2B5EF4-FFF2-40B4-BE49-F238E27FC236}">
                <a16:creationId xmlns:a16="http://schemas.microsoft.com/office/drawing/2014/main" id="{5CCEC7A1-D109-5D7D-FD56-CE6EF8DED8C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mn-cs"/>
              </a:defRPr>
            </a:lvl1pPr>
          </a:lstStyle>
          <a:p>
            <a:pPr>
              <a:defRPr/>
            </a:pPr>
            <a:endParaRPr lang="es-ES"/>
          </a:p>
        </p:txBody>
      </p:sp>
      <p:sp>
        <p:nvSpPr>
          <p:cNvPr id="4166" name="Rectangle 70">
            <a:extLst>
              <a:ext uri="{FF2B5EF4-FFF2-40B4-BE49-F238E27FC236}">
                <a16:creationId xmlns:a16="http://schemas.microsoft.com/office/drawing/2014/main" id="{5CE5B823-7196-D8F5-BA69-FD3E8A1CE46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mn-cs"/>
              </a:defRPr>
            </a:lvl1pPr>
          </a:lstStyle>
          <a:p>
            <a:pPr>
              <a:defRPr/>
            </a:pPr>
            <a:r>
              <a:rPr lang="es-ES"/>
              <a:t>Preuniversitario FUTURO 2009</a:t>
            </a:r>
          </a:p>
        </p:txBody>
      </p:sp>
      <p:sp>
        <p:nvSpPr>
          <p:cNvPr id="4167" name="Rectangle 71">
            <a:extLst>
              <a:ext uri="{FF2B5EF4-FFF2-40B4-BE49-F238E27FC236}">
                <a16:creationId xmlns:a16="http://schemas.microsoft.com/office/drawing/2014/main" id="{2C03A882-4FF9-5AD0-6AC5-474E6014AA4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1822036-D736-4A02-A2C9-A98A2AFEB755}" type="slidenum">
              <a:rPr lang="es-ES" altLang="es-CL"/>
              <a:pPr>
                <a:defRPr/>
              </a:pPr>
              <a:t>‹Nº›</a:t>
            </a:fld>
            <a:endParaRPr lang="es-ES" altLang="es-CL"/>
          </a:p>
        </p:txBody>
      </p:sp>
    </p:spTree>
  </p:cSld>
  <p:clrMap bg1="dk2" tx1="lt1" bg2="dk1" tx2="lt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Freeform 2">
            <a:extLst>
              <a:ext uri="{FF2B5EF4-FFF2-40B4-BE49-F238E27FC236}">
                <a16:creationId xmlns:a16="http://schemas.microsoft.com/office/drawing/2014/main" id="{C566175E-7313-5D2D-9B36-20EDE555E6DE}"/>
              </a:ext>
            </a:extLst>
          </p:cNvPr>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grpSp>
        <p:nvGrpSpPr>
          <p:cNvPr id="3075" name="Group 3">
            <a:extLst>
              <a:ext uri="{FF2B5EF4-FFF2-40B4-BE49-F238E27FC236}">
                <a16:creationId xmlns:a16="http://schemas.microsoft.com/office/drawing/2014/main" id="{5E5E6320-A94E-B69A-B009-B2BA7484C279}"/>
              </a:ext>
            </a:extLst>
          </p:cNvPr>
          <p:cNvGrpSpPr>
            <a:grpSpLocks/>
          </p:cNvGrpSpPr>
          <p:nvPr/>
        </p:nvGrpSpPr>
        <p:grpSpPr bwMode="auto">
          <a:xfrm>
            <a:off x="3175" y="4267200"/>
            <a:ext cx="9140825" cy="2590800"/>
            <a:chOff x="2" y="2688"/>
            <a:chExt cx="5758" cy="1632"/>
          </a:xfrm>
        </p:grpSpPr>
        <p:sp>
          <p:nvSpPr>
            <p:cNvPr id="3081" name="Freeform 4">
              <a:extLst>
                <a:ext uri="{FF2B5EF4-FFF2-40B4-BE49-F238E27FC236}">
                  <a16:creationId xmlns:a16="http://schemas.microsoft.com/office/drawing/2014/main" id="{D70E690E-EA71-0980-3050-E37A7C9BA8A2}"/>
                </a:ext>
              </a:extLst>
            </p:cNvPr>
            <p:cNvSpPr>
              <a:spLocks/>
            </p:cNvSpPr>
            <p:nvPr/>
          </p:nvSpPr>
          <p:spPr bwMode="hidden">
            <a:xfrm>
              <a:off x="2" y="2688"/>
              <a:ext cx="5758" cy="1632"/>
            </a:xfrm>
            <a:custGeom>
              <a:avLst/>
              <a:gdLst>
                <a:gd name="T0" fmla="*/ 6149 w 5740"/>
                <a:gd name="T1" fmla="*/ 0 h 4316"/>
                <a:gd name="T2" fmla="*/ 0 w 5740"/>
                <a:gd name="T3" fmla="*/ 0 h 4316"/>
                <a:gd name="T4" fmla="*/ 0 w 5740"/>
                <a:gd name="T5" fmla="*/ 0 h 4316"/>
                <a:gd name="T6" fmla="*/ 6149 w 5740"/>
                <a:gd name="T7" fmla="*/ 0 h 4316"/>
                <a:gd name="T8" fmla="*/ 6149 w 5740"/>
                <a:gd name="T9" fmla="*/ 0 h 4316"/>
                <a:gd name="T10" fmla="*/ 6149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3082" name="Group 5">
              <a:extLst>
                <a:ext uri="{FF2B5EF4-FFF2-40B4-BE49-F238E27FC236}">
                  <a16:creationId xmlns:a16="http://schemas.microsoft.com/office/drawing/2014/main" id="{2E8E8D09-7DC7-5817-CAB1-ED7F1FCDBD7A}"/>
                </a:ext>
              </a:extLst>
            </p:cNvPr>
            <p:cNvGrpSpPr>
              <a:grpSpLocks/>
            </p:cNvGrpSpPr>
            <p:nvPr userDrawn="1"/>
          </p:nvGrpSpPr>
          <p:grpSpPr bwMode="auto">
            <a:xfrm>
              <a:off x="3528" y="3715"/>
              <a:ext cx="792" cy="521"/>
              <a:chOff x="3527" y="3715"/>
              <a:chExt cx="792" cy="521"/>
            </a:xfrm>
          </p:grpSpPr>
          <p:sp>
            <p:nvSpPr>
              <p:cNvPr id="4102" name="Oval 6">
                <a:extLst>
                  <a:ext uri="{FF2B5EF4-FFF2-40B4-BE49-F238E27FC236}">
                    <a16:creationId xmlns:a16="http://schemas.microsoft.com/office/drawing/2014/main" id="{7FC8A992-8460-7334-6533-6DAA5D94596F}"/>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3" name="Oval 7">
                <a:extLst>
                  <a:ext uri="{FF2B5EF4-FFF2-40B4-BE49-F238E27FC236}">
                    <a16:creationId xmlns:a16="http://schemas.microsoft.com/office/drawing/2014/main" id="{36D7B6AB-B4FD-AF9E-0B68-D00F64F96B4A}"/>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4" name="Oval 8">
                <a:extLst>
                  <a:ext uri="{FF2B5EF4-FFF2-40B4-BE49-F238E27FC236}">
                    <a16:creationId xmlns:a16="http://schemas.microsoft.com/office/drawing/2014/main" id="{B9E083B2-CB88-FF3E-0957-4E95A1E85D34}"/>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5" name="Oval 9">
                <a:extLst>
                  <a:ext uri="{FF2B5EF4-FFF2-40B4-BE49-F238E27FC236}">
                    <a16:creationId xmlns:a16="http://schemas.microsoft.com/office/drawing/2014/main" id="{CCF6C4E5-C492-C99B-87E1-941F28C4C83D}"/>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6" name="Oval 10">
                <a:extLst>
                  <a:ext uri="{FF2B5EF4-FFF2-40B4-BE49-F238E27FC236}">
                    <a16:creationId xmlns:a16="http://schemas.microsoft.com/office/drawing/2014/main" id="{5E3FCDE9-AFBA-998C-B512-3841FA4ACA35}"/>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7" name="Freeform 11">
                <a:extLst>
                  <a:ext uri="{FF2B5EF4-FFF2-40B4-BE49-F238E27FC236}">
                    <a16:creationId xmlns:a16="http://schemas.microsoft.com/office/drawing/2014/main" id="{D8C96DE7-617B-7D15-EC1E-9663675A7423}"/>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08" name="Freeform 12">
                <a:extLst>
                  <a:ext uri="{FF2B5EF4-FFF2-40B4-BE49-F238E27FC236}">
                    <a16:creationId xmlns:a16="http://schemas.microsoft.com/office/drawing/2014/main" id="{03756BE0-2EFA-0D03-E11B-36A416E3D0B7}"/>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09" name="Freeform 13">
                <a:extLst>
                  <a:ext uri="{FF2B5EF4-FFF2-40B4-BE49-F238E27FC236}">
                    <a16:creationId xmlns:a16="http://schemas.microsoft.com/office/drawing/2014/main" id="{322D4FC6-4059-0453-AA53-2979FB6C16F8}"/>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10" name="Freeform 14">
                <a:extLst>
                  <a:ext uri="{FF2B5EF4-FFF2-40B4-BE49-F238E27FC236}">
                    <a16:creationId xmlns:a16="http://schemas.microsoft.com/office/drawing/2014/main" id="{821CC7B7-171F-5235-39F2-712199D83523}"/>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11" name="Freeform 15">
                <a:extLst>
                  <a:ext uri="{FF2B5EF4-FFF2-40B4-BE49-F238E27FC236}">
                    <a16:creationId xmlns:a16="http://schemas.microsoft.com/office/drawing/2014/main" id="{751D40CB-55C8-A2B0-3B0D-0E3A515BA8B6}"/>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12" name="Oval 16">
                <a:extLst>
                  <a:ext uri="{FF2B5EF4-FFF2-40B4-BE49-F238E27FC236}">
                    <a16:creationId xmlns:a16="http://schemas.microsoft.com/office/drawing/2014/main" id="{A0728110-3FD1-04BC-A7EF-B67F2001E9A2}"/>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3083" name="Group 17">
              <a:extLst>
                <a:ext uri="{FF2B5EF4-FFF2-40B4-BE49-F238E27FC236}">
                  <a16:creationId xmlns:a16="http://schemas.microsoft.com/office/drawing/2014/main" id="{89DFAB9E-0EA4-269D-4FA4-61F880D8007C}"/>
                </a:ext>
              </a:extLst>
            </p:cNvPr>
            <p:cNvGrpSpPr>
              <a:grpSpLocks/>
            </p:cNvGrpSpPr>
            <p:nvPr userDrawn="1"/>
          </p:nvGrpSpPr>
          <p:grpSpPr bwMode="auto">
            <a:xfrm>
              <a:off x="1776" y="3631"/>
              <a:ext cx="1626" cy="683"/>
              <a:chOff x="1776" y="3631"/>
              <a:chExt cx="1626" cy="683"/>
            </a:xfrm>
          </p:grpSpPr>
          <p:sp>
            <p:nvSpPr>
              <p:cNvPr id="4114" name="Oval 18">
                <a:extLst>
                  <a:ext uri="{FF2B5EF4-FFF2-40B4-BE49-F238E27FC236}">
                    <a16:creationId xmlns:a16="http://schemas.microsoft.com/office/drawing/2014/main" id="{11E9B3FD-FAA2-7B65-49E6-24CCD8502660}"/>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5" name="Oval 19">
                <a:extLst>
                  <a:ext uri="{FF2B5EF4-FFF2-40B4-BE49-F238E27FC236}">
                    <a16:creationId xmlns:a16="http://schemas.microsoft.com/office/drawing/2014/main" id="{F18A5B8C-FC9A-E33A-4153-615E54726FB0}"/>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6" name="Oval 20">
                <a:extLst>
                  <a:ext uri="{FF2B5EF4-FFF2-40B4-BE49-F238E27FC236}">
                    <a16:creationId xmlns:a16="http://schemas.microsoft.com/office/drawing/2014/main" id="{F122B782-C72E-93C2-A6F6-3824D9D97F4B}"/>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7" name="Oval 21">
                <a:extLst>
                  <a:ext uri="{FF2B5EF4-FFF2-40B4-BE49-F238E27FC236}">
                    <a16:creationId xmlns:a16="http://schemas.microsoft.com/office/drawing/2014/main" id="{E2BE2A4C-A9E4-C18A-BD9A-5EEC20505693}"/>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8" name="Oval 22">
                <a:extLst>
                  <a:ext uri="{FF2B5EF4-FFF2-40B4-BE49-F238E27FC236}">
                    <a16:creationId xmlns:a16="http://schemas.microsoft.com/office/drawing/2014/main" id="{8599CE2C-0DAB-F75C-6FF5-61C33FD74E2F}"/>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9" name="Oval 23">
                <a:extLst>
                  <a:ext uri="{FF2B5EF4-FFF2-40B4-BE49-F238E27FC236}">
                    <a16:creationId xmlns:a16="http://schemas.microsoft.com/office/drawing/2014/main" id="{1C6592C8-BCD5-B473-9C4F-F928ACB20667}"/>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20" name="Oval 24">
                <a:extLst>
                  <a:ext uri="{FF2B5EF4-FFF2-40B4-BE49-F238E27FC236}">
                    <a16:creationId xmlns:a16="http://schemas.microsoft.com/office/drawing/2014/main" id="{DF2D8AB0-D427-393F-67D9-FB7C4FE1B7A3}"/>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21" name="Oval 25">
                <a:extLst>
                  <a:ext uri="{FF2B5EF4-FFF2-40B4-BE49-F238E27FC236}">
                    <a16:creationId xmlns:a16="http://schemas.microsoft.com/office/drawing/2014/main" id="{99092D81-FA2A-F2D4-D4C5-9EF90860AC34}"/>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22" name="Freeform 26">
                <a:extLst>
                  <a:ext uri="{FF2B5EF4-FFF2-40B4-BE49-F238E27FC236}">
                    <a16:creationId xmlns:a16="http://schemas.microsoft.com/office/drawing/2014/main" id="{8D9DE1D8-E13E-92EA-D4DF-FE27026E2599}"/>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3" name="Freeform 27">
                <a:extLst>
                  <a:ext uri="{FF2B5EF4-FFF2-40B4-BE49-F238E27FC236}">
                    <a16:creationId xmlns:a16="http://schemas.microsoft.com/office/drawing/2014/main" id="{E6A36402-E110-697C-B89C-B56FC1DDF03C}"/>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4" name="Freeform 28">
                <a:extLst>
                  <a:ext uri="{FF2B5EF4-FFF2-40B4-BE49-F238E27FC236}">
                    <a16:creationId xmlns:a16="http://schemas.microsoft.com/office/drawing/2014/main" id="{93DBE3A1-DA27-8203-7EEC-B0A3D575F76C}"/>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5" name="Freeform 29">
                <a:extLst>
                  <a:ext uri="{FF2B5EF4-FFF2-40B4-BE49-F238E27FC236}">
                    <a16:creationId xmlns:a16="http://schemas.microsoft.com/office/drawing/2014/main" id="{C2BAE49F-3821-0A72-FF58-8F6F6A478A7F}"/>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3127" name="Freeform 30">
                <a:extLst>
                  <a:ext uri="{FF2B5EF4-FFF2-40B4-BE49-F238E27FC236}">
                    <a16:creationId xmlns:a16="http://schemas.microsoft.com/office/drawing/2014/main" id="{4D6279ED-8A0F-43CB-7AD3-0B64EBF48B70}"/>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3128" name="Freeform 31">
                <a:extLst>
                  <a:ext uri="{FF2B5EF4-FFF2-40B4-BE49-F238E27FC236}">
                    <a16:creationId xmlns:a16="http://schemas.microsoft.com/office/drawing/2014/main" id="{3AC220A6-EDB6-9D02-87B6-923A31A76C97}"/>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4128" name="Freeform 32">
                <a:extLst>
                  <a:ext uri="{FF2B5EF4-FFF2-40B4-BE49-F238E27FC236}">
                    <a16:creationId xmlns:a16="http://schemas.microsoft.com/office/drawing/2014/main" id="{76AE170A-8397-7896-3924-5779E5962247}"/>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9" name="Freeform 33">
                <a:extLst>
                  <a:ext uri="{FF2B5EF4-FFF2-40B4-BE49-F238E27FC236}">
                    <a16:creationId xmlns:a16="http://schemas.microsoft.com/office/drawing/2014/main" id="{488A2AD5-73F2-8BC6-A333-B96B808764C6}"/>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0" name="Freeform 34">
                <a:extLst>
                  <a:ext uri="{FF2B5EF4-FFF2-40B4-BE49-F238E27FC236}">
                    <a16:creationId xmlns:a16="http://schemas.microsoft.com/office/drawing/2014/main" id="{76429CFA-005B-9C6C-7042-B5D81CA5BD57}"/>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3132" name="Freeform 35">
                <a:extLst>
                  <a:ext uri="{FF2B5EF4-FFF2-40B4-BE49-F238E27FC236}">
                    <a16:creationId xmlns:a16="http://schemas.microsoft.com/office/drawing/2014/main" id="{C828FBB2-CBAD-FA59-6985-74554D2DB373}"/>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grpSp>
          <p:nvGrpSpPr>
            <p:cNvPr id="3084" name="Group 36">
              <a:extLst>
                <a:ext uri="{FF2B5EF4-FFF2-40B4-BE49-F238E27FC236}">
                  <a16:creationId xmlns:a16="http://schemas.microsoft.com/office/drawing/2014/main" id="{5F6D15D6-DD2A-13AE-52FC-6D288066C5F0}"/>
                </a:ext>
              </a:extLst>
            </p:cNvPr>
            <p:cNvGrpSpPr>
              <a:grpSpLocks/>
            </p:cNvGrpSpPr>
            <p:nvPr userDrawn="1"/>
          </p:nvGrpSpPr>
          <p:grpSpPr bwMode="auto">
            <a:xfrm>
              <a:off x="4128" y="3360"/>
              <a:ext cx="1351" cy="821"/>
              <a:chOff x="4128" y="3360"/>
              <a:chExt cx="1351" cy="821"/>
            </a:xfrm>
          </p:grpSpPr>
          <p:sp>
            <p:nvSpPr>
              <p:cNvPr id="4133" name="Freeform 37">
                <a:extLst>
                  <a:ext uri="{FF2B5EF4-FFF2-40B4-BE49-F238E27FC236}">
                    <a16:creationId xmlns:a16="http://schemas.microsoft.com/office/drawing/2014/main" id="{828BDED9-83B1-CBAB-324A-AF1CC0C07606}"/>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4" name="Freeform 38">
                <a:extLst>
                  <a:ext uri="{FF2B5EF4-FFF2-40B4-BE49-F238E27FC236}">
                    <a16:creationId xmlns:a16="http://schemas.microsoft.com/office/drawing/2014/main" id="{11867933-F71A-545B-59B3-A37D75F13A45}"/>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5" name="Freeform 39">
                <a:extLst>
                  <a:ext uri="{FF2B5EF4-FFF2-40B4-BE49-F238E27FC236}">
                    <a16:creationId xmlns:a16="http://schemas.microsoft.com/office/drawing/2014/main" id="{C366A43C-EC27-9830-B26F-B55499D0EDC6}"/>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6" name="Freeform 40">
                <a:extLst>
                  <a:ext uri="{FF2B5EF4-FFF2-40B4-BE49-F238E27FC236}">
                    <a16:creationId xmlns:a16="http://schemas.microsoft.com/office/drawing/2014/main" id="{DAA374A4-3D33-9982-8100-707824888E9D}"/>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7" name="Freeform 41">
                <a:extLst>
                  <a:ext uri="{FF2B5EF4-FFF2-40B4-BE49-F238E27FC236}">
                    <a16:creationId xmlns:a16="http://schemas.microsoft.com/office/drawing/2014/main" id="{E873C622-5069-9DB9-0BD0-068D20D90629}"/>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8" name="Freeform 42">
                <a:extLst>
                  <a:ext uri="{FF2B5EF4-FFF2-40B4-BE49-F238E27FC236}">
                    <a16:creationId xmlns:a16="http://schemas.microsoft.com/office/drawing/2014/main" id="{36759CE9-307C-A0CA-ABC2-0EA57E1660C6}"/>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9" name="Freeform 43">
                <a:extLst>
                  <a:ext uri="{FF2B5EF4-FFF2-40B4-BE49-F238E27FC236}">
                    <a16:creationId xmlns:a16="http://schemas.microsoft.com/office/drawing/2014/main" id="{7CBDD8F7-BF63-0A62-9A27-0D3CF4837129}"/>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3105" name="Freeform 44">
                <a:extLst>
                  <a:ext uri="{FF2B5EF4-FFF2-40B4-BE49-F238E27FC236}">
                    <a16:creationId xmlns:a16="http://schemas.microsoft.com/office/drawing/2014/main" id="{5D8E6930-643E-9118-D681-843AD0E49EB0}"/>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4141" name="Freeform 45">
                <a:extLst>
                  <a:ext uri="{FF2B5EF4-FFF2-40B4-BE49-F238E27FC236}">
                    <a16:creationId xmlns:a16="http://schemas.microsoft.com/office/drawing/2014/main" id="{85FE45B5-CD50-766E-BAD5-0203BF5E94D1}"/>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42" name="Freeform 46">
                <a:extLst>
                  <a:ext uri="{FF2B5EF4-FFF2-40B4-BE49-F238E27FC236}">
                    <a16:creationId xmlns:a16="http://schemas.microsoft.com/office/drawing/2014/main" id="{BAF69BDC-E070-BFF5-B98D-771AE1B4A261}"/>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43" name="Freeform 47">
                <a:extLst>
                  <a:ext uri="{FF2B5EF4-FFF2-40B4-BE49-F238E27FC236}">
                    <a16:creationId xmlns:a16="http://schemas.microsoft.com/office/drawing/2014/main" id="{D3BCDB78-1D15-A3A2-E42B-55997592CE7F}"/>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44" name="Oval 48">
                <a:extLst>
                  <a:ext uri="{FF2B5EF4-FFF2-40B4-BE49-F238E27FC236}">
                    <a16:creationId xmlns:a16="http://schemas.microsoft.com/office/drawing/2014/main" id="{D348CFFD-E6FC-D57F-D63B-AE04F82D2ABF}"/>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5" name="Oval 49">
                <a:extLst>
                  <a:ext uri="{FF2B5EF4-FFF2-40B4-BE49-F238E27FC236}">
                    <a16:creationId xmlns:a16="http://schemas.microsoft.com/office/drawing/2014/main" id="{F7CA8A78-B0D8-090C-E3E3-D4AEB2EC3BED}"/>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6" name="Oval 50">
                <a:extLst>
                  <a:ext uri="{FF2B5EF4-FFF2-40B4-BE49-F238E27FC236}">
                    <a16:creationId xmlns:a16="http://schemas.microsoft.com/office/drawing/2014/main" id="{18FC6389-E5A7-A0D2-E02B-FC7BD38B74E8}"/>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7" name="Oval 51">
                <a:extLst>
                  <a:ext uri="{FF2B5EF4-FFF2-40B4-BE49-F238E27FC236}">
                    <a16:creationId xmlns:a16="http://schemas.microsoft.com/office/drawing/2014/main" id="{437FED24-F6ED-106F-6C78-F8F9791EBB54}"/>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8" name="Oval 52">
                <a:extLst>
                  <a:ext uri="{FF2B5EF4-FFF2-40B4-BE49-F238E27FC236}">
                    <a16:creationId xmlns:a16="http://schemas.microsoft.com/office/drawing/2014/main" id="{BAE9564B-5DED-98B9-07BD-A6F8675A59B2}"/>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9" name="Oval 53">
                <a:extLst>
                  <a:ext uri="{FF2B5EF4-FFF2-40B4-BE49-F238E27FC236}">
                    <a16:creationId xmlns:a16="http://schemas.microsoft.com/office/drawing/2014/main" id="{25AB69DC-A6ED-6E0F-B52B-07AC647EAA18}"/>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3085" name="Group 54">
              <a:extLst>
                <a:ext uri="{FF2B5EF4-FFF2-40B4-BE49-F238E27FC236}">
                  <a16:creationId xmlns:a16="http://schemas.microsoft.com/office/drawing/2014/main" id="{700F89BE-FB21-E20B-3C60-BD5146E58279}"/>
                </a:ext>
              </a:extLst>
            </p:cNvPr>
            <p:cNvGrpSpPr>
              <a:grpSpLocks/>
            </p:cNvGrpSpPr>
            <p:nvPr userDrawn="1"/>
          </p:nvGrpSpPr>
          <p:grpSpPr bwMode="auto">
            <a:xfrm>
              <a:off x="5280" y="3024"/>
              <a:ext cx="425" cy="258"/>
              <a:chOff x="5280" y="3024"/>
              <a:chExt cx="425" cy="258"/>
            </a:xfrm>
          </p:grpSpPr>
          <p:sp>
            <p:nvSpPr>
              <p:cNvPr id="3086" name="Freeform 55">
                <a:extLst>
                  <a:ext uri="{FF2B5EF4-FFF2-40B4-BE49-F238E27FC236}">
                    <a16:creationId xmlns:a16="http://schemas.microsoft.com/office/drawing/2014/main" id="{5A88F5F3-9ACB-4405-E4CF-CF91F05932FF}"/>
                  </a:ext>
                </a:extLst>
              </p:cNvPr>
              <p:cNvSpPr>
                <a:spLocks/>
              </p:cNvSpPr>
              <p:nvPr/>
            </p:nvSpPr>
            <p:spPr bwMode="hidden">
              <a:xfrm>
                <a:off x="5280" y="3186"/>
                <a:ext cx="383" cy="96"/>
              </a:xfrm>
              <a:custGeom>
                <a:avLst/>
                <a:gdLst>
                  <a:gd name="T0" fmla="*/ 231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1 w 382"/>
                  <a:gd name="T19" fmla="*/ 96 h 96"/>
                  <a:gd name="T20" fmla="*/ 285 w 382"/>
                  <a:gd name="T21" fmla="*/ 90 h 96"/>
                  <a:gd name="T22" fmla="*/ 333 w 382"/>
                  <a:gd name="T23" fmla="*/ 84 h 96"/>
                  <a:gd name="T24" fmla="*/ 374 w 382"/>
                  <a:gd name="T25" fmla="*/ 66 h 96"/>
                  <a:gd name="T26" fmla="*/ 404 w 382"/>
                  <a:gd name="T27" fmla="*/ 42 h 96"/>
                  <a:gd name="T28" fmla="*/ 398 w 382"/>
                  <a:gd name="T29" fmla="*/ 42 h 96"/>
                  <a:gd name="T30" fmla="*/ 368 w 382"/>
                  <a:gd name="T31" fmla="*/ 66 h 96"/>
                  <a:gd name="T32" fmla="*/ 327 w 382"/>
                  <a:gd name="T33" fmla="*/ 78 h 96"/>
                  <a:gd name="T34" fmla="*/ 285 w 382"/>
                  <a:gd name="T35" fmla="*/ 90 h 96"/>
                  <a:gd name="T36" fmla="*/ 231 w 382"/>
                  <a:gd name="T37" fmla="*/ 96 h 96"/>
                  <a:gd name="T38" fmla="*/ 231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3087" name="Freeform 56">
                <a:extLst>
                  <a:ext uri="{FF2B5EF4-FFF2-40B4-BE49-F238E27FC236}">
                    <a16:creationId xmlns:a16="http://schemas.microsoft.com/office/drawing/2014/main" id="{7271CC57-D2BF-9734-EB3B-48C2D6F0005F}"/>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3088" name="Freeform 57">
                <a:extLst>
                  <a:ext uri="{FF2B5EF4-FFF2-40B4-BE49-F238E27FC236}">
                    <a16:creationId xmlns:a16="http://schemas.microsoft.com/office/drawing/2014/main" id="{FF961E98-93E5-812E-F581-A16C7EB794D4}"/>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3089" name="Freeform 58">
                <a:extLst>
                  <a:ext uri="{FF2B5EF4-FFF2-40B4-BE49-F238E27FC236}">
                    <a16:creationId xmlns:a16="http://schemas.microsoft.com/office/drawing/2014/main" id="{7E0322A4-32F3-02EA-D99F-8626E6B258A0}"/>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3090" name="Freeform 59">
                <a:extLst>
                  <a:ext uri="{FF2B5EF4-FFF2-40B4-BE49-F238E27FC236}">
                    <a16:creationId xmlns:a16="http://schemas.microsoft.com/office/drawing/2014/main" id="{FB7E18DA-7CB8-E7F0-95AB-A3BC9EB3F877}"/>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3091" name="Freeform 60">
                <a:extLst>
                  <a:ext uri="{FF2B5EF4-FFF2-40B4-BE49-F238E27FC236}">
                    <a16:creationId xmlns:a16="http://schemas.microsoft.com/office/drawing/2014/main" id="{E8C3ACA1-E279-328A-4804-E2B1A9F0E89E}"/>
                  </a:ext>
                </a:extLst>
              </p:cNvPr>
              <p:cNvSpPr>
                <a:spLocks/>
              </p:cNvSpPr>
              <p:nvPr/>
            </p:nvSpPr>
            <p:spPr bwMode="hidden">
              <a:xfrm>
                <a:off x="5489" y="3042"/>
                <a:ext cx="186" cy="210"/>
              </a:xfrm>
              <a:custGeom>
                <a:avLst/>
                <a:gdLst>
                  <a:gd name="T0" fmla="*/ 0 w 185"/>
                  <a:gd name="T1" fmla="*/ 6 h 210"/>
                  <a:gd name="T2" fmla="*/ 66 w 185"/>
                  <a:gd name="T3" fmla="*/ 12 h 210"/>
                  <a:gd name="T4" fmla="*/ 141 w 185"/>
                  <a:gd name="T5" fmla="*/ 36 h 210"/>
                  <a:gd name="T6" fmla="*/ 177 w 185"/>
                  <a:gd name="T7" fmla="*/ 72 h 210"/>
                  <a:gd name="T8" fmla="*/ 183 w 185"/>
                  <a:gd name="T9" fmla="*/ 90 h 210"/>
                  <a:gd name="T10" fmla="*/ 189 w 185"/>
                  <a:gd name="T11" fmla="*/ 114 h 210"/>
                  <a:gd name="T12" fmla="*/ 183 w 185"/>
                  <a:gd name="T13" fmla="*/ 138 h 210"/>
                  <a:gd name="T14" fmla="*/ 171 w 185"/>
                  <a:gd name="T15" fmla="*/ 162 h 210"/>
                  <a:gd name="T16" fmla="*/ 141 w 185"/>
                  <a:gd name="T17" fmla="*/ 180 h 210"/>
                  <a:gd name="T18" fmla="*/ 90 w 185"/>
                  <a:gd name="T19" fmla="*/ 198 h 210"/>
                  <a:gd name="T20" fmla="*/ 118 w 185"/>
                  <a:gd name="T21" fmla="*/ 210 h 210"/>
                  <a:gd name="T22" fmla="*/ 153 w 185"/>
                  <a:gd name="T23" fmla="*/ 192 h 210"/>
                  <a:gd name="T24" fmla="*/ 183 w 185"/>
                  <a:gd name="T25" fmla="*/ 168 h 210"/>
                  <a:gd name="T26" fmla="*/ 201 w 185"/>
                  <a:gd name="T27" fmla="*/ 144 h 210"/>
                  <a:gd name="T28" fmla="*/ 207 w 185"/>
                  <a:gd name="T29" fmla="*/ 114 h 210"/>
                  <a:gd name="T30" fmla="*/ 201 w 185"/>
                  <a:gd name="T31" fmla="*/ 90 h 210"/>
                  <a:gd name="T32" fmla="*/ 195 w 185"/>
                  <a:gd name="T33" fmla="*/ 66 h 210"/>
                  <a:gd name="T34" fmla="*/ 177 w 185"/>
                  <a:gd name="T35" fmla="*/ 48 h 210"/>
                  <a:gd name="T36" fmla="*/ 153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3092" name="Freeform 61">
                <a:extLst>
                  <a:ext uri="{FF2B5EF4-FFF2-40B4-BE49-F238E27FC236}">
                    <a16:creationId xmlns:a16="http://schemas.microsoft.com/office/drawing/2014/main" id="{D988B035-9A89-4761-0BE5-11D268952D89}"/>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3093" name="Group 62">
                <a:extLst>
                  <a:ext uri="{FF2B5EF4-FFF2-40B4-BE49-F238E27FC236}">
                    <a16:creationId xmlns:a16="http://schemas.microsoft.com/office/drawing/2014/main" id="{2E23853A-D51F-3067-2D8C-EBE43EA205E2}"/>
                  </a:ext>
                </a:extLst>
              </p:cNvPr>
              <p:cNvGrpSpPr>
                <a:grpSpLocks/>
              </p:cNvGrpSpPr>
              <p:nvPr/>
            </p:nvGrpSpPr>
            <p:grpSpPr bwMode="auto">
              <a:xfrm>
                <a:off x="5381" y="3085"/>
                <a:ext cx="227" cy="132"/>
                <a:chOff x="5381" y="3085"/>
                <a:chExt cx="227" cy="132"/>
              </a:xfrm>
            </p:grpSpPr>
            <p:sp>
              <p:nvSpPr>
                <p:cNvPr id="3094" name="Oval 63">
                  <a:extLst>
                    <a:ext uri="{FF2B5EF4-FFF2-40B4-BE49-F238E27FC236}">
                      <a16:creationId xmlns:a16="http://schemas.microsoft.com/office/drawing/2014/main" id="{AF3265A7-E4E6-C9C8-0CF9-C1B4A02DA861}"/>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3095" name="Oval 64">
                  <a:extLst>
                    <a:ext uri="{FF2B5EF4-FFF2-40B4-BE49-F238E27FC236}">
                      <a16:creationId xmlns:a16="http://schemas.microsoft.com/office/drawing/2014/main" id="{AF7383F6-CA7A-0D84-82A0-E4304FB85FC1}"/>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3096" name="Oval 65">
                  <a:extLst>
                    <a:ext uri="{FF2B5EF4-FFF2-40B4-BE49-F238E27FC236}">
                      <a16:creationId xmlns:a16="http://schemas.microsoft.com/office/drawing/2014/main" id="{0EAABFB7-BB69-FC0A-5701-3045B502CA4D}"/>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3097" name="Oval 66">
                  <a:extLst>
                    <a:ext uri="{FF2B5EF4-FFF2-40B4-BE49-F238E27FC236}">
                      <a16:creationId xmlns:a16="http://schemas.microsoft.com/office/drawing/2014/main" id="{932811E3-0E50-995A-4480-EBE060A0FB3E}"/>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grpSp>
        </p:grpSp>
      </p:grpSp>
      <p:sp>
        <p:nvSpPr>
          <p:cNvPr id="4163" name="Rectangle 67">
            <a:extLst>
              <a:ext uri="{FF2B5EF4-FFF2-40B4-BE49-F238E27FC236}">
                <a16:creationId xmlns:a16="http://schemas.microsoft.com/office/drawing/2014/main" id="{8CAE70B2-91FE-EC5F-3FC5-B1DC98AF0DD4}"/>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s-ES"/>
              <a:t>Haga clic para cambiar el estilo de título	</a:t>
            </a:r>
          </a:p>
        </p:txBody>
      </p:sp>
      <p:sp>
        <p:nvSpPr>
          <p:cNvPr id="4164" name="Rectangle 68">
            <a:extLst>
              <a:ext uri="{FF2B5EF4-FFF2-40B4-BE49-F238E27FC236}">
                <a16:creationId xmlns:a16="http://schemas.microsoft.com/office/drawing/2014/main" id="{F1DE21E1-63A3-2C44-55FD-9C883A14A99D}"/>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165" name="Rectangle 69">
            <a:extLst>
              <a:ext uri="{FF2B5EF4-FFF2-40B4-BE49-F238E27FC236}">
                <a16:creationId xmlns:a16="http://schemas.microsoft.com/office/drawing/2014/main" id="{C2F15B4C-1505-4FB6-F815-4F55F1D6B9F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endParaRPr lang="es-ES"/>
          </a:p>
        </p:txBody>
      </p:sp>
      <p:sp>
        <p:nvSpPr>
          <p:cNvPr id="4166" name="Rectangle 70">
            <a:extLst>
              <a:ext uri="{FF2B5EF4-FFF2-40B4-BE49-F238E27FC236}">
                <a16:creationId xmlns:a16="http://schemas.microsoft.com/office/drawing/2014/main" id="{5A994C4A-D364-58AC-D055-EEA89AE050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r>
              <a:rPr lang="es-ES"/>
              <a:t>Preuniversitario FUTURO 2009</a:t>
            </a:r>
          </a:p>
        </p:txBody>
      </p:sp>
      <p:sp>
        <p:nvSpPr>
          <p:cNvPr id="4167" name="Rectangle 71">
            <a:extLst>
              <a:ext uri="{FF2B5EF4-FFF2-40B4-BE49-F238E27FC236}">
                <a16:creationId xmlns:a16="http://schemas.microsoft.com/office/drawing/2014/main" id="{76CF5E89-AB34-966A-80EB-EB5675A853A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BE3BC833-24DE-498F-9DB3-65D9580D2393}" type="slidenum">
              <a:rPr lang="es-ES" altLang="es-CL"/>
              <a:pPr>
                <a:defRPr/>
              </a:pPr>
              <a:t>‹Nº›</a:t>
            </a:fld>
            <a:endParaRPr lang="es-ES" altLang="es-CL"/>
          </a:p>
        </p:txBody>
      </p:sp>
    </p:spTree>
  </p:cSld>
  <p:clrMap bg1="dk2" tx1="lt1" bg2="dk1" tx2="lt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Freeform 2">
            <a:extLst>
              <a:ext uri="{FF2B5EF4-FFF2-40B4-BE49-F238E27FC236}">
                <a16:creationId xmlns:a16="http://schemas.microsoft.com/office/drawing/2014/main" id="{C6B94F4C-2F39-30A3-9244-979F0EE48A24}"/>
              </a:ext>
            </a:extLst>
          </p:cNvPr>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grpSp>
        <p:nvGrpSpPr>
          <p:cNvPr id="8195" name="Group 3">
            <a:extLst>
              <a:ext uri="{FF2B5EF4-FFF2-40B4-BE49-F238E27FC236}">
                <a16:creationId xmlns:a16="http://schemas.microsoft.com/office/drawing/2014/main" id="{F43F18D6-C185-E6E2-1E97-B74C50E8E67F}"/>
              </a:ext>
            </a:extLst>
          </p:cNvPr>
          <p:cNvGrpSpPr>
            <a:grpSpLocks/>
          </p:cNvGrpSpPr>
          <p:nvPr/>
        </p:nvGrpSpPr>
        <p:grpSpPr bwMode="auto">
          <a:xfrm>
            <a:off x="3175" y="4267200"/>
            <a:ext cx="9140825" cy="2590800"/>
            <a:chOff x="2" y="2688"/>
            <a:chExt cx="5758" cy="1632"/>
          </a:xfrm>
        </p:grpSpPr>
        <p:sp>
          <p:nvSpPr>
            <p:cNvPr id="8201" name="Freeform 4">
              <a:extLst>
                <a:ext uri="{FF2B5EF4-FFF2-40B4-BE49-F238E27FC236}">
                  <a16:creationId xmlns:a16="http://schemas.microsoft.com/office/drawing/2014/main" id="{67D6D139-E078-C446-5F11-C1F90470DA15}"/>
                </a:ext>
              </a:extLst>
            </p:cNvPr>
            <p:cNvSpPr>
              <a:spLocks/>
            </p:cNvSpPr>
            <p:nvPr/>
          </p:nvSpPr>
          <p:spPr bwMode="hidden">
            <a:xfrm>
              <a:off x="2" y="2688"/>
              <a:ext cx="5758" cy="1632"/>
            </a:xfrm>
            <a:custGeom>
              <a:avLst/>
              <a:gdLst>
                <a:gd name="T0" fmla="*/ 6111 w 5740"/>
                <a:gd name="T1" fmla="*/ 0 h 4316"/>
                <a:gd name="T2" fmla="*/ 0 w 5740"/>
                <a:gd name="T3" fmla="*/ 0 h 4316"/>
                <a:gd name="T4" fmla="*/ 0 w 5740"/>
                <a:gd name="T5" fmla="*/ 0 h 4316"/>
                <a:gd name="T6" fmla="*/ 6111 w 5740"/>
                <a:gd name="T7" fmla="*/ 0 h 4316"/>
                <a:gd name="T8" fmla="*/ 6111 w 5740"/>
                <a:gd name="T9" fmla="*/ 0 h 4316"/>
                <a:gd name="T10" fmla="*/ 6111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8202" name="Group 5">
              <a:extLst>
                <a:ext uri="{FF2B5EF4-FFF2-40B4-BE49-F238E27FC236}">
                  <a16:creationId xmlns:a16="http://schemas.microsoft.com/office/drawing/2014/main" id="{A0FE1AB6-77C8-75DC-CB09-009DDB4C0818}"/>
                </a:ext>
              </a:extLst>
            </p:cNvPr>
            <p:cNvGrpSpPr>
              <a:grpSpLocks/>
            </p:cNvGrpSpPr>
            <p:nvPr userDrawn="1"/>
          </p:nvGrpSpPr>
          <p:grpSpPr bwMode="auto">
            <a:xfrm>
              <a:off x="3528" y="3715"/>
              <a:ext cx="792" cy="521"/>
              <a:chOff x="3527" y="3715"/>
              <a:chExt cx="792" cy="521"/>
            </a:xfrm>
          </p:grpSpPr>
          <p:sp>
            <p:nvSpPr>
              <p:cNvPr id="4102" name="Oval 6">
                <a:extLst>
                  <a:ext uri="{FF2B5EF4-FFF2-40B4-BE49-F238E27FC236}">
                    <a16:creationId xmlns:a16="http://schemas.microsoft.com/office/drawing/2014/main" id="{4D5552A9-D49E-D9EC-A58F-D1122F7636D4}"/>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3" name="Oval 7">
                <a:extLst>
                  <a:ext uri="{FF2B5EF4-FFF2-40B4-BE49-F238E27FC236}">
                    <a16:creationId xmlns:a16="http://schemas.microsoft.com/office/drawing/2014/main" id="{1DD76DD4-168F-156B-553C-ECB93016A464}"/>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4" name="Oval 8">
                <a:extLst>
                  <a:ext uri="{FF2B5EF4-FFF2-40B4-BE49-F238E27FC236}">
                    <a16:creationId xmlns:a16="http://schemas.microsoft.com/office/drawing/2014/main" id="{5126C56F-AF42-8652-546C-653BB2836DF7}"/>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5" name="Oval 9">
                <a:extLst>
                  <a:ext uri="{FF2B5EF4-FFF2-40B4-BE49-F238E27FC236}">
                    <a16:creationId xmlns:a16="http://schemas.microsoft.com/office/drawing/2014/main" id="{ABEA304F-63C5-7977-DAA0-0140C2ADDBCB}"/>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6" name="Oval 10">
                <a:extLst>
                  <a:ext uri="{FF2B5EF4-FFF2-40B4-BE49-F238E27FC236}">
                    <a16:creationId xmlns:a16="http://schemas.microsoft.com/office/drawing/2014/main" id="{BAED6AB0-2BF1-3774-BD25-E29CFBB12041}"/>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07" name="Freeform 11">
                <a:extLst>
                  <a:ext uri="{FF2B5EF4-FFF2-40B4-BE49-F238E27FC236}">
                    <a16:creationId xmlns:a16="http://schemas.microsoft.com/office/drawing/2014/main" id="{E12CD15F-38C0-2CF2-30E9-ABF3944F63A5}"/>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08" name="Freeform 12">
                <a:extLst>
                  <a:ext uri="{FF2B5EF4-FFF2-40B4-BE49-F238E27FC236}">
                    <a16:creationId xmlns:a16="http://schemas.microsoft.com/office/drawing/2014/main" id="{85DB4545-1C2D-2DAA-F5F5-AA247CC6EF91}"/>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09" name="Freeform 13">
                <a:extLst>
                  <a:ext uri="{FF2B5EF4-FFF2-40B4-BE49-F238E27FC236}">
                    <a16:creationId xmlns:a16="http://schemas.microsoft.com/office/drawing/2014/main" id="{7337357A-9464-47C2-43B1-575459367EAE}"/>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10" name="Freeform 14">
                <a:extLst>
                  <a:ext uri="{FF2B5EF4-FFF2-40B4-BE49-F238E27FC236}">
                    <a16:creationId xmlns:a16="http://schemas.microsoft.com/office/drawing/2014/main" id="{E39AB889-A2AA-AB4D-5EF6-B96F90EE261E}"/>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11" name="Freeform 15">
                <a:extLst>
                  <a:ext uri="{FF2B5EF4-FFF2-40B4-BE49-F238E27FC236}">
                    <a16:creationId xmlns:a16="http://schemas.microsoft.com/office/drawing/2014/main" id="{ED99D36B-7165-274D-500D-0A3AF18BC49A}"/>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12" name="Oval 16">
                <a:extLst>
                  <a:ext uri="{FF2B5EF4-FFF2-40B4-BE49-F238E27FC236}">
                    <a16:creationId xmlns:a16="http://schemas.microsoft.com/office/drawing/2014/main" id="{BB9C87B3-2E03-D954-2CB1-739CD40F5F28}"/>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8203" name="Group 17">
              <a:extLst>
                <a:ext uri="{FF2B5EF4-FFF2-40B4-BE49-F238E27FC236}">
                  <a16:creationId xmlns:a16="http://schemas.microsoft.com/office/drawing/2014/main" id="{51B241A0-58BD-ECC8-5A81-ACF9B14EB13E}"/>
                </a:ext>
              </a:extLst>
            </p:cNvPr>
            <p:cNvGrpSpPr>
              <a:grpSpLocks/>
            </p:cNvGrpSpPr>
            <p:nvPr userDrawn="1"/>
          </p:nvGrpSpPr>
          <p:grpSpPr bwMode="auto">
            <a:xfrm>
              <a:off x="1776" y="3631"/>
              <a:ext cx="1626" cy="683"/>
              <a:chOff x="1776" y="3631"/>
              <a:chExt cx="1626" cy="683"/>
            </a:xfrm>
          </p:grpSpPr>
          <p:sp>
            <p:nvSpPr>
              <p:cNvPr id="4114" name="Oval 18">
                <a:extLst>
                  <a:ext uri="{FF2B5EF4-FFF2-40B4-BE49-F238E27FC236}">
                    <a16:creationId xmlns:a16="http://schemas.microsoft.com/office/drawing/2014/main" id="{BA190A56-D7CE-3F67-E499-9258CA846B9E}"/>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5" name="Oval 19">
                <a:extLst>
                  <a:ext uri="{FF2B5EF4-FFF2-40B4-BE49-F238E27FC236}">
                    <a16:creationId xmlns:a16="http://schemas.microsoft.com/office/drawing/2014/main" id="{8343A07C-B0C7-14ED-E170-03DE7EBFFF7F}"/>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6" name="Oval 20">
                <a:extLst>
                  <a:ext uri="{FF2B5EF4-FFF2-40B4-BE49-F238E27FC236}">
                    <a16:creationId xmlns:a16="http://schemas.microsoft.com/office/drawing/2014/main" id="{4087C69E-298A-2EF6-17C2-A0FB924EBC79}"/>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7" name="Oval 21">
                <a:extLst>
                  <a:ext uri="{FF2B5EF4-FFF2-40B4-BE49-F238E27FC236}">
                    <a16:creationId xmlns:a16="http://schemas.microsoft.com/office/drawing/2014/main" id="{94D103B8-F625-9D08-2DF0-A2E0DCEC8FE2}"/>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8" name="Oval 22">
                <a:extLst>
                  <a:ext uri="{FF2B5EF4-FFF2-40B4-BE49-F238E27FC236}">
                    <a16:creationId xmlns:a16="http://schemas.microsoft.com/office/drawing/2014/main" id="{0908EF0C-C838-40E9-4A6A-25777CB02632}"/>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19" name="Oval 23">
                <a:extLst>
                  <a:ext uri="{FF2B5EF4-FFF2-40B4-BE49-F238E27FC236}">
                    <a16:creationId xmlns:a16="http://schemas.microsoft.com/office/drawing/2014/main" id="{84F6614C-D567-E600-D68D-647749519ADA}"/>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20" name="Oval 24">
                <a:extLst>
                  <a:ext uri="{FF2B5EF4-FFF2-40B4-BE49-F238E27FC236}">
                    <a16:creationId xmlns:a16="http://schemas.microsoft.com/office/drawing/2014/main" id="{795F344B-F9E2-854B-B86A-561D5A476296}"/>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21" name="Oval 25">
                <a:extLst>
                  <a:ext uri="{FF2B5EF4-FFF2-40B4-BE49-F238E27FC236}">
                    <a16:creationId xmlns:a16="http://schemas.microsoft.com/office/drawing/2014/main" id="{0223D427-E5C0-09B4-8D88-E4CE6F062BC6}"/>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22" name="Freeform 26">
                <a:extLst>
                  <a:ext uri="{FF2B5EF4-FFF2-40B4-BE49-F238E27FC236}">
                    <a16:creationId xmlns:a16="http://schemas.microsoft.com/office/drawing/2014/main" id="{A878B76F-1EE4-4C97-9DB8-C83A2B48C5F7}"/>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3" name="Freeform 27">
                <a:extLst>
                  <a:ext uri="{FF2B5EF4-FFF2-40B4-BE49-F238E27FC236}">
                    <a16:creationId xmlns:a16="http://schemas.microsoft.com/office/drawing/2014/main" id="{94DDF415-139F-5F79-9054-4A7CB60B8B43}"/>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4" name="Freeform 28">
                <a:extLst>
                  <a:ext uri="{FF2B5EF4-FFF2-40B4-BE49-F238E27FC236}">
                    <a16:creationId xmlns:a16="http://schemas.microsoft.com/office/drawing/2014/main" id="{CDAF1773-5D4E-E3E6-8849-648C764FE11D}"/>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5" name="Freeform 29">
                <a:extLst>
                  <a:ext uri="{FF2B5EF4-FFF2-40B4-BE49-F238E27FC236}">
                    <a16:creationId xmlns:a16="http://schemas.microsoft.com/office/drawing/2014/main" id="{0324384D-E7CA-7F4A-1AC0-72B23835D0CB}"/>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8247" name="Freeform 30">
                <a:extLst>
                  <a:ext uri="{FF2B5EF4-FFF2-40B4-BE49-F238E27FC236}">
                    <a16:creationId xmlns:a16="http://schemas.microsoft.com/office/drawing/2014/main" id="{9B24D413-D59D-9A8D-C85F-4397AD9F2693}"/>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8248" name="Freeform 31">
                <a:extLst>
                  <a:ext uri="{FF2B5EF4-FFF2-40B4-BE49-F238E27FC236}">
                    <a16:creationId xmlns:a16="http://schemas.microsoft.com/office/drawing/2014/main" id="{89463024-563E-D0D5-845D-8E9E7AF8DB26}"/>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4128" name="Freeform 32">
                <a:extLst>
                  <a:ext uri="{FF2B5EF4-FFF2-40B4-BE49-F238E27FC236}">
                    <a16:creationId xmlns:a16="http://schemas.microsoft.com/office/drawing/2014/main" id="{2EB005DF-125D-401F-B8EA-8A5C6E267F83}"/>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29" name="Freeform 33">
                <a:extLst>
                  <a:ext uri="{FF2B5EF4-FFF2-40B4-BE49-F238E27FC236}">
                    <a16:creationId xmlns:a16="http://schemas.microsoft.com/office/drawing/2014/main" id="{14ADE7B5-CF55-BD3B-CF74-5D62BF367112}"/>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0" name="Freeform 34">
                <a:extLst>
                  <a:ext uri="{FF2B5EF4-FFF2-40B4-BE49-F238E27FC236}">
                    <a16:creationId xmlns:a16="http://schemas.microsoft.com/office/drawing/2014/main" id="{7FCEEF68-935F-E54A-874D-6359BD3D4170}"/>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8252" name="Freeform 35">
                <a:extLst>
                  <a:ext uri="{FF2B5EF4-FFF2-40B4-BE49-F238E27FC236}">
                    <a16:creationId xmlns:a16="http://schemas.microsoft.com/office/drawing/2014/main" id="{31E133A5-DD1E-0FBE-24A4-EA83CBAEFE59}"/>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grpSp>
          <p:nvGrpSpPr>
            <p:cNvPr id="8204" name="Group 36">
              <a:extLst>
                <a:ext uri="{FF2B5EF4-FFF2-40B4-BE49-F238E27FC236}">
                  <a16:creationId xmlns:a16="http://schemas.microsoft.com/office/drawing/2014/main" id="{EAF64C94-1431-B594-84BD-72F00E3916BA}"/>
                </a:ext>
              </a:extLst>
            </p:cNvPr>
            <p:cNvGrpSpPr>
              <a:grpSpLocks/>
            </p:cNvGrpSpPr>
            <p:nvPr userDrawn="1"/>
          </p:nvGrpSpPr>
          <p:grpSpPr bwMode="auto">
            <a:xfrm>
              <a:off x="4128" y="3360"/>
              <a:ext cx="1351" cy="821"/>
              <a:chOff x="4128" y="3360"/>
              <a:chExt cx="1351" cy="821"/>
            </a:xfrm>
          </p:grpSpPr>
          <p:sp>
            <p:nvSpPr>
              <p:cNvPr id="4133" name="Freeform 37">
                <a:extLst>
                  <a:ext uri="{FF2B5EF4-FFF2-40B4-BE49-F238E27FC236}">
                    <a16:creationId xmlns:a16="http://schemas.microsoft.com/office/drawing/2014/main" id="{3CD1D6E4-DB15-2238-BD7E-8187D99CA858}"/>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4" name="Freeform 38">
                <a:extLst>
                  <a:ext uri="{FF2B5EF4-FFF2-40B4-BE49-F238E27FC236}">
                    <a16:creationId xmlns:a16="http://schemas.microsoft.com/office/drawing/2014/main" id="{4B19377E-E4B4-5FEE-4E09-4FAD4EAC15AA}"/>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5" name="Freeform 39">
                <a:extLst>
                  <a:ext uri="{FF2B5EF4-FFF2-40B4-BE49-F238E27FC236}">
                    <a16:creationId xmlns:a16="http://schemas.microsoft.com/office/drawing/2014/main" id="{6ED0C4EE-9F51-3748-8ED6-7D6EA3DC55AA}"/>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6" name="Freeform 40">
                <a:extLst>
                  <a:ext uri="{FF2B5EF4-FFF2-40B4-BE49-F238E27FC236}">
                    <a16:creationId xmlns:a16="http://schemas.microsoft.com/office/drawing/2014/main" id="{383A71FA-2966-1AF5-2F06-D24DCE85807D}"/>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7" name="Freeform 41">
                <a:extLst>
                  <a:ext uri="{FF2B5EF4-FFF2-40B4-BE49-F238E27FC236}">
                    <a16:creationId xmlns:a16="http://schemas.microsoft.com/office/drawing/2014/main" id="{5815B26D-E5B3-2334-7757-2A61CAF5CC7E}"/>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8" name="Freeform 42">
                <a:extLst>
                  <a:ext uri="{FF2B5EF4-FFF2-40B4-BE49-F238E27FC236}">
                    <a16:creationId xmlns:a16="http://schemas.microsoft.com/office/drawing/2014/main" id="{BA0B0DB4-D906-0ADF-C139-39DF8791F931}"/>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39" name="Freeform 43">
                <a:extLst>
                  <a:ext uri="{FF2B5EF4-FFF2-40B4-BE49-F238E27FC236}">
                    <a16:creationId xmlns:a16="http://schemas.microsoft.com/office/drawing/2014/main" id="{C275CED5-A772-E261-7E68-85E56DBC58FE}"/>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8225" name="Freeform 44">
                <a:extLst>
                  <a:ext uri="{FF2B5EF4-FFF2-40B4-BE49-F238E27FC236}">
                    <a16:creationId xmlns:a16="http://schemas.microsoft.com/office/drawing/2014/main" id="{76FDA1F5-6D5D-9825-9008-D2F61AAD7C7B}"/>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4141" name="Freeform 45">
                <a:extLst>
                  <a:ext uri="{FF2B5EF4-FFF2-40B4-BE49-F238E27FC236}">
                    <a16:creationId xmlns:a16="http://schemas.microsoft.com/office/drawing/2014/main" id="{14D3663B-ED00-C86C-B19D-5CEE368D981D}"/>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42" name="Freeform 46">
                <a:extLst>
                  <a:ext uri="{FF2B5EF4-FFF2-40B4-BE49-F238E27FC236}">
                    <a16:creationId xmlns:a16="http://schemas.microsoft.com/office/drawing/2014/main" id="{2BA386EA-6A3B-A3CB-E884-40F62E57F4C8}"/>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43" name="Freeform 47">
                <a:extLst>
                  <a:ext uri="{FF2B5EF4-FFF2-40B4-BE49-F238E27FC236}">
                    <a16:creationId xmlns:a16="http://schemas.microsoft.com/office/drawing/2014/main" id="{8A7FD6D7-CC6D-E759-162D-723012CDE920}"/>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n-US">
                  <a:solidFill>
                    <a:srgbClr val="FFFFFF"/>
                  </a:solidFill>
                  <a:latin typeface="Arial" charset="0"/>
                  <a:cs typeface="Arial" charset="0"/>
                </a:endParaRPr>
              </a:p>
            </p:txBody>
          </p:sp>
          <p:sp>
            <p:nvSpPr>
              <p:cNvPr id="4144" name="Oval 48">
                <a:extLst>
                  <a:ext uri="{FF2B5EF4-FFF2-40B4-BE49-F238E27FC236}">
                    <a16:creationId xmlns:a16="http://schemas.microsoft.com/office/drawing/2014/main" id="{3E24D8FB-9F01-7209-C456-5F4CCE6D6C50}"/>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5" name="Oval 49">
                <a:extLst>
                  <a:ext uri="{FF2B5EF4-FFF2-40B4-BE49-F238E27FC236}">
                    <a16:creationId xmlns:a16="http://schemas.microsoft.com/office/drawing/2014/main" id="{A087A4C1-DD6D-9EC4-BD18-D07FCB821033}"/>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6" name="Oval 50">
                <a:extLst>
                  <a:ext uri="{FF2B5EF4-FFF2-40B4-BE49-F238E27FC236}">
                    <a16:creationId xmlns:a16="http://schemas.microsoft.com/office/drawing/2014/main" id="{AFFF3E48-8756-26B5-59B3-4CA6A7419627}"/>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7" name="Oval 51">
                <a:extLst>
                  <a:ext uri="{FF2B5EF4-FFF2-40B4-BE49-F238E27FC236}">
                    <a16:creationId xmlns:a16="http://schemas.microsoft.com/office/drawing/2014/main" id="{A49C53D9-BAD5-1AE7-3F8A-4B968BFD9E29}"/>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8" name="Oval 52">
                <a:extLst>
                  <a:ext uri="{FF2B5EF4-FFF2-40B4-BE49-F238E27FC236}">
                    <a16:creationId xmlns:a16="http://schemas.microsoft.com/office/drawing/2014/main" id="{79D8D25F-BAD6-D2D2-7671-517A172B75A5}"/>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sp>
            <p:nvSpPr>
              <p:cNvPr id="4149" name="Oval 53">
                <a:extLst>
                  <a:ext uri="{FF2B5EF4-FFF2-40B4-BE49-F238E27FC236}">
                    <a16:creationId xmlns:a16="http://schemas.microsoft.com/office/drawing/2014/main" id="{1E47563F-EF0A-0575-0196-5063FAD6A5F8}"/>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n-US">
                  <a:solidFill>
                    <a:srgbClr val="FFFFFF"/>
                  </a:solidFill>
                  <a:latin typeface="Arial" charset="0"/>
                  <a:cs typeface="Arial" charset="0"/>
                </a:endParaRPr>
              </a:p>
            </p:txBody>
          </p:sp>
        </p:grpSp>
        <p:grpSp>
          <p:nvGrpSpPr>
            <p:cNvPr id="8205" name="Group 54">
              <a:extLst>
                <a:ext uri="{FF2B5EF4-FFF2-40B4-BE49-F238E27FC236}">
                  <a16:creationId xmlns:a16="http://schemas.microsoft.com/office/drawing/2014/main" id="{4E874F8B-DC71-A53B-193E-4E83A6B5D283}"/>
                </a:ext>
              </a:extLst>
            </p:cNvPr>
            <p:cNvGrpSpPr>
              <a:grpSpLocks/>
            </p:cNvGrpSpPr>
            <p:nvPr userDrawn="1"/>
          </p:nvGrpSpPr>
          <p:grpSpPr bwMode="auto">
            <a:xfrm>
              <a:off x="5280" y="3024"/>
              <a:ext cx="425" cy="258"/>
              <a:chOff x="5280" y="3024"/>
              <a:chExt cx="425" cy="258"/>
            </a:xfrm>
          </p:grpSpPr>
          <p:sp>
            <p:nvSpPr>
              <p:cNvPr id="8206" name="Freeform 55">
                <a:extLst>
                  <a:ext uri="{FF2B5EF4-FFF2-40B4-BE49-F238E27FC236}">
                    <a16:creationId xmlns:a16="http://schemas.microsoft.com/office/drawing/2014/main" id="{D662DB17-6C90-A9A7-4F49-C4F3B4D74743}"/>
                  </a:ext>
                </a:extLst>
              </p:cNvPr>
              <p:cNvSpPr>
                <a:spLocks/>
              </p:cNvSpPr>
              <p:nvPr/>
            </p:nvSpPr>
            <p:spPr bwMode="hidden">
              <a:xfrm>
                <a:off x="5280" y="3186"/>
                <a:ext cx="383" cy="96"/>
              </a:xfrm>
              <a:custGeom>
                <a:avLst/>
                <a:gdLst>
                  <a:gd name="T0" fmla="*/ 22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9 w 382"/>
                  <a:gd name="T19" fmla="*/ 96 h 96"/>
                  <a:gd name="T20" fmla="*/ 283 w 382"/>
                  <a:gd name="T21" fmla="*/ 90 h 96"/>
                  <a:gd name="T22" fmla="*/ 331 w 382"/>
                  <a:gd name="T23" fmla="*/ 84 h 96"/>
                  <a:gd name="T24" fmla="*/ 372 w 382"/>
                  <a:gd name="T25" fmla="*/ 66 h 96"/>
                  <a:gd name="T26" fmla="*/ 402 w 382"/>
                  <a:gd name="T27" fmla="*/ 42 h 96"/>
                  <a:gd name="T28" fmla="*/ 396 w 382"/>
                  <a:gd name="T29" fmla="*/ 42 h 96"/>
                  <a:gd name="T30" fmla="*/ 366 w 382"/>
                  <a:gd name="T31" fmla="*/ 66 h 96"/>
                  <a:gd name="T32" fmla="*/ 325 w 382"/>
                  <a:gd name="T33" fmla="*/ 78 h 96"/>
                  <a:gd name="T34" fmla="*/ 283 w 382"/>
                  <a:gd name="T35" fmla="*/ 90 h 96"/>
                  <a:gd name="T36" fmla="*/ 229 w 382"/>
                  <a:gd name="T37" fmla="*/ 96 h 96"/>
                  <a:gd name="T38" fmla="*/ 22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8207" name="Freeform 56">
                <a:extLst>
                  <a:ext uri="{FF2B5EF4-FFF2-40B4-BE49-F238E27FC236}">
                    <a16:creationId xmlns:a16="http://schemas.microsoft.com/office/drawing/2014/main" id="{99DD68F8-EDAF-0BD6-4B36-9B17A513E156}"/>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8208" name="Freeform 57">
                <a:extLst>
                  <a:ext uri="{FF2B5EF4-FFF2-40B4-BE49-F238E27FC236}">
                    <a16:creationId xmlns:a16="http://schemas.microsoft.com/office/drawing/2014/main" id="{75A0A2C3-9778-63CE-7C6F-5C5E208BFC28}"/>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8209" name="Freeform 58">
                <a:extLst>
                  <a:ext uri="{FF2B5EF4-FFF2-40B4-BE49-F238E27FC236}">
                    <a16:creationId xmlns:a16="http://schemas.microsoft.com/office/drawing/2014/main" id="{3EED0A5F-372B-712F-282A-20CECF5368BA}"/>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8210" name="Freeform 59">
                <a:extLst>
                  <a:ext uri="{FF2B5EF4-FFF2-40B4-BE49-F238E27FC236}">
                    <a16:creationId xmlns:a16="http://schemas.microsoft.com/office/drawing/2014/main" id="{E595317D-0A6F-C5BB-8E19-A79B33316D88}"/>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8211" name="Freeform 60">
                <a:extLst>
                  <a:ext uri="{FF2B5EF4-FFF2-40B4-BE49-F238E27FC236}">
                    <a16:creationId xmlns:a16="http://schemas.microsoft.com/office/drawing/2014/main" id="{9AE58A76-3CA0-CD52-ADF9-60D1FDF57CA9}"/>
                  </a:ext>
                </a:extLst>
              </p:cNvPr>
              <p:cNvSpPr>
                <a:spLocks/>
              </p:cNvSpPr>
              <p:nvPr/>
            </p:nvSpPr>
            <p:spPr bwMode="hidden">
              <a:xfrm>
                <a:off x="5489" y="3042"/>
                <a:ext cx="186" cy="210"/>
              </a:xfrm>
              <a:custGeom>
                <a:avLst/>
                <a:gdLst>
                  <a:gd name="T0" fmla="*/ 0 w 185"/>
                  <a:gd name="T1" fmla="*/ 6 h 210"/>
                  <a:gd name="T2" fmla="*/ 66 w 185"/>
                  <a:gd name="T3" fmla="*/ 12 h 210"/>
                  <a:gd name="T4" fmla="*/ 139 w 185"/>
                  <a:gd name="T5" fmla="*/ 36 h 210"/>
                  <a:gd name="T6" fmla="*/ 175 w 185"/>
                  <a:gd name="T7" fmla="*/ 72 h 210"/>
                  <a:gd name="T8" fmla="*/ 181 w 185"/>
                  <a:gd name="T9" fmla="*/ 90 h 210"/>
                  <a:gd name="T10" fmla="*/ 187 w 185"/>
                  <a:gd name="T11" fmla="*/ 114 h 210"/>
                  <a:gd name="T12" fmla="*/ 181 w 185"/>
                  <a:gd name="T13" fmla="*/ 138 h 210"/>
                  <a:gd name="T14" fmla="*/ 169 w 185"/>
                  <a:gd name="T15" fmla="*/ 162 h 210"/>
                  <a:gd name="T16" fmla="*/ 139 w 185"/>
                  <a:gd name="T17" fmla="*/ 180 h 210"/>
                  <a:gd name="T18" fmla="*/ 90 w 185"/>
                  <a:gd name="T19" fmla="*/ 198 h 210"/>
                  <a:gd name="T20" fmla="*/ 116 w 185"/>
                  <a:gd name="T21" fmla="*/ 210 h 210"/>
                  <a:gd name="T22" fmla="*/ 151 w 185"/>
                  <a:gd name="T23" fmla="*/ 192 h 210"/>
                  <a:gd name="T24" fmla="*/ 181 w 185"/>
                  <a:gd name="T25" fmla="*/ 168 h 210"/>
                  <a:gd name="T26" fmla="*/ 199 w 185"/>
                  <a:gd name="T27" fmla="*/ 144 h 210"/>
                  <a:gd name="T28" fmla="*/ 205 w 185"/>
                  <a:gd name="T29" fmla="*/ 114 h 210"/>
                  <a:gd name="T30" fmla="*/ 199 w 185"/>
                  <a:gd name="T31" fmla="*/ 90 h 210"/>
                  <a:gd name="T32" fmla="*/ 193 w 185"/>
                  <a:gd name="T33" fmla="*/ 66 h 210"/>
                  <a:gd name="T34" fmla="*/ 175 w 185"/>
                  <a:gd name="T35" fmla="*/ 48 h 210"/>
                  <a:gd name="T36" fmla="*/ 15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sp>
            <p:nvSpPr>
              <p:cNvPr id="8212" name="Freeform 61">
                <a:extLst>
                  <a:ext uri="{FF2B5EF4-FFF2-40B4-BE49-F238E27FC236}">
                    <a16:creationId xmlns:a16="http://schemas.microsoft.com/office/drawing/2014/main" id="{6D80806D-6D65-B555-7FF0-18BCA0670E15}"/>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L"/>
              </a:p>
            </p:txBody>
          </p:sp>
          <p:grpSp>
            <p:nvGrpSpPr>
              <p:cNvPr id="8213" name="Group 62">
                <a:extLst>
                  <a:ext uri="{FF2B5EF4-FFF2-40B4-BE49-F238E27FC236}">
                    <a16:creationId xmlns:a16="http://schemas.microsoft.com/office/drawing/2014/main" id="{4B985324-B6D6-24FC-FEFE-1550652E2F0A}"/>
                  </a:ext>
                </a:extLst>
              </p:cNvPr>
              <p:cNvGrpSpPr>
                <a:grpSpLocks/>
              </p:cNvGrpSpPr>
              <p:nvPr/>
            </p:nvGrpSpPr>
            <p:grpSpPr bwMode="auto">
              <a:xfrm>
                <a:off x="5381" y="3085"/>
                <a:ext cx="227" cy="132"/>
                <a:chOff x="5381" y="3085"/>
                <a:chExt cx="227" cy="132"/>
              </a:xfrm>
            </p:grpSpPr>
            <p:sp>
              <p:nvSpPr>
                <p:cNvPr id="2070" name="Oval 63">
                  <a:extLst>
                    <a:ext uri="{FF2B5EF4-FFF2-40B4-BE49-F238E27FC236}">
                      <a16:creationId xmlns:a16="http://schemas.microsoft.com/office/drawing/2014/main" id="{AFE97D32-0092-5C05-FC63-44570D3C213C}"/>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2071" name="Oval 64">
                  <a:extLst>
                    <a:ext uri="{FF2B5EF4-FFF2-40B4-BE49-F238E27FC236}">
                      <a16:creationId xmlns:a16="http://schemas.microsoft.com/office/drawing/2014/main" id="{5E7FA342-90C7-8E2C-2D36-6AC3132C6E8C}"/>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2072" name="Oval 65">
                  <a:extLst>
                    <a:ext uri="{FF2B5EF4-FFF2-40B4-BE49-F238E27FC236}">
                      <a16:creationId xmlns:a16="http://schemas.microsoft.com/office/drawing/2014/main" id="{68718D3D-D1F5-4487-5E74-0C005D7364FC}"/>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sp>
              <p:nvSpPr>
                <p:cNvPr id="2073" name="Oval 66">
                  <a:extLst>
                    <a:ext uri="{FF2B5EF4-FFF2-40B4-BE49-F238E27FC236}">
                      <a16:creationId xmlns:a16="http://schemas.microsoft.com/office/drawing/2014/main" id="{1817BD21-7D08-70C2-C292-BFBC95A1872C}"/>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s-CL">
                    <a:solidFill>
                      <a:srgbClr val="FFFFFF"/>
                    </a:solidFill>
                  </a:endParaRPr>
                </a:p>
              </p:txBody>
            </p:sp>
          </p:grpSp>
        </p:grpSp>
      </p:grpSp>
      <p:sp>
        <p:nvSpPr>
          <p:cNvPr id="4163" name="Rectangle 67">
            <a:extLst>
              <a:ext uri="{FF2B5EF4-FFF2-40B4-BE49-F238E27FC236}">
                <a16:creationId xmlns:a16="http://schemas.microsoft.com/office/drawing/2014/main" id="{2D1D4D2C-8B6B-EFF0-5584-86A4C2696E08}"/>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s-ES"/>
              <a:t>Haga clic para cambiar el estilo de título	</a:t>
            </a:r>
          </a:p>
        </p:txBody>
      </p:sp>
      <p:sp>
        <p:nvSpPr>
          <p:cNvPr id="4164" name="Rectangle 68">
            <a:extLst>
              <a:ext uri="{FF2B5EF4-FFF2-40B4-BE49-F238E27FC236}">
                <a16:creationId xmlns:a16="http://schemas.microsoft.com/office/drawing/2014/main" id="{6619F7C7-C9D8-C69A-8E6C-D5AF197132A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165" name="Rectangle 69">
            <a:extLst>
              <a:ext uri="{FF2B5EF4-FFF2-40B4-BE49-F238E27FC236}">
                <a16:creationId xmlns:a16="http://schemas.microsoft.com/office/drawing/2014/main" id="{AF3EEF8A-D965-9896-84F6-C8A3EEB1C7F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endParaRPr lang="es-ES"/>
          </a:p>
        </p:txBody>
      </p:sp>
      <p:sp>
        <p:nvSpPr>
          <p:cNvPr id="4166" name="Rectangle 70">
            <a:extLst>
              <a:ext uri="{FF2B5EF4-FFF2-40B4-BE49-F238E27FC236}">
                <a16:creationId xmlns:a16="http://schemas.microsoft.com/office/drawing/2014/main" id="{57DDCF23-0530-26E5-16A9-1E7D5134277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r>
              <a:rPr lang="es-ES"/>
              <a:t>Preuniversitario FUTURO 2009</a:t>
            </a:r>
          </a:p>
        </p:txBody>
      </p:sp>
      <p:sp>
        <p:nvSpPr>
          <p:cNvPr id="4167" name="Rectangle 71">
            <a:extLst>
              <a:ext uri="{FF2B5EF4-FFF2-40B4-BE49-F238E27FC236}">
                <a16:creationId xmlns:a16="http://schemas.microsoft.com/office/drawing/2014/main" id="{1AED6DC1-3F8B-4E10-6F97-4921E0EB6F5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0039BBFC-8EC8-4ED3-A22E-A38604A6323D}" type="slidenum">
              <a:rPr lang="es-ES" altLang="es-CL"/>
              <a:pPr>
                <a:defRPr/>
              </a:pPr>
              <a:t>‹Nº›</a:t>
            </a:fld>
            <a:endParaRPr lang="es-ES" altLang="es-CL"/>
          </a:p>
        </p:txBody>
      </p:sp>
    </p:spTree>
  </p:cSld>
  <p:clrMap bg1="dk2" tx1="lt1" bg2="dk1" tx2="lt2" accent1="accent1" accent2="accent2" accent3="accent3" accent4="accent4" accent5="accent5" accent6="accent6" hlink="hlink" folHlink="folHlink"/>
  <p:sldLayoutIdLst>
    <p:sldLayoutId id="2147486784" r:id="rId1"/>
    <p:sldLayoutId id="2147486785" r:id="rId2"/>
    <p:sldLayoutId id="2147486786" r:id="rId3"/>
    <p:sldLayoutId id="2147486787" r:id="rId4"/>
    <p:sldLayoutId id="2147486788" r:id="rId5"/>
    <p:sldLayoutId id="2147486789" r:id="rId6"/>
    <p:sldLayoutId id="2147486790" r:id="rId7"/>
    <p:sldLayoutId id="2147486791" r:id="rId8"/>
    <p:sldLayoutId id="2147486792" r:id="rId9"/>
    <p:sldLayoutId id="2147486793" r:id="rId10"/>
    <p:sldLayoutId id="2147486794"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9 Imagen" descr="Portada Diapositivas FÍSICA.png">
            <a:extLst>
              <a:ext uri="{FF2B5EF4-FFF2-40B4-BE49-F238E27FC236}">
                <a16:creationId xmlns:a16="http://schemas.microsoft.com/office/drawing/2014/main" id="{D2F7048C-E85F-3437-B0B5-BE915E25FC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263" y="0"/>
            <a:ext cx="9466263"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10 CuadroTexto">
            <a:extLst>
              <a:ext uri="{FF2B5EF4-FFF2-40B4-BE49-F238E27FC236}">
                <a16:creationId xmlns:a16="http://schemas.microsoft.com/office/drawing/2014/main" id="{0FE4F47A-6BCA-E2C8-0D04-8F37FF54BEB2}"/>
              </a:ext>
            </a:extLst>
          </p:cNvPr>
          <p:cNvSpPr txBox="1">
            <a:spLocks noChangeArrowheads="1"/>
          </p:cNvSpPr>
          <p:nvPr/>
        </p:nvSpPr>
        <p:spPr bwMode="auto">
          <a:xfrm>
            <a:off x="2143125" y="3571875"/>
            <a:ext cx="6480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s-CO" altLang="es-CL" b="1" dirty="0">
                <a:solidFill>
                  <a:srgbClr val="002060"/>
                </a:solidFill>
                <a:latin typeface="Calibri" panose="020F0502020204030204" pitchFamily="34" charset="0"/>
              </a:rPr>
              <a:t>Eje Temático: Energía</a:t>
            </a:r>
            <a:endParaRPr lang="es-CO" altLang="es-CL" sz="2800" b="1" dirty="0">
              <a:solidFill>
                <a:srgbClr val="002060"/>
              </a:solidFill>
              <a:latin typeface="Calibri" panose="020F0502020204030204" pitchFamily="34" charset="0"/>
            </a:endParaRPr>
          </a:p>
          <a:p>
            <a:pPr algn="ctr" eaLnBrk="1" hangingPunct="1">
              <a:spcBef>
                <a:spcPct val="0"/>
              </a:spcBef>
              <a:buClrTx/>
              <a:buSzTx/>
              <a:buFontTx/>
              <a:buNone/>
            </a:pPr>
            <a:endParaRPr lang="es-CO" altLang="es-CL" sz="2400" b="1" dirty="0">
              <a:solidFill>
                <a:srgbClr val="002060"/>
              </a:solidFill>
              <a:latin typeface="Calibri" panose="020F0502020204030204" pitchFamily="34" charset="0"/>
            </a:endParaRPr>
          </a:p>
          <a:p>
            <a:pPr algn="ctr" eaLnBrk="1" hangingPunct="1">
              <a:spcBef>
                <a:spcPct val="0"/>
              </a:spcBef>
              <a:buClrTx/>
              <a:buSzTx/>
              <a:buFontTx/>
              <a:buNone/>
            </a:pPr>
            <a:r>
              <a:rPr lang="es-CO" altLang="es-CL" sz="2400" b="1" dirty="0">
                <a:solidFill>
                  <a:srgbClr val="002060"/>
                </a:solidFill>
                <a:latin typeface="Calibri" panose="020F0502020204030204" pitchFamily="34" charset="0"/>
              </a:rPr>
              <a:t>PREUNIVERSITARIO FUTURO </a:t>
            </a:r>
          </a:p>
        </p:txBody>
      </p:sp>
      <p:pic>
        <p:nvPicPr>
          <p:cNvPr id="100356" name="Picture 34" descr="C:\Users\cmora\Desktop\logo.jpg">
            <a:extLst>
              <a:ext uri="{FF2B5EF4-FFF2-40B4-BE49-F238E27FC236}">
                <a16:creationId xmlns:a16="http://schemas.microsoft.com/office/drawing/2014/main" id="{DCF0A494-90FC-ABA7-236D-450E7720A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765175"/>
            <a:ext cx="65532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AutoShape 8" descr="Resultado de imagen para imagenes de dibujos de autos">
            <a:extLst>
              <a:ext uri="{FF2B5EF4-FFF2-40B4-BE49-F238E27FC236}">
                <a16:creationId xmlns:a16="http://schemas.microsoft.com/office/drawing/2014/main" id="{D6E4EB2B-D319-3B46-26F8-FBEB00E48A1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2643" name="Picture 34" descr="C:\Users\cmora\Desktop\logo.jpg">
            <a:extLst>
              <a:ext uri="{FF2B5EF4-FFF2-40B4-BE49-F238E27FC236}">
                <a16:creationId xmlns:a16="http://schemas.microsoft.com/office/drawing/2014/main" id="{DED3CE75-35FB-79D0-8A8C-7E548F4C4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38CC2EEA-4296-1805-6EEA-A1A1CE9A3BD5}"/>
              </a:ext>
            </a:extLst>
          </p:cNvPr>
          <p:cNvSpPr txBox="1">
            <a:spLocks noChangeArrowheads="1"/>
          </p:cNvSpPr>
          <p:nvPr/>
        </p:nvSpPr>
        <p:spPr bwMode="auto">
          <a:xfrm>
            <a:off x="1000125" y="1328738"/>
            <a:ext cx="7143750" cy="584200"/>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ES" sz="3200" kern="0" dirty="0">
                <a:solidFill>
                  <a:srgbClr val="002060"/>
                </a:solidFill>
                <a:latin typeface="Calibri"/>
                <a:cs typeface="Arial" charset="0"/>
              </a:rPr>
              <a:t>Tectónica de Placas y el P</a:t>
            </a:r>
            <a:r>
              <a:rPr lang="es-ES" sz="3200" kern="0" dirty="0" err="1">
                <a:solidFill>
                  <a:srgbClr val="002060"/>
                </a:solidFill>
                <a:latin typeface="Calibri"/>
                <a:cs typeface="Arial" charset="0"/>
              </a:rPr>
              <a:t>angea</a:t>
            </a:r>
            <a:endParaRPr lang="es-ES" sz="3200" kern="0" dirty="0">
              <a:solidFill>
                <a:srgbClr val="002060"/>
              </a:solidFill>
              <a:latin typeface="Calibri"/>
              <a:cs typeface="Arial" charset="0"/>
            </a:endParaRPr>
          </a:p>
        </p:txBody>
      </p:sp>
      <p:sp>
        <p:nvSpPr>
          <p:cNvPr id="16" name="Text Box 12">
            <a:extLst>
              <a:ext uri="{FF2B5EF4-FFF2-40B4-BE49-F238E27FC236}">
                <a16:creationId xmlns:a16="http://schemas.microsoft.com/office/drawing/2014/main" id="{6963172C-56E1-0497-E2E3-025CF6FA084A}"/>
              </a:ext>
            </a:extLst>
          </p:cNvPr>
          <p:cNvSpPr txBox="1">
            <a:spLocks noChangeArrowheads="1"/>
          </p:cNvSpPr>
          <p:nvPr/>
        </p:nvSpPr>
        <p:spPr bwMode="auto">
          <a:xfrm>
            <a:off x="4067175" y="2068513"/>
            <a:ext cx="2428875" cy="338137"/>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CL" sz="1600" kern="0" dirty="0">
                <a:solidFill>
                  <a:srgbClr val="002060"/>
                </a:solidFill>
                <a:latin typeface="Calibri"/>
                <a:cs typeface="Arial" charset="0"/>
              </a:rPr>
              <a:t>Hace 50 millones de años</a:t>
            </a:r>
            <a:endParaRPr lang="es-ES" sz="1600" kern="0" dirty="0">
              <a:solidFill>
                <a:srgbClr val="002060"/>
              </a:solidFill>
              <a:latin typeface="Calibri"/>
              <a:cs typeface="Arial" charset="0"/>
            </a:endParaRPr>
          </a:p>
        </p:txBody>
      </p:sp>
      <p:pic>
        <p:nvPicPr>
          <p:cNvPr id="112646" name="Imagen 2">
            <a:extLst>
              <a:ext uri="{FF2B5EF4-FFF2-40B4-BE49-F238E27FC236}">
                <a16:creationId xmlns:a16="http://schemas.microsoft.com/office/drawing/2014/main" id="{C7C34E14-7634-A198-F0C1-7DBB7DA90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2062163"/>
            <a:ext cx="4148137"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Imagen 5">
            <a:extLst>
              <a:ext uri="{FF2B5EF4-FFF2-40B4-BE49-F238E27FC236}">
                <a16:creationId xmlns:a16="http://schemas.microsoft.com/office/drawing/2014/main" id="{A4449663-3EB6-8C85-A124-18C914EAE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4302125"/>
            <a:ext cx="414813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a:extLst>
              <a:ext uri="{FF2B5EF4-FFF2-40B4-BE49-F238E27FC236}">
                <a16:creationId xmlns:a16="http://schemas.microsoft.com/office/drawing/2014/main" id="{F71607B3-1DA1-1417-200F-E8531C110B01}"/>
              </a:ext>
            </a:extLst>
          </p:cNvPr>
          <p:cNvSpPr txBox="1">
            <a:spLocks noChangeArrowheads="1"/>
          </p:cNvSpPr>
          <p:nvPr/>
        </p:nvSpPr>
        <p:spPr bwMode="auto">
          <a:xfrm>
            <a:off x="3544888" y="5359400"/>
            <a:ext cx="1008062" cy="339725"/>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CL" sz="1600" kern="0" dirty="0">
                <a:solidFill>
                  <a:srgbClr val="002060"/>
                </a:solidFill>
                <a:latin typeface="Calibri"/>
                <a:cs typeface="Arial" charset="0"/>
              </a:rPr>
              <a:t>Presente</a:t>
            </a:r>
            <a:endParaRPr lang="es-ES" sz="1600" kern="0" dirty="0">
              <a:solidFill>
                <a:srgbClr val="002060"/>
              </a:solidFill>
              <a:latin typeface="Calibri"/>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AutoShape 8" descr="Resultado de imagen para imagenes de dibujos de autos">
            <a:extLst>
              <a:ext uri="{FF2B5EF4-FFF2-40B4-BE49-F238E27FC236}">
                <a16:creationId xmlns:a16="http://schemas.microsoft.com/office/drawing/2014/main" id="{666FD61A-0E11-8F64-5706-D46055CC21F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3667" name="Picture 34" descr="C:\Users\cmora\Desktop\logo.jpg">
            <a:extLst>
              <a:ext uri="{FF2B5EF4-FFF2-40B4-BE49-F238E27FC236}">
                <a16:creationId xmlns:a16="http://schemas.microsoft.com/office/drawing/2014/main" id="{8CAA5A77-62B2-9B29-9BEC-AAA0CB448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D2282777-D276-FC70-C9C0-4DFB5AEF2A00}"/>
              </a:ext>
            </a:extLst>
          </p:cNvPr>
          <p:cNvSpPr txBox="1">
            <a:spLocks noChangeArrowheads="1"/>
          </p:cNvSpPr>
          <p:nvPr/>
        </p:nvSpPr>
        <p:spPr bwMode="auto">
          <a:xfrm>
            <a:off x="1357313" y="1143000"/>
            <a:ext cx="6786562" cy="584200"/>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sz="3200" kern="0" dirty="0">
                <a:solidFill>
                  <a:srgbClr val="002060"/>
                </a:solidFill>
                <a:latin typeface="Calibri"/>
                <a:cs typeface="Arial" charset="0"/>
              </a:rPr>
              <a:t>Estructuras dinámicas de la </a:t>
            </a:r>
            <a:r>
              <a:rPr lang="es-ES" sz="3200" kern="0" dirty="0" err="1">
                <a:solidFill>
                  <a:srgbClr val="002060"/>
                </a:solidFill>
                <a:latin typeface="Calibri"/>
                <a:cs typeface="Arial" charset="0"/>
              </a:rPr>
              <a:t>Geosfera</a:t>
            </a:r>
            <a:endParaRPr lang="es-ES" sz="3200" kern="0" dirty="0">
              <a:solidFill>
                <a:srgbClr val="002060"/>
              </a:solidFill>
              <a:latin typeface="Calibri"/>
              <a:cs typeface="Arial" charset="0"/>
            </a:endParaRPr>
          </a:p>
        </p:txBody>
      </p:sp>
      <p:sp>
        <p:nvSpPr>
          <p:cNvPr id="5" name="Text Box 8">
            <a:extLst>
              <a:ext uri="{FF2B5EF4-FFF2-40B4-BE49-F238E27FC236}">
                <a16:creationId xmlns:a16="http://schemas.microsoft.com/office/drawing/2014/main" id="{C08DA65C-B120-64AA-C2C3-A24CC3BBEEBE}"/>
              </a:ext>
            </a:extLst>
          </p:cNvPr>
          <p:cNvSpPr txBox="1">
            <a:spLocks noChangeArrowheads="1"/>
          </p:cNvSpPr>
          <p:nvPr/>
        </p:nvSpPr>
        <p:spPr bwMode="auto">
          <a:xfrm>
            <a:off x="571500" y="1785938"/>
            <a:ext cx="8072438" cy="646112"/>
          </a:xfrm>
          <a:prstGeom prst="rect">
            <a:avLst/>
          </a:prstGeom>
          <a:noFill/>
          <a:ln w="9525">
            <a:solidFill>
              <a:srgbClr val="002060"/>
            </a:solidFill>
            <a:miter lim="800000"/>
            <a:headEnd/>
            <a:tailEnd/>
          </a:ln>
        </p:spPr>
        <p:txBody>
          <a:bodyPr>
            <a:spAutoFit/>
          </a:bodyPr>
          <a:lstStyle/>
          <a:p>
            <a:pPr marL="342900" indent="-342900" algn="ctr" eaLnBrk="1" fontAlgn="auto" hangingPunct="1">
              <a:spcBef>
                <a:spcPct val="50000"/>
              </a:spcBef>
              <a:spcAft>
                <a:spcPts val="0"/>
              </a:spcAft>
              <a:defRPr/>
            </a:pPr>
            <a:r>
              <a:rPr lang="es-ES" kern="0" dirty="0">
                <a:solidFill>
                  <a:srgbClr val="002060"/>
                </a:solidFill>
                <a:latin typeface="Calibri"/>
                <a:cs typeface="Arial" charset="0"/>
              </a:rPr>
              <a:t>Las más relevantes para la comprensión de los fenómenos sísmicos y volcánicos son la litosfera y la </a:t>
            </a:r>
            <a:r>
              <a:rPr lang="es-ES" kern="0" dirty="0" err="1">
                <a:solidFill>
                  <a:srgbClr val="002060"/>
                </a:solidFill>
                <a:latin typeface="Calibri"/>
                <a:cs typeface="Arial" charset="0"/>
              </a:rPr>
              <a:t>astenosfera</a:t>
            </a:r>
            <a:endParaRPr lang="es-ES" kern="0" dirty="0">
              <a:solidFill>
                <a:srgbClr val="002060"/>
              </a:solidFill>
              <a:latin typeface="Calibri"/>
              <a:cs typeface="Arial" charset="0"/>
            </a:endParaRPr>
          </a:p>
        </p:txBody>
      </p:sp>
      <p:pic>
        <p:nvPicPr>
          <p:cNvPr id="113670" name="Picture 4" descr="Geosfera">
            <a:extLst>
              <a:ext uri="{FF2B5EF4-FFF2-40B4-BE49-F238E27FC236}">
                <a16:creationId xmlns:a16="http://schemas.microsoft.com/office/drawing/2014/main" id="{5BBFBBCB-2D17-B0CB-8FE6-1EB87479B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2565400"/>
            <a:ext cx="31734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DA7959D4-5EE2-22DF-3FF6-D93724F895AD}"/>
              </a:ext>
            </a:extLst>
          </p:cNvPr>
          <p:cNvSpPr txBox="1">
            <a:spLocks noChangeArrowheads="1"/>
          </p:cNvSpPr>
          <p:nvPr/>
        </p:nvSpPr>
        <p:spPr bwMode="auto">
          <a:xfrm>
            <a:off x="3783013" y="2565400"/>
            <a:ext cx="4860925" cy="922338"/>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kern="0" dirty="0">
                <a:solidFill>
                  <a:srgbClr val="002060"/>
                </a:solidFill>
                <a:latin typeface="Calibri"/>
                <a:cs typeface="Arial" charset="0"/>
              </a:rPr>
              <a:t>      Litosfera formada por la corteza y la parte más externa del Manto Superior. 1 señala la Discontinuidad de </a:t>
            </a:r>
            <a:r>
              <a:rPr lang="es-ES" kern="0" dirty="0" err="1">
                <a:solidFill>
                  <a:srgbClr val="002060"/>
                </a:solidFill>
                <a:latin typeface="Calibri"/>
                <a:cs typeface="Arial" charset="0"/>
              </a:rPr>
              <a:t>Mohorovic</a:t>
            </a:r>
            <a:endParaRPr lang="es-ES" kern="0" dirty="0">
              <a:solidFill>
                <a:srgbClr val="002060"/>
              </a:solidFill>
              <a:latin typeface="Calibri"/>
              <a:cs typeface="Arial" charset="0"/>
            </a:endParaRPr>
          </a:p>
        </p:txBody>
      </p:sp>
      <p:sp>
        <p:nvSpPr>
          <p:cNvPr id="8" name="Text Box 14">
            <a:extLst>
              <a:ext uri="{FF2B5EF4-FFF2-40B4-BE49-F238E27FC236}">
                <a16:creationId xmlns:a16="http://schemas.microsoft.com/office/drawing/2014/main" id="{369DD3A6-46E7-2933-1580-09BDA9E14582}"/>
              </a:ext>
            </a:extLst>
          </p:cNvPr>
          <p:cNvSpPr txBox="1">
            <a:spLocks noChangeArrowheads="1"/>
          </p:cNvSpPr>
          <p:nvPr/>
        </p:nvSpPr>
        <p:spPr bwMode="auto">
          <a:xfrm>
            <a:off x="3806825" y="3662363"/>
            <a:ext cx="4837113" cy="922337"/>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kern="0" dirty="0">
                <a:solidFill>
                  <a:srgbClr val="002060"/>
                </a:solidFill>
                <a:latin typeface="Calibri"/>
                <a:cs typeface="Arial" charset="0"/>
              </a:rPr>
              <a:t>       Las </a:t>
            </a:r>
            <a:r>
              <a:rPr lang="es-ES" b="1" kern="0" dirty="0">
                <a:solidFill>
                  <a:srgbClr val="002060"/>
                </a:solidFill>
                <a:latin typeface="Calibri"/>
                <a:cs typeface="Arial" charset="0"/>
              </a:rPr>
              <a:t>Discontinuidades </a:t>
            </a:r>
            <a:r>
              <a:rPr lang="es-ES" kern="0" dirty="0">
                <a:solidFill>
                  <a:srgbClr val="002060"/>
                </a:solidFill>
                <a:latin typeface="Calibri"/>
                <a:cs typeface="Arial" charset="0"/>
              </a:rPr>
              <a:t>sirven como límite naturales entre la corteza, el manto y el núcleo</a:t>
            </a:r>
          </a:p>
        </p:txBody>
      </p:sp>
      <p:sp>
        <p:nvSpPr>
          <p:cNvPr id="9" name="Text Box 11">
            <a:extLst>
              <a:ext uri="{FF2B5EF4-FFF2-40B4-BE49-F238E27FC236}">
                <a16:creationId xmlns:a16="http://schemas.microsoft.com/office/drawing/2014/main" id="{4270C11D-550F-F3EF-49FB-DE4D0CBED920}"/>
              </a:ext>
            </a:extLst>
          </p:cNvPr>
          <p:cNvSpPr txBox="1">
            <a:spLocks noChangeArrowheads="1"/>
          </p:cNvSpPr>
          <p:nvPr/>
        </p:nvSpPr>
        <p:spPr bwMode="auto">
          <a:xfrm>
            <a:off x="3806825" y="4665663"/>
            <a:ext cx="4837113" cy="923925"/>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sz="1400" kern="0" dirty="0">
                <a:solidFill>
                  <a:sysClr val="window" lastClr="FFFFFF"/>
                </a:solidFill>
                <a:latin typeface="Arial" charset="0"/>
                <a:cs typeface="Arial" charset="0"/>
              </a:rPr>
              <a:t>      </a:t>
            </a:r>
            <a:r>
              <a:rPr lang="es-ES" kern="0" dirty="0" err="1">
                <a:solidFill>
                  <a:srgbClr val="002060"/>
                </a:solidFill>
                <a:latin typeface="Calibri"/>
                <a:cs typeface="Arial" charset="0"/>
              </a:rPr>
              <a:t>Astenosfera</a:t>
            </a:r>
            <a:r>
              <a:rPr lang="es-ES" kern="0" dirty="0">
                <a:solidFill>
                  <a:srgbClr val="002060"/>
                </a:solidFill>
                <a:latin typeface="Calibri"/>
                <a:cs typeface="Arial" charset="0"/>
              </a:rPr>
              <a:t> formada por material fundido del Manto Superior llamado Magma. 2 señala la Discontinuidad de </a:t>
            </a:r>
            <a:r>
              <a:rPr lang="es-ES" kern="0" dirty="0" err="1">
                <a:solidFill>
                  <a:srgbClr val="002060"/>
                </a:solidFill>
                <a:latin typeface="Calibri"/>
                <a:cs typeface="Arial" charset="0"/>
              </a:rPr>
              <a:t>Repetti</a:t>
            </a:r>
            <a:endParaRPr lang="es-ES" kern="0" dirty="0">
              <a:solidFill>
                <a:srgbClr val="002060"/>
              </a:solidFill>
              <a:latin typeface="Calibri"/>
              <a:cs typeface="Arial" charset="0"/>
            </a:endParaRPr>
          </a:p>
        </p:txBody>
      </p:sp>
      <p:sp>
        <p:nvSpPr>
          <p:cNvPr id="10" name="Text Box 12">
            <a:extLst>
              <a:ext uri="{FF2B5EF4-FFF2-40B4-BE49-F238E27FC236}">
                <a16:creationId xmlns:a16="http://schemas.microsoft.com/office/drawing/2014/main" id="{E97B6001-8F31-3846-5520-524F0B9CACAF}"/>
              </a:ext>
            </a:extLst>
          </p:cNvPr>
          <p:cNvSpPr txBox="1">
            <a:spLocks noChangeArrowheads="1"/>
          </p:cNvSpPr>
          <p:nvPr/>
        </p:nvSpPr>
        <p:spPr bwMode="auto">
          <a:xfrm>
            <a:off x="3781425" y="5651500"/>
            <a:ext cx="4862513" cy="369888"/>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sz="1400" kern="0" dirty="0">
                <a:solidFill>
                  <a:sysClr val="window" lastClr="FFFFFF"/>
                </a:solidFill>
                <a:latin typeface="Arial" charset="0"/>
                <a:cs typeface="Arial" charset="0"/>
              </a:rPr>
              <a:t>      </a:t>
            </a:r>
            <a:r>
              <a:rPr lang="es-ES" kern="0" dirty="0">
                <a:solidFill>
                  <a:srgbClr val="002060"/>
                </a:solidFill>
                <a:latin typeface="Calibri"/>
                <a:cs typeface="Arial" charset="0"/>
              </a:rPr>
              <a:t>3 señala la Discontinuidad de Gutenberg</a:t>
            </a:r>
          </a:p>
        </p:txBody>
      </p:sp>
      <p:sp>
        <p:nvSpPr>
          <p:cNvPr id="11" name="Text Box 13">
            <a:extLst>
              <a:ext uri="{FF2B5EF4-FFF2-40B4-BE49-F238E27FC236}">
                <a16:creationId xmlns:a16="http://schemas.microsoft.com/office/drawing/2014/main" id="{6A156F49-1FB4-A616-8231-D1F089CF84D5}"/>
              </a:ext>
            </a:extLst>
          </p:cNvPr>
          <p:cNvSpPr txBox="1">
            <a:spLocks noChangeArrowheads="1"/>
          </p:cNvSpPr>
          <p:nvPr/>
        </p:nvSpPr>
        <p:spPr bwMode="auto">
          <a:xfrm>
            <a:off x="3771900" y="6092825"/>
            <a:ext cx="4860925" cy="369888"/>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kern="0" dirty="0">
                <a:solidFill>
                  <a:sysClr val="window" lastClr="FFFFFF"/>
                </a:solidFill>
                <a:latin typeface="Arial" charset="0"/>
                <a:cs typeface="Arial" charset="0"/>
              </a:rPr>
              <a:t>     </a:t>
            </a:r>
            <a:r>
              <a:rPr lang="es-ES" kern="0" dirty="0">
                <a:solidFill>
                  <a:srgbClr val="002060"/>
                </a:solidFill>
                <a:latin typeface="Calibri"/>
                <a:cs typeface="Arial" charset="0"/>
              </a:rPr>
              <a:t>4 señala otra Discontinuidad de Lehman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AutoShape 8" descr="Resultado de imagen para imagenes de dibujos de autos">
            <a:extLst>
              <a:ext uri="{FF2B5EF4-FFF2-40B4-BE49-F238E27FC236}">
                <a16:creationId xmlns:a16="http://schemas.microsoft.com/office/drawing/2014/main" id="{CA7AEBD3-4548-ED99-6F43-6DE3AE7E4735}"/>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4691" name="Picture 34" descr="C:\Users\cmora\Desktop\logo.jpg">
            <a:extLst>
              <a:ext uri="{FF2B5EF4-FFF2-40B4-BE49-F238E27FC236}">
                <a16:creationId xmlns:a16="http://schemas.microsoft.com/office/drawing/2014/main" id="{60D64F4D-4F18-F657-8DA8-7DE30B864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3 Imagen">
            <a:extLst>
              <a:ext uri="{FF2B5EF4-FFF2-40B4-BE49-F238E27FC236}">
                <a16:creationId xmlns:a16="http://schemas.microsoft.com/office/drawing/2014/main" id="{0B880A34-3AF6-4F2E-5E8E-49EA43584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96975"/>
            <a:ext cx="2952328" cy="39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4 Imagen" descr="http://1l0e1g8o6.files.wordpress.com/2008/11/t-d-p2.jpg">
            <a:extLst>
              <a:ext uri="{FF2B5EF4-FFF2-40B4-BE49-F238E27FC236}">
                <a16:creationId xmlns:a16="http://schemas.microsoft.com/office/drawing/2014/main" id="{D6DC86FE-DC04-5227-6141-2468DE501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386" y="2204864"/>
            <a:ext cx="5133327" cy="424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8" descr="Resultado de imagen para imagenes de dibujos de autos">
            <a:extLst>
              <a:ext uri="{FF2B5EF4-FFF2-40B4-BE49-F238E27FC236}">
                <a16:creationId xmlns:a16="http://schemas.microsoft.com/office/drawing/2014/main" id="{B21414FC-F79E-8CA7-D84A-16C8046C568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5715" name="Picture 34" descr="C:\Users\cmora\Desktop\logo.jpg">
            <a:extLst>
              <a:ext uri="{FF2B5EF4-FFF2-40B4-BE49-F238E27FC236}">
                <a16:creationId xmlns:a16="http://schemas.microsoft.com/office/drawing/2014/main" id="{6C586D7C-3946-68E4-B6FE-17F83A7DC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2D286EC5-4B29-5775-7CDD-D90EBE1B71E6}"/>
              </a:ext>
            </a:extLst>
          </p:cNvPr>
          <p:cNvSpPr txBox="1">
            <a:spLocks noChangeArrowheads="1"/>
          </p:cNvSpPr>
          <p:nvPr/>
        </p:nvSpPr>
        <p:spPr bwMode="auto">
          <a:xfrm>
            <a:off x="3195638" y="534988"/>
            <a:ext cx="4392612" cy="584200"/>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3200" kern="0" dirty="0">
                <a:solidFill>
                  <a:srgbClr val="000066"/>
                </a:solidFill>
                <a:latin typeface="Calibri"/>
                <a:cs typeface="Arial" charset="0"/>
              </a:rPr>
              <a:t>Límites de las Placas</a:t>
            </a:r>
          </a:p>
        </p:txBody>
      </p:sp>
      <p:pic>
        <p:nvPicPr>
          <p:cNvPr id="115717" name="Imagen 1">
            <a:extLst>
              <a:ext uri="{FF2B5EF4-FFF2-40B4-BE49-F238E27FC236}">
                <a16:creationId xmlns:a16="http://schemas.microsoft.com/office/drawing/2014/main" id="{A3AAF017-AA8E-0463-9D1C-5B2011A77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938338"/>
            <a:ext cx="55118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9">
            <a:extLst>
              <a:ext uri="{FF2B5EF4-FFF2-40B4-BE49-F238E27FC236}">
                <a16:creationId xmlns:a16="http://schemas.microsoft.com/office/drawing/2014/main" id="{6F47D58F-C378-564D-DE1B-518A69A8B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525" y="2060575"/>
            <a:ext cx="28146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a:extLst>
              <a:ext uri="{FF2B5EF4-FFF2-40B4-BE49-F238E27FC236}">
                <a16:creationId xmlns:a16="http://schemas.microsoft.com/office/drawing/2014/main" id="{5E246C6F-5B27-4BD5-5BE9-C51C2209A145}"/>
              </a:ext>
            </a:extLst>
          </p:cNvPr>
          <p:cNvSpPr txBox="1">
            <a:spLocks noChangeArrowheads="1"/>
          </p:cNvSpPr>
          <p:nvPr/>
        </p:nvSpPr>
        <p:spPr bwMode="auto">
          <a:xfrm>
            <a:off x="6053138" y="1573213"/>
            <a:ext cx="2665412" cy="369887"/>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400" kern="0" dirty="0">
                <a:solidFill>
                  <a:srgbClr val="002060"/>
                </a:solidFill>
                <a:latin typeface="Calibri"/>
                <a:cs typeface="Arial" charset="0"/>
              </a:rPr>
              <a:t> </a:t>
            </a:r>
            <a:r>
              <a:rPr lang="es-ES" kern="0" dirty="0">
                <a:solidFill>
                  <a:srgbClr val="002060"/>
                </a:solidFill>
                <a:latin typeface="Calibri"/>
                <a:cs typeface="Arial" charset="0"/>
              </a:rPr>
              <a:t>Fronteras </a:t>
            </a:r>
            <a:r>
              <a:rPr lang="es-ES" kern="0" dirty="0" err="1">
                <a:solidFill>
                  <a:srgbClr val="002060"/>
                </a:solidFill>
                <a:latin typeface="Calibri"/>
                <a:cs typeface="Arial" charset="0"/>
              </a:rPr>
              <a:t>Transcurrentes</a:t>
            </a:r>
            <a:endParaRPr lang="es-ES" kern="0" dirty="0">
              <a:solidFill>
                <a:srgbClr val="002060"/>
              </a:solidFill>
              <a:latin typeface="Calibri"/>
              <a:cs typeface="Arial" charset="0"/>
            </a:endParaRPr>
          </a:p>
        </p:txBody>
      </p:sp>
      <p:pic>
        <p:nvPicPr>
          <p:cNvPr id="115720" name="Picture 10">
            <a:extLst>
              <a:ext uri="{FF2B5EF4-FFF2-40B4-BE49-F238E27FC236}">
                <a16:creationId xmlns:a16="http://schemas.microsoft.com/office/drawing/2014/main" id="{C9F9DF0A-5775-C0D8-59C8-FA370D77E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263" y="3551238"/>
            <a:ext cx="2681287"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a:extLst>
              <a:ext uri="{FF2B5EF4-FFF2-40B4-BE49-F238E27FC236}">
                <a16:creationId xmlns:a16="http://schemas.microsoft.com/office/drawing/2014/main" id="{697FE874-3DBF-DD9C-79F7-3A71257ED13C}"/>
              </a:ext>
            </a:extLst>
          </p:cNvPr>
          <p:cNvSpPr txBox="1">
            <a:spLocks noChangeArrowheads="1"/>
          </p:cNvSpPr>
          <p:nvPr/>
        </p:nvSpPr>
        <p:spPr bwMode="auto">
          <a:xfrm>
            <a:off x="6142038" y="3243263"/>
            <a:ext cx="2487612" cy="371475"/>
          </a:xfrm>
          <a:prstGeom prst="rect">
            <a:avLst/>
          </a:prstGeom>
          <a:noFill/>
          <a:ln w="9525">
            <a:solidFill>
              <a:srgbClr val="002060"/>
            </a:solidFill>
            <a:miter lim="800000"/>
            <a:headEnd/>
            <a:tailEnd/>
          </a:ln>
        </p:spPr>
        <p:txBody>
          <a:bodyPr>
            <a:spAutoFit/>
          </a:bodyPr>
          <a:lstStyle/>
          <a:p>
            <a:pPr marL="342900" indent="-342900" algn="ctr" eaLnBrk="1" fontAlgn="auto" hangingPunct="1">
              <a:spcBef>
                <a:spcPct val="50000"/>
              </a:spcBef>
              <a:spcAft>
                <a:spcPts val="0"/>
              </a:spcAft>
              <a:defRPr/>
            </a:pPr>
            <a:r>
              <a:rPr lang="es-ES" kern="0" dirty="0">
                <a:solidFill>
                  <a:srgbClr val="002060"/>
                </a:solidFill>
                <a:latin typeface="Calibri"/>
                <a:cs typeface="Arial" charset="0"/>
              </a:rPr>
              <a:t>Fronteras Divergentes</a:t>
            </a:r>
          </a:p>
        </p:txBody>
      </p:sp>
      <p:sp>
        <p:nvSpPr>
          <p:cNvPr id="12" name="Text Box 13">
            <a:extLst>
              <a:ext uri="{FF2B5EF4-FFF2-40B4-BE49-F238E27FC236}">
                <a16:creationId xmlns:a16="http://schemas.microsoft.com/office/drawing/2014/main" id="{F8FD7638-12F4-ADB8-64C2-DA79E07F7B8D}"/>
              </a:ext>
            </a:extLst>
          </p:cNvPr>
          <p:cNvSpPr txBox="1">
            <a:spLocks noChangeArrowheads="1"/>
          </p:cNvSpPr>
          <p:nvPr/>
        </p:nvSpPr>
        <p:spPr bwMode="auto">
          <a:xfrm>
            <a:off x="6111875" y="4810125"/>
            <a:ext cx="2492375" cy="369888"/>
          </a:xfrm>
          <a:prstGeom prst="rect">
            <a:avLst/>
          </a:prstGeom>
          <a:noFill/>
          <a:ln w="9525">
            <a:solidFill>
              <a:srgbClr val="002060"/>
            </a:solidFill>
            <a:miter lim="800000"/>
            <a:headEnd/>
            <a:tailEnd/>
          </a:ln>
        </p:spPr>
        <p:txBody>
          <a:bodyPr>
            <a:spAutoFit/>
          </a:bodyPr>
          <a:lstStyle/>
          <a:p>
            <a:pPr marL="342900" indent="-342900" algn="ctr" eaLnBrk="1" fontAlgn="auto" hangingPunct="1">
              <a:spcBef>
                <a:spcPct val="50000"/>
              </a:spcBef>
              <a:spcAft>
                <a:spcPts val="0"/>
              </a:spcAft>
              <a:defRPr/>
            </a:pPr>
            <a:r>
              <a:rPr lang="es-ES" sz="1400" kern="0" dirty="0">
                <a:solidFill>
                  <a:sysClr val="window" lastClr="FFFFFF"/>
                </a:solidFill>
                <a:latin typeface="Arial" charset="0"/>
                <a:cs typeface="Arial" charset="0"/>
              </a:rPr>
              <a:t> </a:t>
            </a:r>
            <a:r>
              <a:rPr lang="es-ES" kern="0" dirty="0">
                <a:solidFill>
                  <a:srgbClr val="002060"/>
                </a:solidFill>
                <a:latin typeface="Calibri"/>
                <a:cs typeface="Arial" charset="0"/>
              </a:rPr>
              <a:t>Fronteras Convergentes </a:t>
            </a:r>
          </a:p>
        </p:txBody>
      </p:sp>
      <p:pic>
        <p:nvPicPr>
          <p:cNvPr id="115723" name="Picture 11">
            <a:extLst>
              <a:ext uri="{FF2B5EF4-FFF2-40B4-BE49-F238E27FC236}">
                <a16:creationId xmlns:a16="http://schemas.microsoft.com/office/drawing/2014/main" id="{193FE1E6-B8B1-D1A0-7367-2309B38F28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5211763"/>
            <a:ext cx="279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1E9048D6-92EF-C467-69BD-4796D973CB06}"/>
              </a:ext>
            </a:extLst>
          </p:cNvPr>
          <p:cNvSpPr txBox="1">
            <a:spLocks noChangeArrowheads="1"/>
          </p:cNvSpPr>
          <p:nvPr/>
        </p:nvSpPr>
        <p:spPr bwMode="auto">
          <a:xfrm>
            <a:off x="1576388" y="1392238"/>
            <a:ext cx="3816350" cy="368300"/>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kern="0" dirty="0">
                <a:solidFill>
                  <a:srgbClr val="002060"/>
                </a:solidFill>
                <a:latin typeface="Calibri"/>
                <a:cs typeface="Arial" charset="0"/>
              </a:rPr>
              <a:t>1960 Teoría de la Tectónica de Placas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AutoShape 8" descr="Resultado de imagen para imagenes de dibujos de autos">
            <a:extLst>
              <a:ext uri="{FF2B5EF4-FFF2-40B4-BE49-F238E27FC236}">
                <a16:creationId xmlns:a16="http://schemas.microsoft.com/office/drawing/2014/main" id="{27040CF0-CD71-170B-7E9C-F3B49DC64EE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7763" name="Picture 34" descr="C:\Users\cmora\Desktop\logo.jpg">
            <a:extLst>
              <a:ext uri="{FF2B5EF4-FFF2-40B4-BE49-F238E27FC236}">
                <a16:creationId xmlns:a16="http://schemas.microsoft.com/office/drawing/2014/main" id="{173C1EC9-4EE0-FD53-2E54-68FBA004E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31F7C72C-1746-9F86-2033-CD2DED36A4CC}"/>
              </a:ext>
            </a:extLst>
          </p:cNvPr>
          <p:cNvSpPr txBox="1">
            <a:spLocks noChangeArrowheads="1"/>
          </p:cNvSpPr>
          <p:nvPr/>
        </p:nvSpPr>
        <p:spPr bwMode="auto">
          <a:xfrm>
            <a:off x="684213" y="1398588"/>
            <a:ext cx="7620000" cy="646112"/>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kern="0" dirty="0">
                <a:solidFill>
                  <a:srgbClr val="000066"/>
                </a:solidFill>
                <a:latin typeface="Calibri"/>
                <a:cs typeface="Arial" charset="0"/>
              </a:rPr>
              <a:t>        Cordillera de los Andes ascensión progresiva del magma  debido a la subducción de la Placa de Nazca bajo la Sudamericana</a:t>
            </a:r>
          </a:p>
        </p:txBody>
      </p:sp>
      <p:pic>
        <p:nvPicPr>
          <p:cNvPr id="117765" name="Picture 11">
            <a:extLst>
              <a:ext uri="{FF2B5EF4-FFF2-40B4-BE49-F238E27FC236}">
                <a16:creationId xmlns:a16="http://schemas.microsoft.com/office/drawing/2014/main" id="{88E8C91D-0744-BB23-638B-79B6ED0CF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800350"/>
            <a:ext cx="35417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12">
            <a:extLst>
              <a:ext uri="{FF2B5EF4-FFF2-40B4-BE49-F238E27FC236}">
                <a16:creationId xmlns:a16="http://schemas.microsoft.com/office/drawing/2014/main" id="{7982F0C3-8ECC-2974-99FE-0115F41EA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838" y="4076700"/>
            <a:ext cx="3541712"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6 CuadroTexto">
            <a:extLst>
              <a:ext uri="{FF2B5EF4-FFF2-40B4-BE49-F238E27FC236}">
                <a16:creationId xmlns:a16="http://schemas.microsoft.com/office/drawing/2014/main" id="{1989AAD6-8875-0F86-D269-4D12B738C1B9}"/>
              </a:ext>
            </a:extLst>
          </p:cNvPr>
          <p:cNvSpPr txBox="1">
            <a:spLocks noChangeArrowheads="1"/>
          </p:cNvSpPr>
          <p:nvPr/>
        </p:nvSpPr>
        <p:spPr bwMode="auto">
          <a:xfrm>
            <a:off x="827088" y="2397125"/>
            <a:ext cx="3425825" cy="369888"/>
          </a:xfrm>
          <a:prstGeom prst="rect">
            <a:avLst/>
          </a:prstGeom>
          <a:noFill/>
          <a:ln>
            <a:noFill/>
          </a:ln>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auto" hangingPunct="1">
              <a:spcBef>
                <a:spcPts val="0"/>
              </a:spcBef>
              <a:spcAft>
                <a:spcPts val="0"/>
              </a:spcAft>
              <a:defRPr/>
            </a:pPr>
            <a:r>
              <a:rPr lang="es-CL" kern="0" dirty="0">
                <a:solidFill>
                  <a:sysClr val="windowText" lastClr="000000"/>
                </a:solidFill>
                <a:cs typeface="Arial" charset="0"/>
              </a:rPr>
              <a:t>Formación de Los Andes</a:t>
            </a:r>
            <a:endParaRPr lang="en-US" kern="0" dirty="0">
              <a:solidFill>
                <a:sysClr val="windowText" lastClr="000000"/>
              </a:solidFill>
              <a:cs typeface="Arial" charset="0"/>
            </a:endParaRPr>
          </a:p>
        </p:txBody>
      </p:sp>
      <p:sp>
        <p:nvSpPr>
          <p:cNvPr id="9" name="8 CuadroTexto">
            <a:extLst>
              <a:ext uri="{FF2B5EF4-FFF2-40B4-BE49-F238E27FC236}">
                <a16:creationId xmlns:a16="http://schemas.microsoft.com/office/drawing/2014/main" id="{A067638E-84A0-FF27-4428-E173BF8E73C0}"/>
              </a:ext>
            </a:extLst>
          </p:cNvPr>
          <p:cNvSpPr txBox="1">
            <a:spLocks noChangeArrowheads="1"/>
          </p:cNvSpPr>
          <p:nvPr/>
        </p:nvSpPr>
        <p:spPr bwMode="auto">
          <a:xfrm>
            <a:off x="5364163" y="3706813"/>
            <a:ext cx="3332162" cy="369887"/>
          </a:xfrm>
          <a:prstGeom prst="rect">
            <a:avLst/>
          </a:prstGeom>
          <a:noFill/>
          <a:ln>
            <a:noFill/>
          </a:ln>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fontAlgn="auto" hangingPunct="1">
              <a:spcBef>
                <a:spcPts val="0"/>
              </a:spcBef>
              <a:spcAft>
                <a:spcPts val="0"/>
              </a:spcAft>
              <a:defRPr/>
            </a:pPr>
            <a:r>
              <a:rPr lang="es-CL" kern="0" dirty="0">
                <a:solidFill>
                  <a:sysClr val="windowText" lastClr="000000"/>
                </a:solidFill>
                <a:cs typeface="Arial" charset="0"/>
              </a:rPr>
              <a:t>Elevación de las montañas</a:t>
            </a:r>
            <a:endParaRPr lang="en-US" kern="0" dirty="0">
              <a:solidFill>
                <a:sysClr val="windowText" lastClr="000000"/>
              </a:solidFill>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AutoShape 8" descr="Resultado de imagen para imagenes de dibujos de autos">
            <a:extLst>
              <a:ext uri="{FF2B5EF4-FFF2-40B4-BE49-F238E27FC236}">
                <a16:creationId xmlns:a16="http://schemas.microsoft.com/office/drawing/2014/main" id="{B467E250-169B-9372-2D88-15B989942C3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6739" name="Picture 34" descr="C:\Users\cmora\Desktop\logo.jpg">
            <a:extLst>
              <a:ext uri="{FF2B5EF4-FFF2-40B4-BE49-F238E27FC236}">
                <a16:creationId xmlns:a16="http://schemas.microsoft.com/office/drawing/2014/main" id="{EF55B3CE-9D1E-CED5-4880-396F6D2D5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618E68B7-8BAB-5073-5453-78E84B42AC49}"/>
              </a:ext>
            </a:extLst>
          </p:cNvPr>
          <p:cNvSpPr txBox="1">
            <a:spLocks noChangeArrowheads="1"/>
          </p:cNvSpPr>
          <p:nvPr/>
        </p:nvSpPr>
        <p:spPr bwMode="auto">
          <a:xfrm>
            <a:off x="3419475" y="528638"/>
            <a:ext cx="2593975" cy="584200"/>
          </a:xfrm>
          <a:prstGeom prst="rect">
            <a:avLst/>
          </a:prstGeom>
          <a:noFill/>
          <a:ln w="9525">
            <a:solidFill>
              <a:srgbClr val="002060"/>
            </a:solidFill>
            <a:miter lim="800000"/>
            <a:headEnd/>
            <a:tailEnd/>
          </a:ln>
        </p:spPr>
        <p:txBody>
          <a:bodyPr>
            <a:spAutoFit/>
          </a:bodyPr>
          <a:lstStyle/>
          <a:p>
            <a:pPr marL="342900" indent="-342900" algn="ctr" eaLnBrk="1" fontAlgn="auto" hangingPunct="1">
              <a:spcBef>
                <a:spcPct val="50000"/>
              </a:spcBef>
              <a:spcAft>
                <a:spcPts val="0"/>
              </a:spcAft>
              <a:defRPr/>
            </a:pPr>
            <a:r>
              <a:rPr lang="es-ES" sz="3200" kern="0" dirty="0">
                <a:solidFill>
                  <a:srgbClr val="000066"/>
                </a:solidFill>
                <a:latin typeface="Calibri"/>
                <a:cs typeface="Arial" charset="0"/>
              </a:rPr>
              <a:t>El Volcanismo</a:t>
            </a:r>
          </a:p>
        </p:txBody>
      </p:sp>
      <p:sp>
        <p:nvSpPr>
          <p:cNvPr id="5" name="Text Box 9">
            <a:extLst>
              <a:ext uri="{FF2B5EF4-FFF2-40B4-BE49-F238E27FC236}">
                <a16:creationId xmlns:a16="http://schemas.microsoft.com/office/drawing/2014/main" id="{800E6178-D6DB-7895-31F4-C39DB8E98CA1}"/>
              </a:ext>
            </a:extLst>
          </p:cNvPr>
          <p:cNvSpPr txBox="1">
            <a:spLocks noChangeArrowheads="1"/>
          </p:cNvSpPr>
          <p:nvPr/>
        </p:nvSpPr>
        <p:spPr bwMode="auto">
          <a:xfrm>
            <a:off x="1044575" y="1212850"/>
            <a:ext cx="7343775" cy="34607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Existen aproximadamente 10.800 en nuestro planeta y activos 300</a:t>
            </a:r>
          </a:p>
        </p:txBody>
      </p:sp>
      <p:sp>
        <p:nvSpPr>
          <p:cNvPr id="6" name="Text Box 10">
            <a:extLst>
              <a:ext uri="{FF2B5EF4-FFF2-40B4-BE49-F238E27FC236}">
                <a16:creationId xmlns:a16="http://schemas.microsoft.com/office/drawing/2014/main" id="{65A8C522-E3A7-886B-C852-CCC3507726AF}"/>
              </a:ext>
            </a:extLst>
          </p:cNvPr>
          <p:cNvSpPr txBox="1">
            <a:spLocks noChangeArrowheads="1"/>
          </p:cNvSpPr>
          <p:nvPr/>
        </p:nvSpPr>
        <p:spPr bwMode="auto">
          <a:xfrm>
            <a:off x="1044575" y="1624013"/>
            <a:ext cx="7343775" cy="590550"/>
          </a:xfrm>
          <a:prstGeom prst="rect">
            <a:avLst/>
          </a:prstGeom>
          <a:noFill/>
          <a:ln w="9525">
            <a:solidFill>
              <a:srgbClr val="002060"/>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La mayoría de los volcanes están ubicados en zonas de contacto de las placas como sucede con la Cordillera de los Andes</a:t>
            </a:r>
          </a:p>
        </p:txBody>
      </p:sp>
      <p:pic>
        <p:nvPicPr>
          <p:cNvPr id="116743" name="Picture 5" descr="Volcanismo">
            <a:extLst>
              <a:ext uri="{FF2B5EF4-FFF2-40B4-BE49-F238E27FC236}">
                <a16:creationId xmlns:a16="http://schemas.microsoft.com/office/drawing/2014/main" id="{1A7D004F-9426-C080-B506-373EC3DD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522538"/>
            <a:ext cx="29591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a:extLst>
              <a:ext uri="{FF2B5EF4-FFF2-40B4-BE49-F238E27FC236}">
                <a16:creationId xmlns:a16="http://schemas.microsoft.com/office/drawing/2014/main" id="{4CD22368-B404-E916-3337-5CD42B41BCA9}"/>
              </a:ext>
            </a:extLst>
          </p:cNvPr>
          <p:cNvSpPr txBox="1">
            <a:spLocks noChangeArrowheads="1"/>
          </p:cNvSpPr>
          <p:nvPr/>
        </p:nvSpPr>
        <p:spPr bwMode="auto">
          <a:xfrm>
            <a:off x="3843338" y="2349500"/>
            <a:ext cx="4897437" cy="346075"/>
          </a:xfrm>
          <a:prstGeom prst="rect">
            <a:avLst/>
          </a:prstGeom>
          <a:noFill/>
          <a:ln w="9525">
            <a:solidFill>
              <a:srgbClr val="002060"/>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Existen Puntuales y </a:t>
            </a:r>
            <a:r>
              <a:rPr lang="es-ES" sz="1600" kern="0" dirty="0" err="1">
                <a:solidFill>
                  <a:srgbClr val="000066"/>
                </a:solidFill>
                <a:latin typeface="Calibri"/>
                <a:cs typeface="Arial" charset="0"/>
              </a:rPr>
              <a:t>Fisurales</a:t>
            </a:r>
            <a:endParaRPr lang="es-ES" sz="1600" kern="0" dirty="0">
              <a:solidFill>
                <a:srgbClr val="000066"/>
              </a:solidFill>
              <a:latin typeface="Calibri"/>
              <a:cs typeface="Arial" charset="0"/>
            </a:endParaRPr>
          </a:p>
        </p:txBody>
      </p:sp>
      <p:sp>
        <p:nvSpPr>
          <p:cNvPr id="9" name="Text Box 12">
            <a:extLst>
              <a:ext uri="{FF2B5EF4-FFF2-40B4-BE49-F238E27FC236}">
                <a16:creationId xmlns:a16="http://schemas.microsoft.com/office/drawing/2014/main" id="{EC2BB0A6-EEDE-258E-A45A-22C130FAFB1A}"/>
              </a:ext>
            </a:extLst>
          </p:cNvPr>
          <p:cNvSpPr txBox="1">
            <a:spLocks noChangeArrowheads="1"/>
          </p:cNvSpPr>
          <p:nvPr/>
        </p:nvSpPr>
        <p:spPr bwMode="auto">
          <a:xfrm>
            <a:off x="3843338" y="2795588"/>
            <a:ext cx="4897437" cy="1570037"/>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sz="1600" kern="0" dirty="0">
                <a:solidFill>
                  <a:srgbClr val="000066"/>
                </a:solidFill>
                <a:latin typeface="Calibri"/>
                <a:cs typeface="Arial" charset="0"/>
              </a:rPr>
              <a:t>     Los materiales expulsados están en las tres fases. Sólido: porciones de magma que si son finos (cenizas), grava (lapilli) y bombas (grandes). Líquido: Lava que es el magma sin sus gases. Gaseoso: vapor de agua, hidrógeno, nitrógeno, monóxido de carbono, dióxido de carbono , azufre entre otros.</a:t>
            </a:r>
          </a:p>
        </p:txBody>
      </p:sp>
      <p:sp>
        <p:nvSpPr>
          <p:cNvPr id="10" name="Text Box 13">
            <a:extLst>
              <a:ext uri="{FF2B5EF4-FFF2-40B4-BE49-F238E27FC236}">
                <a16:creationId xmlns:a16="http://schemas.microsoft.com/office/drawing/2014/main" id="{F20ADF33-3780-6BE9-A475-1E10BEB4A390}"/>
              </a:ext>
            </a:extLst>
          </p:cNvPr>
          <p:cNvSpPr txBox="1">
            <a:spLocks noChangeArrowheads="1"/>
          </p:cNvSpPr>
          <p:nvPr/>
        </p:nvSpPr>
        <p:spPr bwMode="auto">
          <a:xfrm>
            <a:off x="3851275" y="4508500"/>
            <a:ext cx="4897438" cy="1570038"/>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sz="1600" kern="0" dirty="0">
                <a:solidFill>
                  <a:srgbClr val="000066"/>
                </a:solidFill>
                <a:latin typeface="Calibri"/>
                <a:cs typeface="Arial" charset="0"/>
              </a:rPr>
              <a:t>     Tipos de Erupciones: </a:t>
            </a:r>
            <a:r>
              <a:rPr lang="es-ES" sz="1600" b="1" i="1" kern="0" dirty="0">
                <a:solidFill>
                  <a:srgbClr val="000066"/>
                </a:solidFill>
                <a:latin typeface="Calibri"/>
                <a:cs typeface="Arial" charset="0"/>
              </a:rPr>
              <a:t>Vulcaniano</a:t>
            </a:r>
            <a:r>
              <a:rPr lang="es-ES" sz="1600" kern="0" dirty="0">
                <a:solidFill>
                  <a:srgbClr val="000066"/>
                </a:solidFill>
                <a:latin typeface="Calibri"/>
                <a:cs typeface="Arial" charset="0"/>
              </a:rPr>
              <a:t> </a:t>
            </a:r>
            <a:r>
              <a:rPr lang="es-CL" sz="1600" kern="0" dirty="0">
                <a:solidFill>
                  <a:srgbClr val="000066"/>
                </a:solidFill>
                <a:latin typeface="Calibri"/>
                <a:cs typeface="Arial" charset="0"/>
              </a:rPr>
              <a:t>(Lava muy viscosa, fluye lentamente, acompañada por fuertes explosiones y densa   nube de ceniza); </a:t>
            </a:r>
            <a:r>
              <a:rPr lang="es-ES" sz="1600" kern="0" dirty="0">
                <a:solidFill>
                  <a:srgbClr val="000066"/>
                </a:solidFill>
                <a:latin typeface="Calibri"/>
                <a:cs typeface="Arial" charset="0"/>
              </a:rPr>
              <a:t> </a:t>
            </a:r>
            <a:r>
              <a:rPr lang="es-ES" sz="1600" b="1" i="1" kern="0" dirty="0">
                <a:solidFill>
                  <a:srgbClr val="000066"/>
                </a:solidFill>
                <a:latin typeface="Calibri"/>
                <a:cs typeface="Arial" charset="0"/>
              </a:rPr>
              <a:t>Peleano </a:t>
            </a:r>
            <a:r>
              <a:rPr lang="es-ES" sz="1600" kern="0" dirty="0">
                <a:solidFill>
                  <a:srgbClr val="000066"/>
                </a:solidFill>
                <a:latin typeface="Calibri"/>
                <a:cs typeface="Arial" charset="0"/>
              </a:rPr>
              <a:t>(</a:t>
            </a:r>
            <a:r>
              <a:rPr lang="es-CL" sz="1600" kern="0" dirty="0">
                <a:solidFill>
                  <a:srgbClr val="000066"/>
                </a:solidFill>
                <a:latin typeface="Calibri"/>
                <a:cs typeface="Arial" charset="0"/>
              </a:rPr>
              <a:t>Lava más viscosa que tiende a tapar la chimenea del volcán)</a:t>
            </a:r>
            <a:r>
              <a:rPr lang="es-ES" sz="1600" kern="0" dirty="0">
                <a:solidFill>
                  <a:srgbClr val="000066"/>
                </a:solidFill>
                <a:latin typeface="Calibri"/>
                <a:cs typeface="Arial" charset="0"/>
              </a:rPr>
              <a:t>; </a:t>
            </a:r>
            <a:r>
              <a:rPr lang="es-ES" sz="1600" b="1" i="1" kern="0" dirty="0">
                <a:solidFill>
                  <a:srgbClr val="000066"/>
                </a:solidFill>
                <a:latin typeface="Calibri"/>
                <a:cs typeface="Arial" charset="0"/>
              </a:rPr>
              <a:t>Hawaiano</a:t>
            </a:r>
            <a:r>
              <a:rPr lang="es-ES" sz="1600" kern="0" dirty="0">
                <a:solidFill>
                  <a:srgbClr val="000066"/>
                </a:solidFill>
                <a:latin typeface="Calibri"/>
                <a:cs typeface="Arial" charset="0"/>
              </a:rPr>
              <a:t> (</a:t>
            </a:r>
            <a:r>
              <a:rPr lang="es-CL" sz="1600" kern="0" dirty="0">
                <a:solidFill>
                  <a:srgbClr val="000066"/>
                </a:solidFill>
                <a:latin typeface="Calibri"/>
                <a:cs typeface="Arial" charset="0"/>
              </a:rPr>
              <a:t>Lava muy fluida que se desliza abundantemente y a gran velocidad)</a:t>
            </a:r>
            <a:endParaRPr lang="es-ES" sz="1600" kern="0" dirty="0">
              <a:solidFill>
                <a:srgbClr val="000066"/>
              </a:solidFill>
              <a:latin typeface="Calibri"/>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8" descr="Resultado de imagen para imagenes de dibujos de autos">
            <a:extLst>
              <a:ext uri="{FF2B5EF4-FFF2-40B4-BE49-F238E27FC236}">
                <a16:creationId xmlns:a16="http://schemas.microsoft.com/office/drawing/2014/main" id="{338C9677-D173-770C-7056-7BCAFB10795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9811" name="Picture 34" descr="C:\Users\cmora\Desktop\logo.jpg">
            <a:extLst>
              <a:ext uri="{FF2B5EF4-FFF2-40B4-BE49-F238E27FC236}">
                <a16:creationId xmlns:a16="http://schemas.microsoft.com/office/drawing/2014/main" id="{EFCEA786-231F-ACE4-BBF0-12CB1AD5F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F9BFF627-A6B2-6490-5631-553756736F1B}"/>
              </a:ext>
            </a:extLst>
          </p:cNvPr>
          <p:cNvSpPr txBox="1">
            <a:spLocks noChangeArrowheads="1"/>
          </p:cNvSpPr>
          <p:nvPr/>
        </p:nvSpPr>
        <p:spPr bwMode="auto">
          <a:xfrm>
            <a:off x="3049588" y="457200"/>
            <a:ext cx="5626100" cy="400050"/>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2000" kern="0" dirty="0">
                <a:solidFill>
                  <a:srgbClr val="000066"/>
                </a:solidFill>
                <a:latin typeface="Calibri"/>
                <a:cs typeface="Arial" charset="0"/>
              </a:rPr>
              <a:t>LA SUBDUCCIÓN Y EL ORIGEN VOLCÁNICO</a:t>
            </a:r>
          </a:p>
        </p:txBody>
      </p:sp>
      <p:pic>
        <p:nvPicPr>
          <p:cNvPr id="119813" name="Imagen 2">
            <a:extLst>
              <a:ext uri="{FF2B5EF4-FFF2-40B4-BE49-F238E27FC236}">
                <a16:creationId xmlns:a16="http://schemas.microsoft.com/office/drawing/2014/main" id="{77B07784-0090-215C-2487-5736A22C8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63675"/>
            <a:ext cx="597535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B06D4EBF-97A8-D642-0D60-BF90C566893D}"/>
              </a:ext>
            </a:extLst>
          </p:cNvPr>
          <p:cNvSpPr txBox="1">
            <a:spLocks noChangeArrowheads="1"/>
          </p:cNvSpPr>
          <p:nvPr/>
        </p:nvSpPr>
        <p:spPr bwMode="auto">
          <a:xfrm>
            <a:off x="6448425" y="1219200"/>
            <a:ext cx="2239963" cy="4708525"/>
          </a:xfrm>
          <a:prstGeom prst="rect">
            <a:avLst/>
          </a:prstGeom>
          <a:noFill/>
          <a:ln w="9525">
            <a:solidFill>
              <a:srgbClr val="000066"/>
            </a:solidFill>
            <a:miter lim="800000"/>
            <a:headEnd/>
            <a:tailEnd/>
          </a:ln>
        </p:spPr>
        <p:txBody>
          <a:bodyPr>
            <a:spAutoFit/>
          </a:bodyPr>
          <a:lstStyle/>
          <a:p>
            <a:pPr marL="342900" indent="-342900" eaLnBrk="1" fontAlgn="auto" hangingPunct="1">
              <a:spcBef>
                <a:spcPct val="50000"/>
              </a:spcBef>
              <a:spcAft>
                <a:spcPts val="0"/>
              </a:spcAft>
              <a:defRPr/>
            </a:pPr>
            <a:r>
              <a:rPr lang="es-ES" sz="2000" kern="0" dirty="0">
                <a:solidFill>
                  <a:srgbClr val="000066"/>
                </a:solidFill>
                <a:latin typeface="Calibri"/>
                <a:cs typeface="Arial" charset="0"/>
              </a:rPr>
              <a:t>     Según el modelo de la tectónica de placas, a medida que se hunde la placa, entra en un ambiente de presión y temperatura, de manera que algunos materiales subducidos se funden  y suben.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8" descr="Resultado de imagen para imagenes de dibujos de autos">
            <a:extLst>
              <a:ext uri="{FF2B5EF4-FFF2-40B4-BE49-F238E27FC236}">
                <a16:creationId xmlns:a16="http://schemas.microsoft.com/office/drawing/2014/main" id="{5263C83B-CF05-01FD-1EB5-D562EC2AF43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8787" name="Picture 34" descr="C:\Users\cmora\Desktop\logo.jpg">
            <a:extLst>
              <a:ext uri="{FF2B5EF4-FFF2-40B4-BE49-F238E27FC236}">
                <a16:creationId xmlns:a16="http://schemas.microsoft.com/office/drawing/2014/main" id="{86541F90-A07E-F2AE-D705-1E154F6C0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049BBCC4-1055-839B-8B53-A03B91FF19B1}"/>
              </a:ext>
            </a:extLst>
          </p:cNvPr>
          <p:cNvSpPr txBox="1">
            <a:spLocks noChangeArrowheads="1"/>
          </p:cNvSpPr>
          <p:nvPr/>
        </p:nvSpPr>
        <p:spPr bwMode="auto">
          <a:xfrm>
            <a:off x="3065463" y="514350"/>
            <a:ext cx="5743575" cy="646113"/>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kern="0" dirty="0">
                <a:solidFill>
                  <a:srgbClr val="000066"/>
                </a:solidFill>
                <a:latin typeface="Calibri"/>
                <a:cs typeface="Arial" charset="0"/>
              </a:rPr>
              <a:t>FORMACIÓN DE LAS MONTAÑAS Y COLISIÓN ENTRE LAS PLACAS</a:t>
            </a:r>
          </a:p>
        </p:txBody>
      </p:sp>
      <p:pic>
        <p:nvPicPr>
          <p:cNvPr id="118789" name="Imagen 5">
            <a:extLst>
              <a:ext uri="{FF2B5EF4-FFF2-40B4-BE49-F238E27FC236}">
                <a16:creationId xmlns:a16="http://schemas.microsoft.com/office/drawing/2014/main" id="{1D65DF55-13BD-CE89-DB03-6875DF800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360488"/>
            <a:ext cx="35099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Imagen 6">
            <a:extLst>
              <a:ext uri="{FF2B5EF4-FFF2-40B4-BE49-F238E27FC236}">
                <a16:creationId xmlns:a16="http://schemas.microsoft.com/office/drawing/2014/main" id="{4F21194B-3BD7-7C49-C8C4-68E91982E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1360488"/>
            <a:ext cx="4576763"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8" descr="Resultado de imagen para imagenes de dibujos de autos">
            <a:extLst>
              <a:ext uri="{FF2B5EF4-FFF2-40B4-BE49-F238E27FC236}">
                <a16:creationId xmlns:a16="http://schemas.microsoft.com/office/drawing/2014/main" id="{4E82596D-5DC3-CAFE-7AD0-FBB47FB5DD4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20835" name="Picture 34" descr="C:\Users\cmora\Desktop\logo.jpg">
            <a:extLst>
              <a:ext uri="{FF2B5EF4-FFF2-40B4-BE49-F238E27FC236}">
                <a16:creationId xmlns:a16="http://schemas.microsoft.com/office/drawing/2014/main" id="{DE479A0E-8863-2967-7EF0-6DB2D6C5D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2B8B4B09-B57F-9AE0-EA3F-E77732AAF1AC}"/>
              </a:ext>
            </a:extLst>
          </p:cNvPr>
          <p:cNvSpPr txBox="1">
            <a:spLocks noChangeArrowheads="1"/>
          </p:cNvSpPr>
          <p:nvPr/>
        </p:nvSpPr>
        <p:spPr bwMode="auto">
          <a:xfrm>
            <a:off x="3049588" y="457200"/>
            <a:ext cx="5626100" cy="70802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2000" kern="0" dirty="0">
                <a:solidFill>
                  <a:srgbClr val="000066"/>
                </a:solidFill>
                <a:latin typeface="Calibri"/>
                <a:cs typeface="Arial" charset="0"/>
              </a:rPr>
              <a:t>MECANISMO PROPUESTO POR REID Y LA DEFORMACIÓN DE ROCAS</a:t>
            </a:r>
          </a:p>
        </p:txBody>
      </p:sp>
      <p:pic>
        <p:nvPicPr>
          <p:cNvPr id="120837" name="Imagen 4">
            <a:extLst>
              <a:ext uri="{FF2B5EF4-FFF2-40B4-BE49-F238E27FC236}">
                <a16:creationId xmlns:a16="http://schemas.microsoft.com/office/drawing/2014/main" id="{854BAB9B-675F-75F9-FD93-C88ABBB04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255713"/>
            <a:ext cx="2657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60C6E7ED-244D-2AC9-9E59-78E120AB7818}"/>
              </a:ext>
            </a:extLst>
          </p:cNvPr>
          <p:cNvSpPr txBox="1">
            <a:spLocks noChangeArrowheads="1"/>
          </p:cNvSpPr>
          <p:nvPr/>
        </p:nvSpPr>
        <p:spPr bwMode="auto">
          <a:xfrm>
            <a:off x="3092450" y="1457325"/>
            <a:ext cx="1931988" cy="400050"/>
          </a:xfrm>
          <a:prstGeom prst="rect">
            <a:avLst/>
          </a:prstGeom>
          <a:noFill/>
          <a:ln w="9525">
            <a:solidFill>
              <a:srgbClr val="000066"/>
            </a:solidFill>
            <a:miter lim="800000"/>
            <a:headEnd/>
            <a:tailEnd/>
          </a:ln>
        </p:spPr>
        <p:txBody>
          <a:bodyPr>
            <a:spAutoFit/>
          </a:bodyPr>
          <a:lstStyle/>
          <a:p>
            <a:pPr marL="342900" indent="-342900" algn="just" eaLnBrk="1" fontAlgn="auto" hangingPunct="1">
              <a:spcBef>
                <a:spcPct val="50000"/>
              </a:spcBef>
              <a:spcAft>
                <a:spcPts val="0"/>
              </a:spcAft>
              <a:defRPr/>
            </a:pPr>
            <a:r>
              <a:rPr lang="es-ES" sz="2000" kern="0" dirty="0">
                <a:solidFill>
                  <a:srgbClr val="000066"/>
                </a:solidFill>
                <a:latin typeface="Calibri"/>
                <a:cs typeface="Arial" charset="0"/>
              </a:rPr>
              <a:t>Posición Original</a:t>
            </a:r>
          </a:p>
        </p:txBody>
      </p:sp>
      <p:pic>
        <p:nvPicPr>
          <p:cNvPr id="120839" name="Imagen 7">
            <a:extLst>
              <a:ext uri="{FF2B5EF4-FFF2-40B4-BE49-F238E27FC236}">
                <a16:creationId xmlns:a16="http://schemas.microsoft.com/office/drawing/2014/main" id="{B3E66F78-98C2-3989-3BF9-104F75105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 y="2735263"/>
            <a:ext cx="29940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E342DE2F-EA65-0DA3-AD88-63434749674C}"/>
              </a:ext>
            </a:extLst>
          </p:cNvPr>
          <p:cNvSpPr txBox="1">
            <a:spLocks noChangeArrowheads="1"/>
          </p:cNvSpPr>
          <p:nvPr/>
        </p:nvSpPr>
        <p:spPr bwMode="auto">
          <a:xfrm>
            <a:off x="1042988" y="4051300"/>
            <a:ext cx="3198812" cy="400050"/>
          </a:xfrm>
          <a:prstGeom prst="rect">
            <a:avLst/>
          </a:prstGeom>
          <a:noFill/>
          <a:ln w="9525">
            <a:solidFill>
              <a:srgbClr val="000066"/>
            </a:solidFill>
            <a:miter lim="800000"/>
            <a:headEnd/>
            <a:tailEnd/>
          </a:ln>
        </p:spPr>
        <p:txBody>
          <a:bodyPr>
            <a:spAutoFit/>
          </a:bodyPr>
          <a:lstStyle/>
          <a:p>
            <a:pPr marL="342900" indent="-342900" algn="just" eaLnBrk="1" fontAlgn="auto" hangingPunct="1">
              <a:spcBef>
                <a:spcPct val="50000"/>
              </a:spcBef>
              <a:spcAft>
                <a:spcPts val="0"/>
              </a:spcAft>
              <a:defRPr/>
            </a:pPr>
            <a:r>
              <a:rPr lang="es-ES" sz="2000" kern="0" dirty="0">
                <a:solidFill>
                  <a:srgbClr val="000066"/>
                </a:solidFill>
                <a:latin typeface="Calibri"/>
                <a:cs typeface="Arial" charset="0"/>
              </a:rPr>
              <a:t>Aumento de la deformación</a:t>
            </a:r>
          </a:p>
        </p:txBody>
      </p:sp>
      <p:pic>
        <p:nvPicPr>
          <p:cNvPr id="120841" name="Imagen 10">
            <a:extLst>
              <a:ext uri="{FF2B5EF4-FFF2-40B4-BE49-F238E27FC236}">
                <a16:creationId xmlns:a16="http://schemas.microsoft.com/office/drawing/2014/main" id="{923514D7-68A1-062F-E318-7E20B3D75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775" y="2020888"/>
            <a:ext cx="31194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04CB73C4-D74B-A114-F9D2-C5A8D24112B3}"/>
              </a:ext>
            </a:extLst>
          </p:cNvPr>
          <p:cNvSpPr txBox="1">
            <a:spLocks noChangeArrowheads="1"/>
          </p:cNvSpPr>
          <p:nvPr/>
        </p:nvSpPr>
        <p:spPr bwMode="auto">
          <a:xfrm>
            <a:off x="5597525" y="3486150"/>
            <a:ext cx="1735138" cy="400050"/>
          </a:xfrm>
          <a:prstGeom prst="rect">
            <a:avLst/>
          </a:prstGeom>
          <a:noFill/>
          <a:ln w="9525">
            <a:solidFill>
              <a:srgbClr val="000066"/>
            </a:solidFill>
            <a:miter lim="800000"/>
            <a:headEnd/>
            <a:tailEnd/>
          </a:ln>
        </p:spPr>
        <p:txBody>
          <a:bodyPr>
            <a:spAutoFit/>
          </a:bodyPr>
          <a:lstStyle/>
          <a:p>
            <a:pPr marL="342900" indent="-342900" algn="just" eaLnBrk="1" fontAlgn="auto" hangingPunct="1">
              <a:spcBef>
                <a:spcPct val="50000"/>
              </a:spcBef>
              <a:spcAft>
                <a:spcPts val="0"/>
              </a:spcAft>
              <a:defRPr/>
            </a:pPr>
            <a:r>
              <a:rPr lang="es-ES" sz="2000" kern="0" dirty="0">
                <a:solidFill>
                  <a:srgbClr val="000066"/>
                </a:solidFill>
                <a:latin typeface="Calibri"/>
                <a:cs typeface="Arial" charset="0"/>
              </a:rPr>
              <a:t>Deslizamiento</a:t>
            </a:r>
          </a:p>
        </p:txBody>
      </p:sp>
      <p:pic>
        <p:nvPicPr>
          <p:cNvPr id="120843" name="Imagen 13">
            <a:extLst>
              <a:ext uri="{FF2B5EF4-FFF2-40B4-BE49-F238E27FC236}">
                <a16:creationId xmlns:a16="http://schemas.microsoft.com/office/drawing/2014/main" id="{88C8A178-B04D-E5AF-5F7B-C5FEB577B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4324350"/>
            <a:ext cx="2909887"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a:extLst>
              <a:ext uri="{FF2B5EF4-FFF2-40B4-BE49-F238E27FC236}">
                <a16:creationId xmlns:a16="http://schemas.microsoft.com/office/drawing/2014/main" id="{31EF04D7-C997-B6A9-F6EC-B70E76767C12}"/>
              </a:ext>
            </a:extLst>
          </p:cNvPr>
          <p:cNvSpPr txBox="1">
            <a:spLocks noChangeArrowheads="1"/>
          </p:cNvSpPr>
          <p:nvPr/>
        </p:nvSpPr>
        <p:spPr bwMode="auto">
          <a:xfrm>
            <a:off x="6167438" y="5827713"/>
            <a:ext cx="1644650" cy="400050"/>
          </a:xfrm>
          <a:prstGeom prst="rect">
            <a:avLst/>
          </a:prstGeom>
          <a:noFill/>
          <a:ln w="9525">
            <a:solidFill>
              <a:srgbClr val="000066"/>
            </a:solidFill>
            <a:miter lim="800000"/>
            <a:headEnd/>
            <a:tailEnd/>
          </a:ln>
        </p:spPr>
        <p:txBody>
          <a:bodyPr>
            <a:spAutoFit/>
          </a:bodyPr>
          <a:lstStyle/>
          <a:p>
            <a:pPr marL="342900" indent="-342900" algn="just" eaLnBrk="1" fontAlgn="auto" hangingPunct="1">
              <a:spcBef>
                <a:spcPct val="50000"/>
              </a:spcBef>
              <a:spcAft>
                <a:spcPts val="0"/>
              </a:spcAft>
              <a:defRPr/>
            </a:pPr>
            <a:r>
              <a:rPr lang="es-ES" sz="2000" kern="0" dirty="0">
                <a:solidFill>
                  <a:srgbClr val="000066"/>
                </a:solidFill>
                <a:latin typeface="Calibri"/>
                <a:cs typeface="Arial" charset="0"/>
              </a:rPr>
              <a:t>Relajamiento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AutoShape 8" descr="Resultado de imagen para imagenes de dibujos de autos">
            <a:extLst>
              <a:ext uri="{FF2B5EF4-FFF2-40B4-BE49-F238E27FC236}">
                <a16:creationId xmlns:a16="http://schemas.microsoft.com/office/drawing/2014/main" id="{73A07ADE-4FF7-6981-9412-2A4AC5CC388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22883" name="Picture 34" descr="C:\Users\cmora\Desktop\logo.jpg">
            <a:extLst>
              <a:ext uri="{FF2B5EF4-FFF2-40B4-BE49-F238E27FC236}">
                <a16:creationId xmlns:a16="http://schemas.microsoft.com/office/drawing/2014/main" id="{0AB20C24-582F-A739-CD5F-DD4A8192E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11">
            <a:extLst>
              <a:ext uri="{FF2B5EF4-FFF2-40B4-BE49-F238E27FC236}">
                <a16:creationId xmlns:a16="http://schemas.microsoft.com/office/drawing/2014/main" id="{383EC70B-775B-AF98-6C62-1CFA3DD8F65E}"/>
              </a:ext>
            </a:extLst>
          </p:cNvPr>
          <p:cNvSpPr txBox="1">
            <a:spLocks noChangeArrowheads="1"/>
          </p:cNvSpPr>
          <p:nvPr/>
        </p:nvSpPr>
        <p:spPr bwMode="auto">
          <a:xfrm>
            <a:off x="611188" y="4432300"/>
            <a:ext cx="7705725" cy="18462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s-ES" altLang="es-CL" sz="1800"/>
              <a:t> es </a:t>
            </a:r>
            <a:r>
              <a:rPr lang="es-ES" altLang="es-CL" sz="1600">
                <a:solidFill>
                  <a:schemeClr val="bg1"/>
                </a:solidFill>
              </a:rPr>
              <a:t>Solo pueden propagarse a través de estructuras sólidas, pues los líquidos no soportan esfuerzos de corte, y sus efectos son la ruptura del material en que viaja la onda, son las segundas en ser detectadas por los sismógrafos. Viajan con una velocidad de 3,6 km/s (1,7 veces más lentas que las Ondas P), son transversales a la trayectoria y su velocidad es diferente según el medio, por ejemplo: Granito (3.000 m/s); Basalto (3.200 m/s); Caliza (1.350 m/s); Arenisca (2.150 m/s).</a:t>
            </a:r>
            <a:endParaRPr lang="es-CL" altLang="es-CL" sz="1600">
              <a:solidFill>
                <a:schemeClr val="bg1"/>
              </a:solidFill>
            </a:endParaRPr>
          </a:p>
        </p:txBody>
      </p:sp>
      <p:pic>
        <p:nvPicPr>
          <p:cNvPr id="122885" name="Imagen 5">
            <a:extLst>
              <a:ext uri="{FF2B5EF4-FFF2-40B4-BE49-F238E27FC236}">
                <a16:creationId xmlns:a16="http://schemas.microsoft.com/office/drawing/2014/main" id="{0B01BD6F-B6E8-3905-E6D3-6AAC28D83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28750"/>
            <a:ext cx="5256212"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21 CuadroTexto">
            <a:extLst>
              <a:ext uri="{FF2B5EF4-FFF2-40B4-BE49-F238E27FC236}">
                <a16:creationId xmlns:a16="http://schemas.microsoft.com/office/drawing/2014/main" id="{88FC40DE-26BA-DD7E-D5B7-D44C21D74516}"/>
              </a:ext>
            </a:extLst>
          </p:cNvPr>
          <p:cNvSpPr txBox="1">
            <a:spLocks noChangeArrowheads="1"/>
          </p:cNvSpPr>
          <p:nvPr/>
        </p:nvSpPr>
        <p:spPr bwMode="auto">
          <a:xfrm>
            <a:off x="3979863" y="879475"/>
            <a:ext cx="1385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s-CL" altLang="es-CL" sz="1800">
                <a:solidFill>
                  <a:srgbClr val="0070C0"/>
                </a:solidFill>
                <a:cs typeface="Times New Roman" panose="02020603050405020304" pitchFamily="18" charset="0"/>
              </a:rPr>
              <a:t>ONDAS S</a:t>
            </a:r>
            <a:endParaRPr lang="es-CL" altLang="es-CL" sz="1800">
              <a:latin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AutoShape 8" descr="Resultado de imagen para imagenes de dibujos de autos">
            <a:extLst>
              <a:ext uri="{FF2B5EF4-FFF2-40B4-BE49-F238E27FC236}">
                <a16:creationId xmlns:a16="http://schemas.microsoft.com/office/drawing/2014/main" id="{4A56FD5F-8749-ECD5-7A65-0F2549E604F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02403" name="Picture 34" descr="C:\Users\cmora\Desktop\logo.jpg">
            <a:extLst>
              <a:ext uri="{FF2B5EF4-FFF2-40B4-BE49-F238E27FC236}">
                <a16:creationId xmlns:a16="http://schemas.microsoft.com/office/drawing/2014/main" id="{4297432A-C695-0A5F-07AA-AE8FC2A70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69846AE8-9E0D-CC37-A26E-EC6D34975AB5}"/>
              </a:ext>
            </a:extLst>
          </p:cNvPr>
          <p:cNvSpPr txBox="1">
            <a:spLocks noChangeArrowheads="1"/>
          </p:cNvSpPr>
          <p:nvPr/>
        </p:nvSpPr>
        <p:spPr bwMode="auto">
          <a:xfrm>
            <a:off x="1727200" y="1203325"/>
            <a:ext cx="5545138" cy="584200"/>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ES" sz="3200" kern="0" dirty="0">
                <a:solidFill>
                  <a:srgbClr val="002060"/>
                </a:solidFill>
                <a:latin typeface="Calibri"/>
                <a:cs typeface="Arial" charset="0"/>
              </a:rPr>
              <a:t>COMPOSICIÓN DE LA TIERRA</a:t>
            </a:r>
          </a:p>
        </p:txBody>
      </p:sp>
      <p:sp>
        <p:nvSpPr>
          <p:cNvPr id="5" name="Line 9">
            <a:extLst>
              <a:ext uri="{FF2B5EF4-FFF2-40B4-BE49-F238E27FC236}">
                <a16:creationId xmlns:a16="http://schemas.microsoft.com/office/drawing/2014/main" id="{0D6CAA79-A555-6F1E-22D1-3895981203AC}"/>
              </a:ext>
            </a:extLst>
          </p:cNvPr>
          <p:cNvSpPr>
            <a:spLocks noChangeShapeType="1"/>
          </p:cNvSpPr>
          <p:nvPr/>
        </p:nvSpPr>
        <p:spPr bwMode="auto">
          <a:xfrm>
            <a:off x="4286250" y="1831975"/>
            <a:ext cx="0" cy="190500"/>
          </a:xfrm>
          <a:prstGeom prst="line">
            <a:avLst/>
          </a:prstGeom>
          <a:noFill/>
          <a:ln w="9525">
            <a:solidFill>
              <a:srgbClr val="002060"/>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6" name="Text Box 8">
            <a:extLst>
              <a:ext uri="{FF2B5EF4-FFF2-40B4-BE49-F238E27FC236}">
                <a16:creationId xmlns:a16="http://schemas.microsoft.com/office/drawing/2014/main" id="{8B50E5C5-6B84-C8AC-362E-82BB7B7097FF}"/>
              </a:ext>
            </a:extLst>
          </p:cNvPr>
          <p:cNvSpPr txBox="1">
            <a:spLocks noChangeArrowheads="1"/>
          </p:cNvSpPr>
          <p:nvPr/>
        </p:nvSpPr>
        <p:spPr bwMode="auto">
          <a:xfrm>
            <a:off x="2714625" y="2017713"/>
            <a:ext cx="3214688" cy="338137"/>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defRPr/>
            </a:pPr>
            <a:r>
              <a:rPr lang="es-ES" sz="1600" kern="0" dirty="0">
                <a:solidFill>
                  <a:srgbClr val="002060"/>
                </a:solidFill>
                <a:latin typeface="Calibri"/>
                <a:cs typeface="Arial" charset="0"/>
              </a:rPr>
              <a:t>Composición Interna de la </a:t>
            </a:r>
            <a:r>
              <a:rPr lang="es-ES" sz="1600" kern="0" dirty="0" err="1">
                <a:solidFill>
                  <a:srgbClr val="002060"/>
                </a:solidFill>
                <a:latin typeface="Calibri"/>
                <a:cs typeface="Arial" charset="0"/>
              </a:rPr>
              <a:t>Geosfera</a:t>
            </a:r>
            <a:endParaRPr lang="es-ES" sz="1600" kern="0" dirty="0">
              <a:solidFill>
                <a:srgbClr val="002060"/>
              </a:solidFill>
              <a:latin typeface="Calibri"/>
              <a:cs typeface="Arial" charset="0"/>
            </a:endParaRPr>
          </a:p>
        </p:txBody>
      </p:sp>
      <p:sp>
        <p:nvSpPr>
          <p:cNvPr id="7" name="Line 11">
            <a:extLst>
              <a:ext uri="{FF2B5EF4-FFF2-40B4-BE49-F238E27FC236}">
                <a16:creationId xmlns:a16="http://schemas.microsoft.com/office/drawing/2014/main" id="{725341E7-C949-DE6F-D67B-F098450B02AF}"/>
              </a:ext>
            </a:extLst>
          </p:cNvPr>
          <p:cNvSpPr>
            <a:spLocks noChangeShapeType="1"/>
          </p:cNvSpPr>
          <p:nvPr/>
        </p:nvSpPr>
        <p:spPr bwMode="auto">
          <a:xfrm>
            <a:off x="4286250" y="2400300"/>
            <a:ext cx="0" cy="190500"/>
          </a:xfrm>
          <a:prstGeom prst="line">
            <a:avLst/>
          </a:prstGeom>
          <a:noFill/>
          <a:ln w="9525">
            <a:solidFill>
              <a:srgbClr val="002060"/>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8" name="Text Box 10">
            <a:extLst>
              <a:ext uri="{FF2B5EF4-FFF2-40B4-BE49-F238E27FC236}">
                <a16:creationId xmlns:a16="http://schemas.microsoft.com/office/drawing/2014/main" id="{84FED179-A952-FFF3-6EB5-3F59070935FB}"/>
              </a:ext>
            </a:extLst>
          </p:cNvPr>
          <p:cNvSpPr txBox="1">
            <a:spLocks noChangeArrowheads="1"/>
          </p:cNvSpPr>
          <p:nvPr/>
        </p:nvSpPr>
        <p:spPr bwMode="auto">
          <a:xfrm>
            <a:off x="571500" y="2601913"/>
            <a:ext cx="8143875" cy="584200"/>
          </a:xfrm>
          <a:prstGeom prst="rect">
            <a:avLst/>
          </a:prstGeom>
          <a:noFill/>
          <a:ln w="9525">
            <a:solidFill>
              <a:srgbClr val="002060"/>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2060"/>
                </a:solidFill>
                <a:latin typeface="Calibri"/>
                <a:cs typeface="Arial" charset="0"/>
              </a:rPr>
              <a:t>Nuestro planeta está compuesto por tierra (</a:t>
            </a:r>
            <a:r>
              <a:rPr lang="es-ES" sz="1600" kern="0" dirty="0" err="1">
                <a:solidFill>
                  <a:srgbClr val="002060"/>
                </a:solidFill>
                <a:latin typeface="Calibri"/>
                <a:cs typeface="Arial" charset="0"/>
              </a:rPr>
              <a:t>geosfera</a:t>
            </a:r>
            <a:r>
              <a:rPr lang="es-ES" sz="1600" kern="0" dirty="0">
                <a:solidFill>
                  <a:srgbClr val="002060"/>
                </a:solidFill>
                <a:latin typeface="Calibri"/>
                <a:cs typeface="Arial" charset="0"/>
              </a:rPr>
              <a:t>), agua (hidrosfera) y capas de gases (atmósfera)</a:t>
            </a:r>
          </a:p>
        </p:txBody>
      </p:sp>
      <p:pic>
        <p:nvPicPr>
          <p:cNvPr id="102409" name="Picture 9">
            <a:extLst>
              <a:ext uri="{FF2B5EF4-FFF2-40B4-BE49-F238E27FC236}">
                <a16:creationId xmlns:a16="http://schemas.microsoft.com/office/drawing/2014/main" id="{2B08BA15-3181-16B5-82A5-7053D5D44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3500438"/>
            <a:ext cx="38227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id="{A12E1F71-4B23-842F-288E-4D7C484090C7}"/>
              </a:ext>
            </a:extLst>
          </p:cNvPr>
          <p:cNvSpPr txBox="1">
            <a:spLocks noChangeArrowheads="1"/>
          </p:cNvSpPr>
          <p:nvPr/>
        </p:nvSpPr>
        <p:spPr bwMode="auto">
          <a:xfrm>
            <a:off x="5795963" y="3571875"/>
            <a:ext cx="2376487" cy="2862263"/>
          </a:xfrm>
          <a:prstGeom prst="rect">
            <a:avLst/>
          </a:prstGeom>
          <a:noFill/>
          <a:ln w="9525">
            <a:solidFill>
              <a:srgbClr val="002060"/>
            </a:solidFill>
            <a:miter lim="800000"/>
            <a:headEnd/>
            <a:tailEnd/>
          </a:ln>
        </p:spPr>
        <p:txBody>
          <a:bodyPr>
            <a:spAutoFit/>
          </a:bodyPr>
          <a:lstStyle/>
          <a:p>
            <a:pPr marL="342900" indent="-342900" eaLnBrk="1" fontAlgn="auto" hangingPunct="1">
              <a:spcBef>
                <a:spcPct val="50000"/>
              </a:spcBef>
              <a:spcAft>
                <a:spcPts val="0"/>
              </a:spcAft>
              <a:buFontTx/>
              <a:buAutoNum type="alphaUcParenR"/>
              <a:defRPr/>
            </a:pPr>
            <a:r>
              <a:rPr lang="es-ES" kern="0" dirty="0">
                <a:solidFill>
                  <a:srgbClr val="002060"/>
                </a:solidFill>
                <a:latin typeface="Calibri"/>
                <a:cs typeface="Arial" charset="0"/>
              </a:rPr>
              <a:t>Corteza</a:t>
            </a:r>
          </a:p>
          <a:p>
            <a:pPr marL="342900" indent="-342900" eaLnBrk="1" fontAlgn="auto" hangingPunct="1">
              <a:spcBef>
                <a:spcPct val="50000"/>
              </a:spcBef>
              <a:spcAft>
                <a:spcPts val="0"/>
              </a:spcAft>
              <a:buFontTx/>
              <a:buAutoNum type="alphaUcParenR"/>
              <a:defRPr/>
            </a:pPr>
            <a:r>
              <a:rPr lang="es-ES" kern="0" dirty="0">
                <a:solidFill>
                  <a:srgbClr val="002060"/>
                </a:solidFill>
                <a:latin typeface="Calibri"/>
                <a:cs typeface="Arial" charset="0"/>
              </a:rPr>
              <a:t>Manto Inferior</a:t>
            </a:r>
          </a:p>
          <a:p>
            <a:pPr marL="342900" indent="-342900" eaLnBrk="1" fontAlgn="auto" hangingPunct="1">
              <a:spcBef>
                <a:spcPct val="50000"/>
              </a:spcBef>
              <a:spcAft>
                <a:spcPts val="0"/>
              </a:spcAft>
              <a:buFontTx/>
              <a:buAutoNum type="alphaUcParenR"/>
              <a:defRPr/>
            </a:pPr>
            <a:r>
              <a:rPr lang="es-ES" kern="0" dirty="0">
                <a:solidFill>
                  <a:srgbClr val="002060"/>
                </a:solidFill>
                <a:latin typeface="Calibri"/>
                <a:cs typeface="Arial" charset="0"/>
              </a:rPr>
              <a:t>Manto Superior</a:t>
            </a:r>
          </a:p>
          <a:p>
            <a:pPr marL="342900" indent="-342900" eaLnBrk="1" fontAlgn="auto" hangingPunct="1">
              <a:spcBef>
                <a:spcPct val="50000"/>
              </a:spcBef>
              <a:spcAft>
                <a:spcPts val="0"/>
              </a:spcAft>
              <a:buFontTx/>
              <a:buAutoNum type="alphaUcParenR"/>
              <a:defRPr/>
            </a:pPr>
            <a:r>
              <a:rPr lang="es-ES" kern="0" dirty="0">
                <a:solidFill>
                  <a:srgbClr val="002060"/>
                </a:solidFill>
                <a:latin typeface="Calibri"/>
                <a:cs typeface="Arial" charset="0"/>
              </a:rPr>
              <a:t>Núcleo</a:t>
            </a:r>
          </a:p>
          <a:p>
            <a:pPr marL="342900" indent="-342900" eaLnBrk="1" fontAlgn="auto" hangingPunct="1">
              <a:spcBef>
                <a:spcPct val="50000"/>
              </a:spcBef>
              <a:spcAft>
                <a:spcPts val="0"/>
              </a:spcAft>
              <a:buFontTx/>
              <a:buAutoNum type="alphaUcParenR"/>
              <a:defRPr/>
            </a:pPr>
            <a:r>
              <a:rPr lang="es-ES" kern="0" dirty="0">
                <a:solidFill>
                  <a:srgbClr val="002060"/>
                </a:solidFill>
                <a:latin typeface="Calibri"/>
                <a:cs typeface="Arial" charset="0"/>
              </a:rPr>
              <a:t>Manto</a:t>
            </a:r>
          </a:p>
          <a:p>
            <a:pPr marL="342900" indent="-342900" eaLnBrk="1" fontAlgn="auto" hangingPunct="1">
              <a:spcBef>
                <a:spcPct val="50000"/>
              </a:spcBef>
              <a:spcAft>
                <a:spcPts val="0"/>
              </a:spcAft>
              <a:buFontTx/>
              <a:buAutoNum type="alphaUcParenR"/>
              <a:defRPr/>
            </a:pPr>
            <a:r>
              <a:rPr lang="es-ES" kern="0" dirty="0">
                <a:solidFill>
                  <a:srgbClr val="002060"/>
                </a:solidFill>
                <a:latin typeface="Calibri"/>
                <a:cs typeface="Arial" charset="0"/>
              </a:rPr>
              <a:t>Núcleo Interno</a:t>
            </a:r>
          </a:p>
          <a:p>
            <a:pPr marL="342900" indent="-342900" eaLnBrk="1" fontAlgn="auto" hangingPunct="1">
              <a:spcBef>
                <a:spcPct val="50000"/>
              </a:spcBef>
              <a:spcAft>
                <a:spcPts val="0"/>
              </a:spcAft>
              <a:buFontTx/>
              <a:buAutoNum type="alphaUcParenR"/>
              <a:defRPr/>
            </a:pPr>
            <a:r>
              <a:rPr lang="es-ES" kern="0" dirty="0">
                <a:solidFill>
                  <a:srgbClr val="002060"/>
                </a:solidFill>
                <a:latin typeface="Calibri"/>
                <a:cs typeface="Arial" charset="0"/>
              </a:rPr>
              <a:t>Núcleo Externo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AutoShape 8" descr="Resultado de imagen para imagenes de dibujos de autos">
            <a:extLst>
              <a:ext uri="{FF2B5EF4-FFF2-40B4-BE49-F238E27FC236}">
                <a16:creationId xmlns:a16="http://schemas.microsoft.com/office/drawing/2014/main" id="{99F9609D-2CEB-1468-9B97-F59081BB2D0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23907" name="Picture 34" descr="C:\Users\cmora\Desktop\logo.jpg">
            <a:extLst>
              <a:ext uri="{FF2B5EF4-FFF2-40B4-BE49-F238E27FC236}">
                <a16:creationId xmlns:a16="http://schemas.microsoft.com/office/drawing/2014/main" id="{3C6575B3-C333-E5F5-D49D-F131C773D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1 CuadroTexto">
            <a:extLst>
              <a:ext uri="{FF2B5EF4-FFF2-40B4-BE49-F238E27FC236}">
                <a16:creationId xmlns:a16="http://schemas.microsoft.com/office/drawing/2014/main" id="{705E2B72-64BA-2B55-3681-E9D288D3DBC7}"/>
              </a:ext>
            </a:extLst>
          </p:cNvPr>
          <p:cNvSpPr txBox="1">
            <a:spLocks noChangeArrowheads="1"/>
          </p:cNvSpPr>
          <p:nvPr/>
        </p:nvSpPr>
        <p:spPr bwMode="auto">
          <a:xfrm>
            <a:off x="4137025" y="1441450"/>
            <a:ext cx="4364038" cy="2862263"/>
          </a:xfrm>
          <a:prstGeom prst="rect">
            <a:avLst/>
          </a:prstGeom>
          <a:noFill/>
          <a:ln w="9525">
            <a:solidFill>
              <a:schemeClr val="tx2">
                <a:lumMod val="25000"/>
              </a:schemeClr>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defRPr/>
            </a:pPr>
            <a:r>
              <a:rPr lang="es-ES" altLang="es-CL" sz="1800" dirty="0">
                <a:solidFill>
                  <a:schemeClr val="bg1">
                    <a:lumMod val="50000"/>
                  </a:schemeClr>
                </a:solidFill>
                <a:cs typeface="Times New Roman" panose="02020603050405020304" pitchFamily="18" charset="0"/>
              </a:rPr>
              <a:t>Son ondas longitudinales que se empujan (comprimen) y tiran (expanden) de las rocas en la dirección de propagación de la onda. Pueden atravesar todos los medios, ya que los sólidos, líquidos y gases se oponen a un cambio de volumen cuando son comprimidos y recuperan elásticamente su forma cuando la fuerza deja de actuar sobre ellos.</a:t>
            </a:r>
            <a:endParaRPr lang="es-CL" altLang="es-CL" sz="1800" dirty="0">
              <a:solidFill>
                <a:schemeClr val="bg1">
                  <a:lumMod val="50000"/>
                </a:schemeClr>
              </a:solidFill>
              <a:latin typeface="Calibri" panose="020F0502020204030204" pitchFamily="34" charset="0"/>
              <a:cs typeface="Times New Roman" panose="02020603050405020304" pitchFamily="18" charset="0"/>
            </a:endParaRPr>
          </a:p>
        </p:txBody>
      </p:sp>
      <p:pic>
        <p:nvPicPr>
          <p:cNvPr id="123909" name="Imagen 2">
            <a:extLst>
              <a:ext uri="{FF2B5EF4-FFF2-40B4-BE49-F238E27FC236}">
                <a16:creationId xmlns:a16="http://schemas.microsoft.com/office/drawing/2014/main" id="{986A29E4-4304-DC47-E8D6-1001A746C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84300"/>
            <a:ext cx="36528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9A9799F8-C8C2-04B6-21D7-94489D67E246}"/>
              </a:ext>
            </a:extLst>
          </p:cNvPr>
          <p:cNvSpPr txBox="1">
            <a:spLocks noChangeArrowheads="1"/>
          </p:cNvSpPr>
          <p:nvPr/>
        </p:nvSpPr>
        <p:spPr bwMode="auto">
          <a:xfrm>
            <a:off x="3119438" y="647700"/>
            <a:ext cx="5556250" cy="70802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2000" kern="0" dirty="0">
                <a:solidFill>
                  <a:srgbClr val="000066"/>
                </a:solidFill>
                <a:latin typeface="Calibri"/>
                <a:cs typeface="Arial" charset="0"/>
              </a:rPr>
              <a:t>ONDAS DE CUERPO VIAJAN A TRAVÉS DEL INTERIOR DE LA TIERRA: P Y S</a:t>
            </a:r>
          </a:p>
        </p:txBody>
      </p:sp>
      <p:pic>
        <p:nvPicPr>
          <p:cNvPr id="123911" name="Imagen 5">
            <a:extLst>
              <a:ext uri="{FF2B5EF4-FFF2-40B4-BE49-F238E27FC236}">
                <a16:creationId xmlns:a16="http://schemas.microsoft.com/office/drawing/2014/main" id="{99465F52-155F-872B-A162-CCA22DCA6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4349750"/>
            <a:ext cx="3651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CuadroTexto">
            <a:extLst>
              <a:ext uri="{FF2B5EF4-FFF2-40B4-BE49-F238E27FC236}">
                <a16:creationId xmlns:a16="http://schemas.microsoft.com/office/drawing/2014/main" id="{EF72BC67-0587-99CE-11F6-0C8AF6D7D46F}"/>
              </a:ext>
            </a:extLst>
          </p:cNvPr>
          <p:cNvSpPr txBox="1">
            <a:spLocks noChangeArrowheads="1"/>
          </p:cNvSpPr>
          <p:nvPr/>
        </p:nvSpPr>
        <p:spPr bwMode="auto">
          <a:xfrm>
            <a:off x="4137025" y="4386263"/>
            <a:ext cx="4364038" cy="2032000"/>
          </a:xfrm>
          <a:prstGeom prst="rect">
            <a:avLst/>
          </a:prstGeom>
          <a:noFill/>
          <a:ln w="9525">
            <a:solidFill>
              <a:schemeClr val="tx2">
                <a:lumMod val="25000"/>
              </a:schemeClr>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defRPr/>
            </a:pPr>
            <a:r>
              <a:rPr lang="es-CL" altLang="es-CL" sz="1800" dirty="0">
                <a:solidFill>
                  <a:schemeClr val="bg1">
                    <a:lumMod val="50000"/>
                  </a:schemeClr>
                </a:solidFill>
                <a:latin typeface="Calibri" panose="020F0502020204030204" pitchFamily="34" charset="0"/>
                <a:cs typeface="Times New Roman" panose="02020603050405020304" pitchFamily="18" charset="0"/>
              </a:rPr>
              <a:t>Son ondas transversales que producen un esfuerzo cortante a las partículas en ángulo recto con respecto a la dirección de propagación de la onda, modificando transitoriamente la forma del material, sin embargo los fluidos no responden, por lo que no transmiten ondas 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AutoShape 8" descr="Resultado de imagen para imagenes de dibujos de autos">
            <a:extLst>
              <a:ext uri="{FF2B5EF4-FFF2-40B4-BE49-F238E27FC236}">
                <a16:creationId xmlns:a16="http://schemas.microsoft.com/office/drawing/2014/main" id="{EA34C1E6-044B-4062-F026-E77444FE042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24931" name="Picture 34" descr="C:\Users\cmora\Desktop\logo.jpg">
            <a:extLst>
              <a:ext uri="{FF2B5EF4-FFF2-40B4-BE49-F238E27FC236}">
                <a16:creationId xmlns:a16="http://schemas.microsoft.com/office/drawing/2014/main" id="{C847B3AB-1E97-03CD-A3F8-2ED09D878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Imagen 5">
            <a:extLst>
              <a:ext uri="{FF2B5EF4-FFF2-40B4-BE49-F238E27FC236}">
                <a16:creationId xmlns:a16="http://schemas.microsoft.com/office/drawing/2014/main" id="{66F0D62A-FB05-036A-4F64-B8760A947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8290">
            <a:off x="2797175" y="1625600"/>
            <a:ext cx="51371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21 CuadroTexto">
            <a:extLst>
              <a:ext uri="{FF2B5EF4-FFF2-40B4-BE49-F238E27FC236}">
                <a16:creationId xmlns:a16="http://schemas.microsoft.com/office/drawing/2014/main" id="{ABDE71AF-6528-DDB3-D7F3-299CF508CE28}"/>
              </a:ext>
            </a:extLst>
          </p:cNvPr>
          <p:cNvSpPr txBox="1">
            <a:spLocks noChangeArrowheads="1"/>
          </p:cNvSpPr>
          <p:nvPr/>
        </p:nvSpPr>
        <p:spPr bwMode="auto">
          <a:xfrm>
            <a:off x="3979863" y="879475"/>
            <a:ext cx="1385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s-CL" altLang="es-CL" sz="1800">
                <a:solidFill>
                  <a:srgbClr val="0070C0"/>
                </a:solidFill>
                <a:cs typeface="Times New Roman" panose="02020603050405020304" pitchFamily="18" charset="0"/>
              </a:rPr>
              <a:t>ONDAS P</a:t>
            </a:r>
            <a:endParaRPr lang="es-CL" altLang="es-CL" sz="1800">
              <a:latin typeface="Calibri" panose="020F0502020204030204" pitchFamily="34" charset="0"/>
              <a:cs typeface="Times New Roman" panose="02020603050405020304" pitchFamily="18" charset="0"/>
            </a:endParaRPr>
          </a:p>
        </p:txBody>
      </p:sp>
      <p:sp>
        <p:nvSpPr>
          <p:cNvPr id="15" name="21 CuadroTexto">
            <a:extLst>
              <a:ext uri="{FF2B5EF4-FFF2-40B4-BE49-F238E27FC236}">
                <a16:creationId xmlns:a16="http://schemas.microsoft.com/office/drawing/2014/main" id="{AAA8AB48-E31C-4207-5153-A70566AFB54E}"/>
              </a:ext>
            </a:extLst>
          </p:cNvPr>
          <p:cNvSpPr txBox="1">
            <a:spLocks noChangeArrowheads="1"/>
          </p:cNvSpPr>
          <p:nvPr/>
        </p:nvSpPr>
        <p:spPr bwMode="auto">
          <a:xfrm>
            <a:off x="477838" y="4365625"/>
            <a:ext cx="8151812" cy="2030413"/>
          </a:xfrm>
          <a:prstGeom prst="rect">
            <a:avLst/>
          </a:prstGeom>
          <a:noFill/>
          <a:ln>
            <a:noFill/>
          </a:ln>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defRPr/>
            </a:pPr>
            <a:r>
              <a:rPr lang="es-ES" sz="1800" dirty="0">
                <a:solidFill>
                  <a:schemeClr val="bg1">
                    <a:lumMod val="75000"/>
                  </a:schemeClr>
                </a:solidFill>
              </a:rPr>
              <a:t>Se desplazan en línea recta y pueden propagarse por regiones sólidas y líquidas. Sus efectos son compresiones y  tracciones de material, por lo que también se les llama ondas de presión o longitudinales siendo las primeras en ser detectadas y cuya rapidez de propagación es alta y con distintos valores, de acuerdo al medio, por ejemplo: Granito (5.200 m/s); Basalto (6.400 m/s); Caliza (2.400 m/s);               Arenisca (3.500 m/s); Agua (1.450 m/s). Estas Ondas P tienen una velocidad típica de 6 km/s en la corteza</a:t>
            </a:r>
            <a:r>
              <a:rPr lang="es-CL" altLang="es-CL" sz="1800" dirty="0">
                <a:solidFill>
                  <a:schemeClr val="bg1">
                    <a:lumMod val="75000"/>
                  </a:schemeClr>
                </a:solidFill>
                <a:cs typeface="Times New Roman" panose="02020603050405020304" pitchFamily="18" charset="0"/>
              </a:rPr>
              <a:t> </a:t>
            </a:r>
            <a:endParaRPr lang="es-CL" altLang="es-CL" sz="1800" dirty="0">
              <a:solidFill>
                <a:schemeClr val="bg1">
                  <a:lumMod val="75000"/>
                </a:schemeClr>
              </a:solidFill>
              <a:latin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2D0DD004-965D-DC35-5B18-017D312B854F}"/>
              </a:ext>
            </a:extLst>
          </p:cNvPr>
          <p:cNvSpPr>
            <a:spLocks noGrp="1"/>
          </p:cNvSpPr>
          <p:nvPr>
            <p:ph type="ftr" sz="quarter" idx="11"/>
          </p:nvPr>
        </p:nvSpPr>
        <p:spPr/>
        <p:txBody>
          <a:bodyPr/>
          <a:lstStyle/>
          <a:p>
            <a:pPr>
              <a:defRPr/>
            </a:pPr>
            <a:r>
              <a:rPr lang="es-ES"/>
              <a:t>Preuniversitario FUTURO 2009</a:t>
            </a:r>
          </a:p>
        </p:txBody>
      </p:sp>
      <p:pic>
        <p:nvPicPr>
          <p:cNvPr id="125955" name="Imagen 4">
            <a:extLst>
              <a:ext uri="{FF2B5EF4-FFF2-40B4-BE49-F238E27FC236}">
                <a16:creationId xmlns:a16="http://schemas.microsoft.com/office/drawing/2014/main" id="{F2EE6F82-4431-E0D3-2E49-733736511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1844675"/>
            <a:ext cx="51149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Imagen 5">
            <a:extLst>
              <a:ext uri="{FF2B5EF4-FFF2-40B4-BE49-F238E27FC236}">
                <a16:creationId xmlns:a16="http://schemas.microsoft.com/office/drawing/2014/main" id="{F7200C22-61A4-055E-04F0-5D60A7C00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458788"/>
            <a:ext cx="2578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Imagen 6">
            <a:extLst>
              <a:ext uri="{FF2B5EF4-FFF2-40B4-BE49-F238E27FC236}">
                <a16:creationId xmlns:a16="http://schemas.microsoft.com/office/drawing/2014/main" id="{AD02DDE8-BAFC-5073-D7F4-989E458A3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5133975"/>
            <a:ext cx="78819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AutoShape 8" descr="Resultado de imagen para imagenes de dibujos de autos">
            <a:extLst>
              <a:ext uri="{FF2B5EF4-FFF2-40B4-BE49-F238E27FC236}">
                <a16:creationId xmlns:a16="http://schemas.microsoft.com/office/drawing/2014/main" id="{FB3FB121-C9D4-2A73-7133-DBA650D6779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26979" name="Picture 34" descr="C:\Users\cmora\Desktop\logo.jpg">
            <a:extLst>
              <a:ext uri="{FF2B5EF4-FFF2-40B4-BE49-F238E27FC236}">
                <a16:creationId xmlns:a16="http://schemas.microsoft.com/office/drawing/2014/main" id="{52193BC9-D4FE-E755-20B9-C0B678FB5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609B3153-3315-32C6-5D5B-919DB95C506F}"/>
              </a:ext>
            </a:extLst>
          </p:cNvPr>
          <p:cNvSpPr txBox="1">
            <a:spLocks noChangeArrowheads="1"/>
          </p:cNvSpPr>
          <p:nvPr/>
        </p:nvSpPr>
        <p:spPr bwMode="auto">
          <a:xfrm>
            <a:off x="3119438" y="647700"/>
            <a:ext cx="5556250" cy="400050"/>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2000" kern="0" dirty="0">
                <a:solidFill>
                  <a:srgbClr val="000066"/>
                </a:solidFill>
                <a:latin typeface="Calibri"/>
                <a:cs typeface="Arial" charset="0"/>
              </a:rPr>
              <a:t>ONDAS SUPERFICIALES: L Y R</a:t>
            </a:r>
          </a:p>
        </p:txBody>
      </p:sp>
      <p:pic>
        <p:nvPicPr>
          <p:cNvPr id="126981" name="Imagen 3">
            <a:extLst>
              <a:ext uri="{FF2B5EF4-FFF2-40B4-BE49-F238E27FC236}">
                <a16:creationId xmlns:a16="http://schemas.microsoft.com/office/drawing/2014/main" id="{3979862F-D9BA-3E4D-5ED0-4ED62810C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423988"/>
            <a:ext cx="42481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a:extLst>
              <a:ext uri="{FF2B5EF4-FFF2-40B4-BE49-F238E27FC236}">
                <a16:creationId xmlns:a16="http://schemas.microsoft.com/office/drawing/2014/main" id="{A027878B-2EE7-672E-59BB-C3F6EF8FCCB5}"/>
              </a:ext>
            </a:extLst>
          </p:cNvPr>
          <p:cNvSpPr txBox="1">
            <a:spLocks noChangeArrowheads="1"/>
          </p:cNvSpPr>
          <p:nvPr/>
        </p:nvSpPr>
        <p:spPr bwMode="auto">
          <a:xfrm>
            <a:off x="4630738" y="1206500"/>
            <a:ext cx="4102100" cy="2032000"/>
          </a:xfrm>
          <a:prstGeom prst="rect">
            <a:avLst/>
          </a:prstGeom>
          <a:noFill/>
          <a:ln w="9525">
            <a:solidFill>
              <a:schemeClr val="tx2">
                <a:lumMod val="25000"/>
              </a:schemeClr>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defRPr/>
            </a:pPr>
            <a:r>
              <a:rPr lang="es-ES" altLang="es-CL" sz="1800" dirty="0">
                <a:solidFill>
                  <a:schemeClr val="bg1">
                    <a:lumMod val="50000"/>
                  </a:schemeClr>
                </a:solidFill>
                <a:cs typeface="Times New Roman" panose="02020603050405020304" pitchFamily="18" charset="0"/>
              </a:rPr>
              <a:t>El movimiento de estas ondas es íntegramente horizontal perpendicular a la dirección de movimiento de la onda, semejante a una onda S e imprime un esfuerzo intenso a los cimientos de las construcciones, son ondas de periodos largos.</a:t>
            </a:r>
            <a:endParaRPr lang="es-CL" altLang="es-CL" sz="1800" dirty="0">
              <a:solidFill>
                <a:schemeClr val="bg1">
                  <a:lumMod val="50000"/>
                </a:schemeClr>
              </a:solidFill>
              <a:latin typeface="Calibri" panose="020F0502020204030204" pitchFamily="34" charset="0"/>
              <a:cs typeface="Times New Roman" panose="02020603050405020304" pitchFamily="18" charset="0"/>
            </a:endParaRPr>
          </a:p>
        </p:txBody>
      </p:sp>
      <p:pic>
        <p:nvPicPr>
          <p:cNvPr id="126983" name="Imagen 6">
            <a:extLst>
              <a:ext uri="{FF2B5EF4-FFF2-40B4-BE49-F238E27FC236}">
                <a16:creationId xmlns:a16="http://schemas.microsoft.com/office/drawing/2014/main" id="{6D80B931-D23A-7E7F-139F-A6EE1CEA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3" y="3800475"/>
            <a:ext cx="37687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CuadroTexto">
            <a:extLst>
              <a:ext uri="{FF2B5EF4-FFF2-40B4-BE49-F238E27FC236}">
                <a16:creationId xmlns:a16="http://schemas.microsoft.com/office/drawing/2014/main" id="{38F49943-B8E4-F5DA-0159-236104F8365D}"/>
              </a:ext>
            </a:extLst>
          </p:cNvPr>
          <p:cNvSpPr txBox="1">
            <a:spLocks noChangeArrowheads="1"/>
          </p:cNvSpPr>
          <p:nvPr/>
        </p:nvSpPr>
        <p:spPr bwMode="auto">
          <a:xfrm>
            <a:off x="4640263" y="3489325"/>
            <a:ext cx="4102100" cy="2862263"/>
          </a:xfrm>
          <a:prstGeom prst="rect">
            <a:avLst/>
          </a:prstGeom>
          <a:noFill/>
          <a:ln w="9525">
            <a:solidFill>
              <a:schemeClr val="tx2">
                <a:lumMod val="25000"/>
              </a:schemeClr>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defRPr/>
            </a:pPr>
            <a:r>
              <a:rPr lang="es-CL" altLang="es-CL" sz="1800" dirty="0">
                <a:solidFill>
                  <a:schemeClr val="bg1">
                    <a:lumMod val="50000"/>
                  </a:schemeClr>
                </a:solidFill>
                <a:latin typeface="Calibri" panose="020F0502020204030204" pitchFamily="34" charset="0"/>
                <a:cs typeface="Times New Roman" panose="02020603050405020304" pitchFamily="18" charset="0"/>
              </a:rPr>
              <a:t>Son como ondas en el mar, la partícula rocosa se mueve en una órbita elíptica orientada verticalmente que queda en la dirección de propagación de la onda. Cuando la partícula está en la cresta de la onda, se mueve en sentido contrario al de propagación. Con la profundidad, la órbita del movimiento de las partículas se va achicando tal que a una cierta profundidad desparecen.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AutoShape 8" descr="Resultado de imagen para imagenes de dibujos de autos">
            <a:extLst>
              <a:ext uri="{FF2B5EF4-FFF2-40B4-BE49-F238E27FC236}">
                <a16:creationId xmlns:a16="http://schemas.microsoft.com/office/drawing/2014/main" id="{C26A275B-61DC-D305-95FF-92D9E0C4DC0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28003" name="Picture 34" descr="C:\Users\cmora\Desktop\logo.jpg">
            <a:extLst>
              <a:ext uri="{FF2B5EF4-FFF2-40B4-BE49-F238E27FC236}">
                <a16:creationId xmlns:a16="http://schemas.microsoft.com/office/drawing/2014/main" id="{0C275070-2E54-CC9B-E491-7ACF2FC9D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553D2FB9-AB74-AEE7-B956-67CB6D7BB3D6}"/>
              </a:ext>
            </a:extLst>
          </p:cNvPr>
          <p:cNvSpPr txBox="1">
            <a:spLocks noChangeArrowheads="1"/>
          </p:cNvSpPr>
          <p:nvPr/>
        </p:nvSpPr>
        <p:spPr bwMode="auto">
          <a:xfrm>
            <a:off x="755650" y="5445125"/>
            <a:ext cx="7993063" cy="923925"/>
          </a:xfrm>
          <a:prstGeom prst="rect">
            <a:avLst/>
          </a:prstGeom>
          <a:noFill/>
          <a:ln w="9525">
            <a:solidFill>
              <a:srgbClr val="000066"/>
            </a:solidFill>
            <a:miter lim="800000"/>
            <a:headEnd/>
            <a:tailEnd/>
          </a:ln>
        </p:spPr>
        <p:txBody>
          <a:bodyPr>
            <a:spAutoFit/>
          </a:bodyPr>
          <a:lstStyle/>
          <a:p>
            <a:pPr marL="342900" indent="-342900" algn="just" eaLnBrk="1" fontAlgn="auto" hangingPunct="1">
              <a:spcBef>
                <a:spcPct val="50000"/>
              </a:spcBef>
              <a:spcAft>
                <a:spcPts val="0"/>
              </a:spcAft>
              <a:defRPr/>
            </a:pPr>
            <a:r>
              <a:rPr lang="es-ES" dirty="0">
                <a:solidFill>
                  <a:schemeClr val="bg1"/>
                </a:solidFill>
              </a:rPr>
              <a:t>     Se propagan como ondulaciones hacia abajo y arriba, similares a las olas generando fracturas perpendiculares a su dirección por estiramiento, alterándose el suelo de manera elíptica</a:t>
            </a:r>
            <a:endParaRPr lang="es-ES" kern="0" dirty="0">
              <a:solidFill>
                <a:schemeClr val="bg1"/>
              </a:solidFill>
              <a:latin typeface="Calibri"/>
              <a:cs typeface="Arial" charset="0"/>
            </a:endParaRPr>
          </a:p>
        </p:txBody>
      </p:sp>
      <p:pic>
        <p:nvPicPr>
          <p:cNvPr id="128005" name="Imagen 5">
            <a:extLst>
              <a:ext uri="{FF2B5EF4-FFF2-40B4-BE49-F238E27FC236}">
                <a16:creationId xmlns:a16="http://schemas.microsoft.com/office/drawing/2014/main" id="{A3CFF84C-5F97-395B-FE34-349E07B26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989138"/>
            <a:ext cx="56165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21 CuadroTexto">
            <a:extLst>
              <a:ext uri="{FF2B5EF4-FFF2-40B4-BE49-F238E27FC236}">
                <a16:creationId xmlns:a16="http://schemas.microsoft.com/office/drawing/2014/main" id="{CFD0FCDE-E92A-7C2A-67DE-9D3A68DA78CC}"/>
              </a:ext>
            </a:extLst>
          </p:cNvPr>
          <p:cNvSpPr txBox="1">
            <a:spLocks noChangeArrowheads="1"/>
          </p:cNvSpPr>
          <p:nvPr/>
        </p:nvSpPr>
        <p:spPr bwMode="auto">
          <a:xfrm>
            <a:off x="3979863" y="879475"/>
            <a:ext cx="1385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s-CL" altLang="es-CL" sz="1800">
                <a:solidFill>
                  <a:srgbClr val="0070C0"/>
                </a:solidFill>
                <a:cs typeface="Times New Roman" panose="02020603050405020304" pitchFamily="18" charset="0"/>
              </a:rPr>
              <a:t>ONDAS R</a:t>
            </a:r>
            <a:endParaRPr lang="es-CL" altLang="es-CL" sz="1800">
              <a:latin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agen 5">
            <a:extLst>
              <a:ext uri="{FF2B5EF4-FFF2-40B4-BE49-F238E27FC236}">
                <a16:creationId xmlns:a16="http://schemas.microsoft.com/office/drawing/2014/main" id="{B7E43035-350E-7CE8-CD3A-4214774EB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458788"/>
            <a:ext cx="2578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Imagen 2">
            <a:extLst>
              <a:ext uri="{FF2B5EF4-FFF2-40B4-BE49-F238E27FC236}">
                <a16:creationId xmlns:a16="http://schemas.microsoft.com/office/drawing/2014/main" id="{7FCFCA60-C09D-8A01-CBED-E43D1BD99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196975"/>
            <a:ext cx="58404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Imagen 2">
            <a:extLst>
              <a:ext uri="{FF2B5EF4-FFF2-40B4-BE49-F238E27FC236}">
                <a16:creationId xmlns:a16="http://schemas.microsoft.com/office/drawing/2014/main" id="{ED44D4A7-CC3A-6117-D359-DAB7AB4B2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97038"/>
            <a:ext cx="6118225"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30050" name="AutoShape 8" descr="Resultado de imagen para imagenes de dibujos de autos">
            <a:extLst>
              <a:ext uri="{FF2B5EF4-FFF2-40B4-BE49-F238E27FC236}">
                <a16:creationId xmlns:a16="http://schemas.microsoft.com/office/drawing/2014/main" id="{A55C7BAD-A1C7-14CB-F5E0-2FCE4054A8C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30051" name="Picture 34" descr="C:\Users\cmora\Desktop\logo.jpg">
            <a:extLst>
              <a:ext uri="{FF2B5EF4-FFF2-40B4-BE49-F238E27FC236}">
                <a16:creationId xmlns:a16="http://schemas.microsoft.com/office/drawing/2014/main" id="{07BD9614-A826-B0A4-41EE-8E3DDD9D7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188D9967-E6D9-FAA4-DBA5-77344226503C}"/>
              </a:ext>
            </a:extLst>
          </p:cNvPr>
          <p:cNvSpPr txBox="1">
            <a:spLocks noChangeArrowheads="1"/>
          </p:cNvSpPr>
          <p:nvPr/>
        </p:nvSpPr>
        <p:spPr bwMode="auto">
          <a:xfrm>
            <a:off x="1619250" y="1357313"/>
            <a:ext cx="5832475" cy="646112"/>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kern="0" dirty="0">
                <a:solidFill>
                  <a:srgbClr val="000066"/>
                </a:solidFill>
                <a:latin typeface="Calibri"/>
                <a:cs typeface="Arial" charset="0"/>
              </a:rPr>
              <a:t>Posibles trayectorias de las ondas sísmicas a través de la </a:t>
            </a:r>
            <a:r>
              <a:rPr lang="es-ES" kern="0" dirty="0" err="1">
                <a:solidFill>
                  <a:srgbClr val="000066"/>
                </a:solidFill>
                <a:latin typeface="Calibri"/>
                <a:cs typeface="Arial" charset="0"/>
              </a:rPr>
              <a:t>geosfera</a:t>
            </a:r>
            <a:r>
              <a:rPr lang="es-ES" kern="0" dirty="0">
                <a:solidFill>
                  <a:srgbClr val="000066"/>
                </a:solidFill>
                <a:latin typeface="Calibri"/>
                <a:cs typeface="Arial" charset="0"/>
              </a:rPr>
              <a:t> terrestre</a:t>
            </a:r>
          </a:p>
        </p:txBody>
      </p:sp>
      <p:pic>
        <p:nvPicPr>
          <p:cNvPr id="130053" name="Picture 6" descr="Movimientos sísmicos 2">
            <a:extLst>
              <a:ext uri="{FF2B5EF4-FFF2-40B4-BE49-F238E27FC236}">
                <a16:creationId xmlns:a16="http://schemas.microsoft.com/office/drawing/2014/main" id="{5F7A2E26-9F6B-21EA-CEB8-EBE998D61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2205038"/>
            <a:ext cx="46339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AutoShape 8" descr="Resultado de imagen para imagenes de dibujos de autos">
            <a:extLst>
              <a:ext uri="{FF2B5EF4-FFF2-40B4-BE49-F238E27FC236}">
                <a16:creationId xmlns:a16="http://schemas.microsoft.com/office/drawing/2014/main" id="{7B17C35F-9410-A0B4-ABAC-FD9345D16EE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31075" name="Picture 34" descr="C:\Users\cmora\Desktop\logo.jpg">
            <a:extLst>
              <a:ext uri="{FF2B5EF4-FFF2-40B4-BE49-F238E27FC236}">
                <a16:creationId xmlns:a16="http://schemas.microsoft.com/office/drawing/2014/main" id="{4D815EDF-E6E4-1BA5-9632-1BA546297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D5993769-03DF-1D26-45A9-005E304DF4C2}"/>
              </a:ext>
            </a:extLst>
          </p:cNvPr>
          <p:cNvSpPr txBox="1">
            <a:spLocks noChangeArrowheads="1"/>
          </p:cNvSpPr>
          <p:nvPr/>
        </p:nvSpPr>
        <p:spPr bwMode="auto">
          <a:xfrm>
            <a:off x="2711522" y="1439627"/>
            <a:ext cx="4143375" cy="461962"/>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2400" kern="0" dirty="0">
                <a:solidFill>
                  <a:srgbClr val="000066"/>
                </a:solidFill>
                <a:latin typeface="Calibri"/>
                <a:cs typeface="Arial" charset="0"/>
              </a:rPr>
              <a:t>Características de un Sismo</a:t>
            </a:r>
          </a:p>
        </p:txBody>
      </p:sp>
      <p:sp>
        <p:nvSpPr>
          <p:cNvPr id="5" name="Line 8">
            <a:extLst>
              <a:ext uri="{FF2B5EF4-FFF2-40B4-BE49-F238E27FC236}">
                <a16:creationId xmlns:a16="http://schemas.microsoft.com/office/drawing/2014/main" id="{EC0E609C-647A-581A-ABA2-74C30FBD9BCD}"/>
              </a:ext>
            </a:extLst>
          </p:cNvPr>
          <p:cNvSpPr>
            <a:spLocks noChangeShapeType="1"/>
          </p:cNvSpPr>
          <p:nvPr/>
        </p:nvSpPr>
        <p:spPr bwMode="auto">
          <a:xfrm flipH="1">
            <a:off x="2830079" y="2052238"/>
            <a:ext cx="504825" cy="504825"/>
          </a:xfrm>
          <a:prstGeom prst="line">
            <a:avLst/>
          </a:prstGeom>
          <a:noFill/>
          <a:ln w="9525">
            <a:solidFill>
              <a:srgbClr val="000066"/>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6" name="Line 9">
            <a:extLst>
              <a:ext uri="{FF2B5EF4-FFF2-40B4-BE49-F238E27FC236}">
                <a16:creationId xmlns:a16="http://schemas.microsoft.com/office/drawing/2014/main" id="{E581CD8E-F9CA-772B-DB6C-60C6471CE5CA}"/>
              </a:ext>
            </a:extLst>
          </p:cNvPr>
          <p:cNvSpPr>
            <a:spLocks noChangeShapeType="1"/>
          </p:cNvSpPr>
          <p:nvPr/>
        </p:nvSpPr>
        <p:spPr bwMode="auto">
          <a:xfrm>
            <a:off x="6108699" y="1992365"/>
            <a:ext cx="511175" cy="495300"/>
          </a:xfrm>
          <a:prstGeom prst="line">
            <a:avLst/>
          </a:prstGeom>
          <a:noFill/>
          <a:ln w="9525">
            <a:solidFill>
              <a:srgbClr val="000066"/>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7" name="Text Box 10">
            <a:extLst>
              <a:ext uri="{FF2B5EF4-FFF2-40B4-BE49-F238E27FC236}">
                <a16:creationId xmlns:a16="http://schemas.microsoft.com/office/drawing/2014/main" id="{CCA1E673-D9B0-9596-8312-2C226BCC7947}"/>
              </a:ext>
            </a:extLst>
          </p:cNvPr>
          <p:cNvSpPr txBox="1">
            <a:spLocks noChangeArrowheads="1"/>
          </p:cNvSpPr>
          <p:nvPr/>
        </p:nvSpPr>
        <p:spPr bwMode="auto">
          <a:xfrm>
            <a:off x="1173523" y="2786493"/>
            <a:ext cx="3313113" cy="34607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Intensidad: Efectos y daños</a:t>
            </a:r>
          </a:p>
        </p:txBody>
      </p:sp>
      <p:sp>
        <p:nvSpPr>
          <p:cNvPr id="8" name="Text Box 11">
            <a:extLst>
              <a:ext uri="{FF2B5EF4-FFF2-40B4-BE49-F238E27FC236}">
                <a16:creationId xmlns:a16="http://schemas.microsoft.com/office/drawing/2014/main" id="{15C05CEE-AC7E-E805-320C-B4EA4C3DDFA8}"/>
              </a:ext>
            </a:extLst>
          </p:cNvPr>
          <p:cNvSpPr txBox="1">
            <a:spLocks noChangeArrowheads="1"/>
          </p:cNvSpPr>
          <p:nvPr/>
        </p:nvSpPr>
        <p:spPr bwMode="auto">
          <a:xfrm>
            <a:off x="5078412" y="2759797"/>
            <a:ext cx="3095625" cy="34607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Magnitud: Energía liberada</a:t>
            </a:r>
          </a:p>
        </p:txBody>
      </p:sp>
      <p:sp>
        <p:nvSpPr>
          <p:cNvPr id="9" name="Line 14">
            <a:extLst>
              <a:ext uri="{FF2B5EF4-FFF2-40B4-BE49-F238E27FC236}">
                <a16:creationId xmlns:a16="http://schemas.microsoft.com/office/drawing/2014/main" id="{20D3F99B-104D-3D1F-3DBF-26F27925A051}"/>
              </a:ext>
            </a:extLst>
          </p:cNvPr>
          <p:cNvSpPr>
            <a:spLocks noChangeShapeType="1"/>
          </p:cNvSpPr>
          <p:nvPr/>
        </p:nvSpPr>
        <p:spPr bwMode="auto">
          <a:xfrm>
            <a:off x="2759292" y="3285331"/>
            <a:ext cx="0" cy="287338"/>
          </a:xfrm>
          <a:prstGeom prst="line">
            <a:avLst/>
          </a:prstGeom>
          <a:noFill/>
          <a:ln w="9525">
            <a:solidFill>
              <a:srgbClr val="000066"/>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10" name="Line 15">
            <a:extLst>
              <a:ext uri="{FF2B5EF4-FFF2-40B4-BE49-F238E27FC236}">
                <a16:creationId xmlns:a16="http://schemas.microsoft.com/office/drawing/2014/main" id="{4A8E65BF-DE33-8360-2B56-1B957278BCE5}"/>
              </a:ext>
            </a:extLst>
          </p:cNvPr>
          <p:cNvSpPr>
            <a:spLocks noChangeShapeType="1"/>
          </p:cNvSpPr>
          <p:nvPr/>
        </p:nvSpPr>
        <p:spPr bwMode="auto">
          <a:xfrm>
            <a:off x="6717316" y="3276988"/>
            <a:ext cx="0" cy="287338"/>
          </a:xfrm>
          <a:prstGeom prst="line">
            <a:avLst/>
          </a:prstGeom>
          <a:noFill/>
          <a:ln w="9525">
            <a:solidFill>
              <a:srgbClr val="000066"/>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11" name="Text Box 12">
            <a:extLst>
              <a:ext uri="{FF2B5EF4-FFF2-40B4-BE49-F238E27FC236}">
                <a16:creationId xmlns:a16="http://schemas.microsoft.com/office/drawing/2014/main" id="{E8EF0FBF-BCB8-F4EC-CA41-B05B33377192}"/>
              </a:ext>
            </a:extLst>
          </p:cNvPr>
          <p:cNvSpPr txBox="1">
            <a:spLocks noChangeArrowheads="1"/>
          </p:cNvSpPr>
          <p:nvPr/>
        </p:nvSpPr>
        <p:spPr bwMode="auto">
          <a:xfrm>
            <a:off x="1175111" y="3764973"/>
            <a:ext cx="3311525" cy="34607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Escala modificada de </a:t>
            </a:r>
            <a:r>
              <a:rPr lang="es-ES" sz="1600" kern="0" dirty="0" err="1">
                <a:solidFill>
                  <a:srgbClr val="000066"/>
                </a:solidFill>
                <a:latin typeface="Calibri"/>
                <a:cs typeface="Arial" charset="0"/>
              </a:rPr>
              <a:t>Mercalli</a:t>
            </a:r>
            <a:endParaRPr lang="es-ES" sz="1600" kern="0" dirty="0">
              <a:solidFill>
                <a:srgbClr val="000066"/>
              </a:solidFill>
              <a:latin typeface="Calibri"/>
              <a:cs typeface="Arial" charset="0"/>
            </a:endParaRPr>
          </a:p>
        </p:txBody>
      </p:sp>
      <p:sp>
        <p:nvSpPr>
          <p:cNvPr id="12" name="Text Box 13">
            <a:extLst>
              <a:ext uri="{FF2B5EF4-FFF2-40B4-BE49-F238E27FC236}">
                <a16:creationId xmlns:a16="http://schemas.microsoft.com/office/drawing/2014/main" id="{CE478C6F-3263-C3D8-7F5B-E38BF7C5E342}"/>
              </a:ext>
            </a:extLst>
          </p:cNvPr>
          <p:cNvSpPr txBox="1">
            <a:spLocks noChangeArrowheads="1"/>
          </p:cNvSpPr>
          <p:nvPr/>
        </p:nvSpPr>
        <p:spPr bwMode="auto">
          <a:xfrm>
            <a:off x="5539581" y="3749387"/>
            <a:ext cx="2160587" cy="34607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Escala de Richter</a:t>
            </a:r>
          </a:p>
        </p:txBody>
      </p:sp>
      <p:sp>
        <p:nvSpPr>
          <p:cNvPr id="2" name="Text Box 12">
            <a:extLst>
              <a:ext uri="{FF2B5EF4-FFF2-40B4-BE49-F238E27FC236}">
                <a16:creationId xmlns:a16="http://schemas.microsoft.com/office/drawing/2014/main" id="{3044BC5D-3C05-C02D-F9AD-4159DB4B0499}"/>
              </a:ext>
            </a:extLst>
          </p:cNvPr>
          <p:cNvSpPr txBox="1">
            <a:spLocks noChangeArrowheads="1"/>
          </p:cNvSpPr>
          <p:nvPr/>
        </p:nvSpPr>
        <p:spPr bwMode="auto">
          <a:xfrm>
            <a:off x="1201521" y="4834226"/>
            <a:ext cx="3311525" cy="34607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Es subjetiva y la escala va de I a XII</a:t>
            </a:r>
          </a:p>
        </p:txBody>
      </p:sp>
      <p:sp>
        <p:nvSpPr>
          <p:cNvPr id="3" name="Line 14">
            <a:extLst>
              <a:ext uri="{FF2B5EF4-FFF2-40B4-BE49-F238E27FC236}">
                <a16:creationId xmlns:a16="http://schemas.microsoft.com/office/drawing/2014/main" id="{99ED474C-F504-DEB6-8BA0-D3551BD024A8}"/>
              </a:ext>
            </a:extLst>
          </p:cNvPr>
          <p:cNvSpPr>
            <a:spLocks noChangeShapeType="1"/>
          </p:cNvSpPr>
          <p:nvPr/>
        </p:nvSpPr>
        <p:spPr bwMode="auto">
          <a:xfrm>
            <a:off x="2786063" y="4221088"/>
            <a:ext cx="0" cy="287338"/>
          </a:xfrm>
          <a:prstGeom prst="line">
            <a:avLst/>
          </a:prstGeom>
          <a:noFill/>
          <a:ln w="9525">
            <a:solidFill>
              <a:srgbClr val="000066"/>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13" name="Line 14">
            <a:extLst>
              <a:ext uri="{FF2B5EF4-FFF2-40B4-BE49-F238E27FC236}">
                <a16:creationId xmlns:a16="http://schemas.microsoft.com/office/drawing/2014/main" id="{F5173A90-FE16-1FAE-FB5A-C6EE45E4D1DA}"/>
              </a:ext>
            </a:extLst>
          </p:cNvPr>
          <p:cNvSpPr>
            <a:spLocks noChangeShapeType="1"/>
          </p:cNvSpPr>
          <p:nvPr/>
        </p:nvSpPr>
        <p:spPr bwMode="auto">
          <a:xfrm>
            <a:off x="6732240" y="4221088"/>
            <a:ext cx="0" cy="287338"/>
          </a:xfrm>
          <a:prstGeom prst="line">
            <a:avLst/>
          </a:prstGeom>
          <a:noFill/>
          <a:ln w="9525">
            <a:solidFill>
              <a:srgbClr val="000066"/>
            </a:solidFill>
            <a:round/>
            <a:headEnd/>
            <a:tailEnd type="triangle" w="med" len="med"/>
          </a:ln>
        </p:spPr>
        <p:txBody>
          <a:bodyPr/>
          <a:lstStyle/>
          <a:p>
            <a:pPr eaLnBrk="1" fontAlgn="auto" hangingPunct="1">
              <a:spcBef>
                <a:spcPts val="0"/>
              </a:spcBef>
              <a:spcAft>
                <a:spcPts val="0"/>
              </a:spcAft>
              <a:defRPr/>
            </a:pPr>
            <a:endParaRPr lang="es-CL" kern="0">
              <a:solidFill>
                <a:sysClr val="windowText" lastClr="000000"/>
              </a:solidFill>
              <a:latin typeface="Arial" charset="0"/>
              <a:cs typeface="Arial" charset="0"/>
            </a:endParaRPr>
          </a:p>
        </p:txBody>
      </p:sp>
      <p:sp>
        <p:nvSpPr>
          <p:cNvPr id="14" name="Text Box 12">
            <a:extLst>
              <a:ext uri="{FF2B5EF4-FFF2-40B4-BE49-F238E27FC236}">
                <a16:creationId xmlns:a16="http://schemas.microsoft.com/office/drawing/2014/main" id="{C66F787E-3EE1-707C-FC35-94B9132B085B}"/>
              </a:ext>
            </a:extLst>
          </p:cNvPr>
          <p:cNvSpPr txBox="1">
            <a:spLocks noChangeArrowheads="1"/>
          </p:cNvSpPr>
          <p:nvPr/>
        </p:nvSpPr>
        <p:spPr bwMode="auto">
          <a:xfrm>
            <a:off x="5078412" y="4854431"/>
            <a:ext cx="3311525" cy="346075"/>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Es objetiva y la escala va de 1 a 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AutoShape 8" descr="Resultado de imagen para imagenes de dibujos de autos">
            <a:extLst>
              <a:ext uri="{FF2B5EF4-FFF2-40B4-BE49-F238E27FC236}">
                <a16:creationId xmlns:a16="http://schemas.microsoft.com/office/drawing/2014/main" id="{097160BF-1DAE-4746-BECA-2221C1617D4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33123" name="Picture 34" descr="C:\Users\cmora\Desktop\logo.jpg">
            <a:extLst>
              <a:ext uri="{FF2B5EF4-FFF2-40B4-BE49-F238E27FC236}">
                <a16:creationId xmlns:a16="http://schemas.microsoft.com/office/drawing/2014/main" id="{D806E33E-B4A3-738B-5F90-1996659ED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9B97E0A7-50EE-8B41-ACDE-B0E64FEA26F2}"/>
              </a:ext>
            </a:extLst>
          </p:cNvPr>
          <p:cNvSpPr txBox="1">
            <a:spLocks noChangeArrowheads="1"/>
          </p:cNvSpPr>
          <p:nvPr/>
        </p:nvSpPr>
        <p:spPr bwMode="auto">
          <a:xfrm>
            <a:off x="3276600" y="577850"/>
            <a:ext cx="4875213" cy="369888"/>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kern="0" dirty="0">
                <a:solidFill>
                  <a:srgbClr val="000066"/>
                </a:solidFill>
                <a:latin typeface="Calibri"/>
                <a:cs typeface="Arial" charset="0"/>
              </a:rPr>
              <a:t>TSUNAMIS (ONDAS DE BAHÍA) O MAREMOTOS</a:t>
            </a:r>
          </a:p>
        </p:txBody>
      </p:sp>
      <p:pic>
        <p:nvPicPr>
          <p:cNvPr id="133125" name="Imagen 1">
            <a:extLst>
              <a:ext uri="{FF2B5EF4-FFF2-40B4-BE49-F238E27FC236}">
                <a16:creationId xmlns:a16="http://schemas.microsoft.com/office/drawing/2014/main" id="{3C287EA4-32A0-D230-566C-C11EBF3FD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619250"/>
            <a:ext cx="7850188"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15">
            <a:extLst>
              <a:ext uri="{FF2B5EF4-FFF2-40B4-BE49-F238E27FC236}">
                <a16:creationId xmlns:a16="http://schemas.microsoft.com/office/drawing/2014/main" id="{E5F5167B-3F23-95CE-3143-3AE9FA4DA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4181475"/>
            <a:ext cx="4445000" cy="17272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3127" name="15 Imagen">
            <a:extLst>
              <a:ext uri="{FF2B5EF4-FFF2-40B4-BE49-F238E27FC236}">
                <a16:creationId xmlns:a16="http://schemas.microsoft.com/office/drawing/2014/main" id="{F6AB1A19-7644-B40E-8E87-1F3678298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263" y="3905250"/>
            <a:ext cx="3141662"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a:extLst>
              <a:ext uri="{FF2B5EF4-FFF2-40B4-BE49-F238E27FC236}">
                <a16:creationId xmlns:a16="http://schemas.microsoft.com/office/drawing/2014/main" id="{7C1FEF1D-9BD4-5937-E3DC-831D90849E7A}"/>
              </a:ext>
            </a:extLst>
          </p:cNvPr>
          <p:cNvSpPr txBox="1">
            <a:spLocks noChangeArrowheads="1"/>
          </p:cNvSpPr>
          <p:nvPr/>
        </p:nvSpPr>
        <p:spPr bwMode="auto">
          <a:xfrm>
            <a:off x="2865438" y="1166813"/>
            <a:ext cx="5870575" cy="338137"/>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sz="1600" kern="0" dirty="0">
                <a:solidFill>
                  <a:srgbClr val="000066"/>
                </a:solidFill>
                <a:latin typeface="Calibri"/>
                <a:cs typeface="Arial" charset="0"/>
              </a:rPr>
              <a:t>Sismo de gran envergadura con hipocentro superficial bajo el mar</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AutoShape 8" descr="Resultado de imagen para imagenes de dibujos de autos">
            <a:extLst>
              <a:ext uri="{FF2B5EF4-FFF2-40B4-BE49-F238E27FC236}">
                <a16:creationId xmlns:a16="http://schemas.microsoft.com/office/drawing/2014/main" id="{3ECB72FE-DDC3-1530-DE2D-8EE188622AE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34147" name="Picture 34" descr="C:\Users\cmora\Desktop\logo.jpg">
            <a:extLst>
              <a:ext uri="{FF2B5EF4-FFF2-40B4-BE49-F238E27FC236}">
                <a16:creationId xmlns:a16="http://schemas.microsoft.com/office/drawing/2014/main" id="{3878111A-084C-D6BA-BA4F-F3FE1A0FC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6FE445BF-CB58-BBD2-F73A-8A9D02ED8F71}"/>
              </a:ext>
            </a:extLst>
          </p:cNvPr>
          <p:cNvSpPr txBox="1">
            <a:spLocks noChangeArrowheads="1"/>
          </p:cNvSpPr>
          <p:nvPr/>
        </p:nvSpPr>
        <p:spPr bwMode="auto">
          <a:xfrm>
            <a:off x="468313" y="1196975"/>
            <a:ext cx="8280400" cy="646113"/>
          </a:xfrm>
          <a:prstGeom prst="rect">
            <a:avLst/>
          </a:prstGeom>
          <a:noFill/>
          <a:ln w="9525">
            <a:solidFill>
              <a:srgbClr val="000066"/>
            </a:solidFill>
            <a:miter lim="800000"/>
            <a:headEnd/>
            <a:tailEnd/>
          </a:ln>
        </p:spPr>
        <p:txBody>
          <a:bodyPr>
            <a:spAutoFit/>
          </a:bodyPr>
          <a:lstStyle/>
          <a:p>
            <a:pPr marL="342900" indent="-342900" algn="ctr" eaLnBrk="1" fontAlgn="auto" hangingPunct="1">
              <a:spcBef>
                <a:spcPct val="50000"/>
              </a:spcBef>
              <a:spcAft>
                <a:spcPts val="0"/>
              </a:spcAft>
              <a:defRPr/>
            </a:pPr>
            <a:r>
              <a:rPr lang="es-ES" kern="0" dirty="0">
                <a:solidFill>
                  <a:srgbClr val="000066"/>
                </a:solidFill>
                <a:latin typeface="Calibri"/>
                <a:cs typeface="Arial" charset="0"/>
              </a:rPr>
              <a:t>Tiempo de desplazamiento de tsunamis hasta Honolulu, </a:t>
            </a:r>
            <a:r>
              <a:rPr lang="es-ES" kern="0" dirty="0" err="1">
                <a:solidFill>
                  <a:srgbClr val="000066"/>
                </a:solidFill>
                <a:latin typeface="Calibri"/>
                <a:cs typeface="Arial" charset="0"/>
              </a:rPr>
              <a:t>Hawai</a:t>
            </a:r>
            <a:r>
              <a:rPr lang="es-ES" kern="0" dirty="0">
                <a:solidFill>
                  <a:srgbClr val="000066"/>
                </a:solidFill>
                <a:latin typeface="Calibri"/>
                <a:cs typeface="Arial" charset="0"/>
              </a:rPr>
              <a:t>, desde todas las localizaciones del Pacífico</a:t>
            </a:r>
          </a:p>
        </p:txBody>
      </p:sp>
      <p:pic>
        <p:nvPicPr>
          <p:cNvPr id="134149" name="Imagen 1">
            <a:extLst>
              <a:ext uri="{FF2B5EF4-FFF2-40B4-BE49-F238E27FC236}">
                <a16:creationId xmlns:a16="http://schemas.microsoft.com/office/drawing/2014/main" id="{E59605BB-8D07-6072-FF68-DD2C3CBD1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935163"/>
            <a:ext cx="6234112"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8" descr="Resultado de imagen para imagenes de dibujos de autos">
            <a:extLst>
              <a:ext uri="{FF2B5EF4-FFF2-40B4-BE49-F238E27FC236}">
                <a16:creationId xmlns:a16="http://schemas.microsoft.com/office/drawing/2014/main" id="{07E94955-64A5-CE6A-65EB-40D1E785783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04451" name="Picture 34" descr="C:\Users\cmora\Desktop\logo.jpg">
            <a:extLst>
              <a:ext uri="{FF2B5EF4-FFF2-40B4-BE49-F238E27FC236}">
                <a16:creationId xmlns:a16="http://schemas.microsoft.com/office/drawing/2014/main" id="{49DF2380-BFBB-1D8B-F3AB-689405EEA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976E2CF4-4766-7AEA-C98C-8F742A4AFB55}"/>
              </a:ext>
            </a:extLst>
          </p:cNvPr>
          <p:cNvSpPr txBox="1">
            <a:spLocks noChangeArrowheads="1"/>
          </p:cNvSpPr>
          <p:nvPr/>
        </p:nvSpPr>
        <p:spPr bwMode="auto">
          <a:xfrm>
            <a:off x="1531937" y="1196975"/>
            <a:ext cx="7143750" cy="584200"/>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ES" sz="3200" kern="0" dirty="0">
                <a:solidFill>
                  <a:srgbClr val="002060"/>
                </a:solidFill>
                <a:latin typeface="Calibri"/>
                <a:cs typeface="Arial" charset="0"/>
              </a:rPr>
              <a:t>Estructuras de las capas de La Tierra</a:t>
            </a:r>
          </a:p>
        </p:txBody>
      </p:sp>
      <p:pic>
        <p:nvPicPr>
          <p:cNvPr id="104453" name="Imagen 1">
            <a:extLst>
              <a:ext uri="{FF2B5EF4-FFF2-40B4-BE49-F238E27FC236}">
                <a16:creationId xmlns:a16="http://schemas.microsoft.com/office/drawing/2014/main" id="{01EF7294-26E2-EB80-91E4-016667ADD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819275"/>
            <a:ext cx="4897338" cy="464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AutoShape 8" descr="Resultado de imagen para imagenes de dibujos de autos">
            <a:extLst>
              <a:ext uri="{FF2B5EF4-FFF2-40B4-BE49-F238E27FC236}">
                <a16:creationId xmlns:a16="http://schemas.microsoft.com/office/drawing/2014/main" id="{8A4D7C9A-5BB5-8826-A569-BC0D83CE79C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42339" name="Picture 34" descr="C:\Users\cmora\Desktop\logo.jpg">
            <a:extLst>
              <a:ext uri="{FF2B5EF4-FFF2-40B4-BE49-F238E27FC236}">
                <a16:creationId xmlns:a16="http://schemas.microsoft.com/office/drawing/2014/main" id="{6174BD5C-34A4-D132-6469-B0CB9EC1F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a:extLst>
              <a:ext uri="{FF2B5EF4-FFF2-40B4-BE49-F238E27FC236}">
                <a16:creationId xmlns:a16="http://schemas.microsoft.com/office/drawing/2014/main" id="{129CF1B4-365A-F235-F85B-9377D75A4F0F}"/>
              </a:ext>
            </a:extLst>
          </p:cNvPr>
          <p:cNvSpPr txBox="1">
            <a:spLocks noChangeArrowheads="1"/>
          </p:cNvSpPr>
          <p:nvPr/>
        </p:nvSpPr>
        <p:spPr bwMode="auto">
          <a:xfrm>
            <a:off x="2843213" y="1196975"/>
            <a:ext cx="3671887" cy="584200"/>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ES" sz="3200" kern="0" dirty="0">
                <a:solidFill>
                  <a:srgbClr val="002060"/>
                </a:solidFill>
                <a:latin typeface="Calibri"/>
                <a:cs typeface="Arial" charset="0"/>
              </a:rPr>
              <a:t>EL CLIMA</a:t>
            </a:r>
          </a:p>
        </p:txBody>
      </p:sp>
      <p:sp>
        <p:nvSpPr>
          <p:cNvPr id="11" name="Text Box 7">
            <a:extLst>
              <a:ext uri="{FF2B5EF4-FFF2-40B4-BE49-F238E27FC236}">
                <a16:creationId xmlns:a16="http://schemas.microsoft.com/office/drawing/2014/main" id="{8B5DCBFE-8685-0B2C-C83E-A30CE672FD64}"/>
              </a:ext>
            </a:extLst>
          </p:cNvPr>
          <p:cNvSpPr txBox="1">
            <a:spLocks noChangeArrowheads="1"/>
          </p:cNvSpPr>
          <p:nvPr/>
        </p:nvSpPr>
        <p:spPr bwMode="auto">
          <a:xfrm>
            <a:off x="468313" y="1952625"/>
            <a:ext cx="8280400" cy="3631763"/>
          </a:xfrm>
          <a:prstGeom prst="rect">
            <a:avLst/>
          </a:prstGeom>
          <a:noFill/>
          <a:ln w="9525">
            <a:solidFill>
              <a:srgbClr val="002060"/>
            </a:solidFill>
            <a:miter lim="800000"/>
            <a:headEnd/>
            <a:tailEnd/>
          </a:ln>
        </p:spPr>
        <p:txBody>
          <a:bodyPr>
            <a:spAutoFit/>
          </a:bodyPr>
          <a:lstStyle/>
          <a:p>
            <a:pPr marL="457200" indent="-457200" algn="just" eaLnBrk="1" fontAlgn="auto" hangingPunct="1">
              <a:spcBef>
                <a:spcPct val="50000"/>
              </a:spcBef>
              <a:spcAft>
                <a:spcPts val="0"/>
              </a:spcAft>
              <a:buFontTx/>
              <a:buAutoNum type="arabicParenR"/>
              <a:defRPr/>
            </a:pPr>
            <a:r>
              <a:rPr lang="es-ES" sz="2000" b="1" u="sng" kern="0" dirty="0">
                <a:solidFill>
                  <a:srgbClr val="002060"/>
                </a:solidFill>
              </a:rPr>
              <a:t>EL TIEMPO</a:t>
            </a:r>
            <a:r>
              <a:rPr lang="es-ES" sz="2000" kern="0" dirty="0">
                <a:solidFill>
                  <a:srgbClr val="002060"/>
                </a:solidFill>
              </a:rPr>
              <a:t>: </a:t>
            </a:r>
          </a:p>
          <a:p>
            <a:pPr algn="just" eaLnBrk="1" fontAlgn="auto" hangingPunct="1">
              <a:spcBef>
                <a:spcPct val="50000"/>
              </a:spcBef>
              <a:spcAft>
                <a:spcPts val="0"/>
              </a:spcAft>
              <a:defRPr/>
            </a:pPr>
            <a:r>
              <a:rPr lang="es-ES" sz="2000" kern="0" dirty="0">
                <a:solidFill>
                  <a:srgbClr val="002060"/>
                </a:solidFill>
              </a:rPr>
              <a:t>       Es la condición que tiene la atmósfera en un lugar determinado o     </a:t>
            </a:r>
          </a:p>
          <a:p>
            <a:pPr algn="just" eaLnBrk="1" fontAlgn="auto" hangingPunct="1">
              <a:spcBef>
                <a:spcPct val="50000"/>
              </a:spcBef>
              <a:spcAft>
                <a:spcPts val="0"/>
              </a:spcAft>
              <a:defRPr/>
            </a:pPr>
            <a:r>
              <a:rPr lang="es-ES" sz="2000" kern="0" dirty="0">
                <a:solidFill>
                  <a:srgbClr val="002060"/>
                </a:solidFill>
              </a:rPr>
              <a:t>       en momento dado, es decir, puede variar frecuentemente. Los </a:t>
            </a:r>
          </a:p>
          <a:p>
            <a:pPr algn="just" eaLnBrk="1" fontAlgn="auto" hangingPunct="1">
              <a:spcBef>
                <a:spcPct val="50000"/>
              </a:spcBef>
              <a:spcAft>
                <a:spcPts val="0"/>
              </a:spcAft>
              <a:defRPr/>
            </a:pPr>
            <a:r>
              <a:rPr lang="es-ES" sz="2000" kern="0" dirty="0">
                <a:solidFill>
                  <a:srgbClr val="002060"/>
                </a:solidFill>
              </a:rPr>
              <a:t>       cambios que se producen en él se deben a la sucesión del día y de </a:t>
            </a:r>
          </a:p>
          <a:p>
            <a:pPr algn="just" eaLnBrk="1" fontAlgn="auto" hangingPunct="1">
              <a:spcBef>
                <a:spcPct val="50000"/>
              </a:spcBef>
              <a:spcAft>
                <a:spcPts val="0"/>
              </a:spcAft>
              <a:defRPr/>
            </a:pPr>
            <a:r>
              <a:rPr lang="es-ES" sz="2000" kern="0" dirty="0">
                <a:solidFill>
                  <a:srgbClr val="002060"/>
                </a:solidFill>
              </a:rPr>
              <a:t>       la noche, con sus debidas variaciones diarias de temperatura, </a:t>
            </a:r>
          </a:p>
          <a:p>
            <a:pPr algn="just" eaLnBrk="1" fontAlgn="auto" hangingPunct="1">
              <a:spcBef>
                <a:spcPct val="50000"/>
              </a:spcBef>
              <a:spcAft>
                <a:spcPts val="0"/>
              </a:spcAft>
              <a:defRPr/>
            </a:pPr>
            <a:r>
              <a:rPr lang="es-ES" sz="2000" kern="0" dirty="0">
                <a:solidFill>
                  <a:srgbClr val="002060"/>
                </a:solidFill>
              </a:rPr>
              <a:t>       sucediendo con relativa regularidad</a:t>
            </a:r>
            <a:r>
              <a:rPr lang="es-ES" sz="2000" kern="0" dirty="0">
                <a:solidFill>
                  <a:srgbClr val="002060"/>
                </a:solidFill>
                <a:latin typeface="Calibri"/>
                <a:cs typeface="Arial" charset="0"/>
              </a:rPr>
              <a:t>, </a:t>
            </a:r>
            <a:r>
              <a:rPr lang="es-ES" sz="2000" kern="0" dirty="0">
                <a:solidFill>
                  <a:srgbClr val="002060"/>
                </a:solidFill>
              </a:rPr>
              <a:t>de tal manera que a largo </a:t>
            </a:r>
          </a:p>
          <a:p>
            <a:pPr algn="just" eaLnBrk="1" fontAlgn="auto" hangingPunct="1">
              <a:spcBef>
                <a:spcPct val="50000"/>
              </a:spcBef>
              <a:spcAft>
                <a:spcPts val="0"/>
              </a:spcAft>
              <a:defRPr/>
            </a:pPr>
            <a:r>
              <a:rPr lang="es-ES" sz="2000" kern="0" dirty="0">
                <a:solidFill>
                  <a:srgbClr val="002060"/>
                </a:solidFill>
              </a:rPr>
              <a:t>       plazo se pueden determinar sus características generales en una </a:t>
            </a:r>
          </a:p>
          <a:p>
            <a:pPr algn="just" eaLnBrk="1" fontAlgn="auto" hangingPunct="1">
              <a:spcBef>
                <a:spcPct val="50000"/>
              </a:spcBef>
              <a:spcAft>
                <a:spcPts val="0"/>
              </a:spcAft>
              <a:defRPr/>
            </a:pPr>
            <a:r>
              <a:rPr lang="es-ES" sz="2000" kern="0" dirty="0">
                <a:solidFill>
                  <a:srgbClr val="002060"/>
                </a:solidFill>
              </a:rPr>
              <a:t>       región dada. </a:t>
            </a:r>
            <a:endParaRPr lang="es-ES" sz="2000" b="1" u="sng" kern="0"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AutoShape 8" descr="Resultado de imagen para imagenes de dibujos de autos">
            <a:extLst>
              <a:ext uri="{FF2B5EF4-FFF2-40B4-BE49-F238E27FC236}">
                <a16:creationId xmlns:a16="http://schemas.microsoft.com/office/drawing/2014/main" id="{4499FF5C-FE51-95C4-6FB3-D7A9FCC2C78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43363" name="Picture 34" descr="C:\Users\cmora\Desktop\logo.jpg">
            <a:extLst>
              <a:ext uri="{FF2B5EF4-FFF2-40B4-BE49-F238E27FC236}">
                <a16:creationId xmlns:a16="http://schemas.microsoft.com/office/drawing/2014/main" id="{7B86CCD3-C2BD-FE2C-3CC6-DE9D58A7D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097F3893-1F8D-9DBB-BCB8-17D476EADF78}"/>
              </a:ext>
            </a:extLst>
          </p:cNvPr>
          <p:cNvSpPr txBox="1">
            <a:spLocks noChangeArrowheads="1"/>
          </p:cNvSpPr>
          <p:nvPr/>
        </p:nvSpPr>
        <p:spPr bwMode="auto">
          <a:xfrm>
            <a:off x="468313" y="1412875"/>
            <a:ext cx="8280400" cy="2246769"/>
          </a:xfrm>
          <a:prstGeom prst="rect">
            <a:avLst/>
          </a:prstGeom>
          <a:noFill/>
          <a:ln w="9525">
            <a:solidFill>
              <a:srgbClr val="002060"/>
            </a:solidFill>
            <a:miter lim="800000"/>
            <a:headEnd/>
            <a:tailEnd/>
          </a:ln>
        </p:spPr>
        <p:txBody>
          <a:bodyPr>
            <a:spAutoFit/>
          </a:bodyPr>
          <a:lstStyle/>
          <a:p>
            <a:pPr algn="just" eaLnBrk="1" fontAlgn="auto" hangingPunct="1">
              <a:spcBef>
                <a:spcPct val="50000"/>
              </a:spcBef>
              <a:spcAft>
                <a:spcPts val="0"/>
              </a:spcAft>
              <a:defRPr/>
            </a:pPr>
            <a:r>
              <a:rPr lang="es-ES" sz="2000" b="1" kern="0" dirty="0">
                <a:solidFill>
                  <a:srgbClr val="002060"/>
                </a:solidFill>
              </a:rPr>
              <a:t>2)    </a:t>
            </a:r>
            <a:r>
              <a:rPr lang="es-ES" sz="2000" b="1" u="sng" kern="0" dirty="0">
                <a:solidFill>
                  <a:srgbClr val="002060"/>
                </a:solidFill>
              </a:rPr>
              <a:t>ELEMENTOS DEL TIEMPO</a:t>
            </a:r>
            <a:r>
              <a:rPr lang="es-ES" sz="2000" kern="0" dirty="0">
                <a:solidFill>
                  <a:srgbClr val="002060"/>
                </a:solidFill>
              </a:rPr>
              <a:t>: </a:t>
            </a:r>
          </a:p>
          <a:p>
            <a:pPr algn="just" eaLnBrk="1" fontAlgn="auto" hangingPunct="1">
              <a:spcBef>
                <a:spcPct val="50000"/>
              </a:spcBef>
              <a:spcAft>
                <a:spcPts val="0"/>
              </a:spcAft>
              <a:defRPr/>
            </a:pPr>
            <a:r>
              <a:rPr lang="es-ES" sz="2000" kern="0" dirty="0">
                <a:solidFill>
                  <a:srgbClr val="002060"/>
                </a:solidFill>
              </a:rPr>
              <a:t>       Los elementos que lo constituyen son: vientos, temperatura, nubes,    </a:t>
            </a:r>
          </a:p>
          <a:p>
            <a:pPr algn="just" eaLnBrk="1" fontAlgn="auto" hangingPunct="1">
              <a:spcBef>
                <a:spcPct val="50000"/>
              </a:spcBef>
              <a:spcAft>
                <a:spcPts val="0"/>
              </a:spcAft>
              <a:defRPr/>
            </a:pPr>
            <a:r>
              <a:rPr lang="es-ES" sz="2000" kern="0" dirty="0">
                <a:solidFill>
                  <a:srgbClr val="002060"/>
                </a:solidFill>
              </a:rPr>
              <a:t>       lluvias, presión atmosférica, humedad y condición eléctrica de la </a:t>
            </a:r>
          </a:p>
          <a:p>
            <a:pPr algn="just" eaLnBrk="1" fontAlgn="auto" hangingPunct="1">
              <a:spcBef>
                <a:spcPct val="50000"/>
              </a:spcBef>
              <a:spcAft>
                <a:spcPts val="0"/>
              </a:spcAft>
              <a:defRPr/>
            </a:pPr>
            <a:r>
              <a:rPr lang="es-ES" sz="2000" kern="0" dirty="0">
                <a:solidFill>
                  <a:srgbClr val="002060"/>
                </a:solidFill>
              </a:rPr>
              <a:t>       atmósfera.</a:t>
            </a:r>
          </a:p>
          <a:p>
            <a:pPr algn="just" eaLnBrk="1" fontAlgn="auto" hangingPunct="1">
              <a:spcBef>
                <a:spcPct val="50000"/>
              </a:spcBef>
              <a:spcAft>
                <a:spcPts val="0"/>
              </a:spcAft>
              <a:defRPr/>
            </a:pPr>
            <a:r>
              <a:rPr lang="es-ES" sz="2000" kern="0" dirty="0">
                <a:solidFill>
                  <a:srgbClr val="002060"/>
                </a:solidFill>
              </a:rPr>
              <a:t>       </a:t>
            </a:r>
            <a:endParaRPr lang="es-ES" sz="2000" b="1" u="sng" kern="0" dirty="0">
              <a:solidFill>
                <a:srgbClr val="002060"/>
              </a:solidFill>
            </a:endParaRPr>
          </a:p>
        </p:txBody>
      </p:sp>
      <p:sp>
        <p:nvSpPr>
          <p:cNvPr id="2" name="Text Box 7">
            <a:extLst>
              <a:ext uri="{FF2B5EF4-FFF2-40B4-BE49-F238E27FC236}">
                <a16:creationId xmlns:a16="http://schemas.microsoft.com/office/drawing/2014/main" id="{A8B4D9CA-C057-EA4E-277F-FD12DEAE9E9D}"/>
              </a:ext>
            </a:extLst>
          </p:cNvPr>
          <p:cNvSpPr txBox="1">
            <a:spLocks noChangeArrowheads="1"/>
          </p:cNvSpPr>
          <p:nvPr/>
        </p:nvSpPr>
        <p:spPr bwMode="auto">
          <a:xfrm>
            <a:off x="474853" y="3896148"/>
            <a:ext cx="8280400" cy="1785104"/>
          </a:xfrm>
          <a:prstGeom prst="rect">
            <a:avLst/>
          </a:prstGeom>
          <a:noFill/>
          <a:ln w="9525">
            <a:solidFill>
              <a:srgbClr val="002060"/>
            </a:solidFill>
            <a:miter lim="800000"/>
            <a:headEnd/>
            <a:tailEnd/>
          </a:ln>
        </p:spPr>
        <p:txBody>
          <a:bodyPr>
            <a:spAutoFit/>
          </a:bodyPr>
          <a:lstStyle/>
          <a:p>
            <a:pPr algn="just" eaLnBrk="1" fontAlgn="auto" hangingPunct="1">
              <a:spcBef>
                <a:spcPct val="50000"/>
              </a:spcBef>
              <a:spcAft>
                <a:spcPts val="0"/>
              </a:spcAft>
              <a:defRPr/>
            </a:pPr>
            <a:r>
              <a:rPr lang="es-ES" sz="2000" b="1" kern="0" dirty="0">
                <a:solidFill>
                  <a:srgbClr val="002060"/>
                </a:solidFill>
              </a:rPr>
              <a:t>3)    </a:t>
            </a:r>
            <a:r>
              <a:rPr lang="es-ES" sz="2000" b="1" u="sng" kern="0" dirty="0">
                <a:solidFill>
                  <a:srgbClr val="002060"/>
                </a:solidFill>
              </a:rPr>
              <a:t>CLIMA</a:t>
            </a:r>
            <a:r>
              <a:rPr lang="es-ES" sz="2000" kern="0" dirty="0">
                <a:solidFill>
                  <a:srgbClr val="002060"/>
                </a:solidFill>
              </a:rPr>
              <a:t>: </a:t>
            </a:r>
          </a:p>
          <a:p>
            <a:pPr algn="just" eaLnBrk="1" fontAlgn="auto" hangingPunct="1">
              <a:spcBef>
                <a:spcPct val="50000"/>
              </a:spcBef>
              <a:spcAft>
                <a:spcPts val="0"/>
              </a:spcAft>
              <a:defRPr/>
            </a:pPr>
            <a:r>
              <a:rPr lang="es-ES" sz="2000" kern="0" dirty="0">
                <a:solidFill>
                  <a:srgbClr val="002060"/>
                </a:solidFill>
              </a:rPr>
              <a:t>       Es cuando se determina el estado promedio del tiempo calculado </a:t>
            </a:r>
          </a:p>
          <a:p>
            <a:pPr algn="just" eaLnBrk="1" fontAlgn="auto" hangingPunct="1">
              <a:spcBef>
                <a:spcPct val="50000"/>
              </a:spcBef>
              <a:spcAft>
                <a:spcPts val="0"/>
              </a:spcAft>
              <a:defRPr/>
            </a:pPr>
            <a:r>
              <a:rPr lang="es-ES" sz="2000" kern="0" dirty="0">
                <a:solidFill>
                  <a:srgbClr val="002060"/>
                </a:solidFill>
              </a:rPr>
              <a:t>        sobre un periodo muy largo.</a:t>
            </a:r>
          </a:p>
          <a:p>
            <a:pPr algn="just" eaLnBrk="1" fontAlgn="auto" hangingPunct="1">
              <a:spcBef>
                <a:spcPct val="50000"/>
              </a:spcBef>
              <a:spcAft>
                <a:spcPts val="0"/>
              </a:spcAft>
              <a:defRPr/>
            </a:pPr>
            <a:r>
              <a:rPr lang="es-ES" sz="2000" kern="0" dirty="0">
                <a:solidFill>
                  <a:srgbClr val="002060"/>
                </a:solidFill>
              </a:rPr>
              <a:t>      </a:t>
            </a:r>
            <a:endParaRPr lang="es-ES" sz="2000" b="1" u="sng" kern="0" dirty="0">
              <a:solidFill>
                <a:srgbClr val="00206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8" descr="Resultado de imagen para imagenes de dibujos de autos">
            <a:extLst>
              <a:ext uri="{FF2B5EF4-FFF2-40B4-BE49-F238E27FC236}">
                <a16:creationId xmlns:a16="http://schemas.microsoft.com/office/drawing/2014/main" id="{4499FF5C-FE51-95C4-6FB3-D7A9FCC2C78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43363" name="Picture 34" descr="C:\Users\cmora\Desktop\logo.jpg">
            <a:extLst>
              <a:ext uri="{FF2B5EF4-FFF2-40B4-BE49-F238E27FC236}">
                <a16:creationId xmlns:a16="http://schemas.microsoft.com/office/drawing/2014/main" id="{7B86CCD3-C2BD-FE2C-3CC6-DE9D58A7D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097F3893-1F8D-9DBB-BCB8-17D476EADF78}"/>
              </a:ext>
            </a:extLst>
          </p:cNvPr>
          <p:cNvSpPr txBox="1">
            <a:spLocks noChangeArrowheads="1"/>
          </p:cNvSpPr>
          <p:nvPr/>
        </p:nvSpPr>
        <p:spPr bwMode="auto">
          <a:xfrm>
            <a:off x="468313" y="1412875"/>
            <a:ext cx="8280400" cy="1138773"/>
          </a:xfrm>
          <a:prstGeom prst="rect">
            <a:avLst/>
          </a:prstGeom>
          <a:noFill/>
          <a:ln w="9525">
            <a:solidFill>
              <a:srgbClr val="002060"/>
            </a:solidFill>
            <a:miter lim="800000"/>
            <a:headEnd/>
            <a:tailEnd/>
          </a:ln>
        </p:spPr>
        <p:txBody>
          <a:bodyPr>
            <a:spAutoFit/>
          </a:bodyPr>
          <a:lstStyle/>
          <a:p>
            <a:pPr algn="just" eaLnBrk="1" fontAlgn="auto" hangingPunct="1">
              <a:spcBef>
                <a:spcPct val="50000"/>
              </a:spcBef>
              <a:spcAft>
                <a:spcPts val="0"/>
              </a:spcAft>
              <a:defRPr/>
            </a:pPr>
            <a:r>
              <a:rPr lang="es-ES" sz="2000" b="1" kern="0" dirty="0">
                <a:solidFill>
                  <a:srgbClr val="002060"/>
                </a:solidFill>
              </a:rPr>
              <a:t>4) </a:t>
            </a:r>
            <a:r>
              <a:rPr lang="es-ES" sz="2000" b="1" u="sng" kern="0" dirty="0">
                <a:solidFill>
                  <a:srgbClr val="002060"/>
                </a:solidFill>
              </a:rPr>
              <a:t>Elementos del Clima</a:t>
            </a:r>
            <a:r>
              <a:rPr lang="es-ES" sz="2000" kern="0" dirty="0">
                <a:solidFill>
                  <a:srgbClr val="002060"/>
                </a:solidFill>
              </a:rPr>
              <a:t>:</a:t>
            </a:r>
          </a:p>
          <a:p>
            <a:pPr algn="just" eaLnBrk="1" fontAlgn="auto" hangingPunct="1">
              <a:spcBef>
                <a:spcPct val="50000"/>
              </a:spcBef>
              <a:spcAft>
                <a:spcPts val="0"/>
              </a:spcAft>
              <a:defRPr/>
            </a:pPr>
            <a:r>
              <a:rPr lang="es-ES" sz="1600" kern="0" dirty="0">
                <a:solidFill>
                  <a:srgbClr val="002060"/>
                </a:solidFill>
              </a:rPr>
              <a:t>    Son los elementos del tiempo: temperatura, presión, vientos, humedad y </a:t>
            </a:r>
          </a:p>
          <a:p>
            <a:pPr algn="just" eaLnBrk="1" fontAlgn="auto" hangingPunct="1">
              <a:spcBef>
                <a:spcPct val="50000"/>
              </a:spcBef>
              <a:spcAft>
                <a:spcPts val="0"/>
              </a:spcAft>
              <a:defRPr/>
            </a:pPr>
            <a:r>
              <a:rPr lang="es-ES" sz="1600" kern="0" dirty="0">
                <a:solidFill>
                  <a:srgbClr val="002060"/>
                </a:solidFill>
              </a:rPr>
              <a:t>    precipitaciones. </a:t>
            </a:r>
          </a:p>
        </p:txBody>
      </p:sp>
      <p:sp>
        <p:nvSpPr>
          <p:cNvPr id="2" name="Text Box 7">
            <a:extLst>
              <a:ext uri="{FF2B5EF4-FFF2-40B4-BE49-F238E27FC236}">
                <a16:creationId xmlns:a16="http://schemas.microsoft.com/office/drawing/2014/main" id="{1790BF7F-0638-80D9-293A-0703770B58B3}"/>
              </a:ext>
            </a:extLst>
          </p:cNvPr>
          <p:cNvSpPr txBox="1">
            <a:spLocks noChangeArrowheads="1"/>
          </p:cNvSpPr>
          <p:nvPr/>
        </p:nvSpPr>
        <p:spPr bwMode="auto">
          <a:xfrm>
            <a:off x="460375" y="2708920"/>
            <a:ext cx="8280400" cy="4093428"/>
          </a:xfrm>
          <a:prstGeom prst="rect">
            <a:avLst/>
          </a:prstGeom>
          <a:noFill/>
          <a:ln w="9525">
            <a:solidFill>
              <a:srgbClr val="002060"/>
            </a:solidFill>
            <a:miter lim="800000"/>
            <a:headEnd/>
            <a:tailEnd/>
          </a:ln>
        </p:spPr>
        <p:txBody>
          <a:bodyPr>
            <a:spAutoFit/>
          </a:bodyPr>
          <a:lstStyle/>
          <a:p>
            <a:pPr algn="just" eaLnBrk="1" fontAlgn="auto" hangingPunct="1">
              <a:spcBef>
                <a:spcPct val="50000"/>
              </a:spcBef>
              <a:spcAft>
                <a:spcPts val="0"/>
              </a:spcAft>
              <a:defRPr/>
            </a:pPr>
            <a:r>
              <a:rPr lang="es-ES" sz="2000" b="1" kern="0" dirty="0">
                <a:solidFill>
                  <a:srgbClr val="002060"/>
                </a:solidFill>
              </a:rPr>
              <a:t>5) </a:t>
            </a:r>
            <a:r>
              <a:rPr lang="es-ES" sz="2000" b="1" u="sng" kern="0" dirty="0">
                <a:solidFill>
                  <a:srgbClr val="002060"/>
                </a:solidFill>
              </a:rPr>
              <a:t>Factores que modifican el Clima</a:t>
            </a:r>
            <a:r>
              <a:rPr lang="es-ES" sz="2000" kern="0" dirty="0">
                <a:solidFill>
                  <a:srgbClr val="002060"/>
                </a:solidFill>
              </a:rPr>
              <a:t>:</a:t>
            </a:r>
          </a:p>
          <a:p>
            <a:pPr algn="just" eaLnBrk="1" fontAlgn="auto" hangingPunct="1">
              <a:spcBef>
                <a:spcPct val="50000"/>
              </a:spcBef>
              <a:spcAft>
                <a:spcPts val="0"/>
              </a:spcAft>
              <a:defRPr/>
            </a:pPr>
            <a:r>
              <a:rPr lang="es-ES" sz="1600" kern="0" dirty="0">
                <a:solidFill>
                  <a:srgbClr val="002060"/>
                </a:solidFill>
              </a:rPr>
              <a:t>     La latitud, la altitud, las masas de agua, los vientos y los grandes bosques. </a:t>
            </a:r>
          </a:p>
          <a:p>
            <a:pPr algn="just" eaLnBrk="1" fontAlgn="auto" hangingPunct="1">
              <a:spcBef>
                <a:spcPct val="50000"/>
              </a:spcBef>
              <a:spcAft>
                <a:spcPts val="0"/>
              </a:spcAft>
              <a:defRPr/>
            </a:pPr>
            <a:r>
              <a:rPr lang="es-ES" sz="1600" kern="0" dirty="0">
                <a:solidFill>
                  <a:srgbClr val="002060"/>
                </a:solidFill>
              </a:rPr>
              <a:t>5.1 La latitud influye sobre la temperatura de tal forma que la palabra clima significa en su </a:t>
            </a:r>
          </a:p>
          <a:p>
            <a:pPr algn="just" eaLnBrk="1" fontAlgn="auto" hangingPunct="1">
              <a:spcBef>
                <a:spcPct val="50000"/>
              </a:spcBef>
              <a:spcAft>
                <a:spcPts val="0"/>
              </a:spcAft>
              <a:defRPr/>
            </a:pPr>
            <a:r>
              <a:rPr lang="es-ES" sz="1600" kern="0" dirty="0">
                <a:solidFill>
                  <a:srgbClr val="002060"/>
                </a:solidFill>
              </a:rPr>
              <a:t>      origen “inclinación”. También influye la latitud sobre las precipitaciones.</a:t>
            </a:r>
          </a:p>
          <a:p>
            <a:pPr algn="just" eaLnBrk="1" fontAlgn="auto" hangingPunct="1">
              <a:spcBef>
                <a:spcPct val="50000"/>
              </a:spcBef>
              <a:spcAft>
                <a:spcPts val="0"/>
              </a:spcAft>
              <a:defRPr/>
            </a:pPr>
            <a:r>
              <a:rPr lang="es-ES" sz="1600" kern="0" dirty="0">
                <a:solidFill>
                  <a:srgbClr val="002060"/>
                </a:solidFill>
              </a:rPr>
              <a:t>5.2 La Altitud modifica la temperatura, pues al ascender disminuyen la presión y la </a:t>
            </a:r>
          </a:p>
          <a:p>
            <a:pPr algn="just" eaLnBrk="1" fontAlgn="auto" hangingPunct="1">
              <a:spcBef>
                <a:spcPct val="50000"/>
              </a:spcBef>
              <a:spcAft>
                <a:spcPts val="0"/>
              </a:spcAft>
              <a:defRPr/>
            </a:pPr>
            <a:r>
              <a:rPr lang="es-ES" sz="1600" kern="0" dirty="0">
                <a:solidFill>
                  <a:srgbClr val="002060"/>
                </a:solidFill>
              </a:rPr>
              <a:t>      temperatura. Las montañas afectan la distribución de las precipitaciones, pues </a:t>
            </a:r>
          </a:p>
          <a:p>
            <a:pPr algn="just" eaLnBrk="1" fontAlgn="auto" hangingPunct="1">
              <a:spcBef>
                <a:spcPct val="50000"/>
              </a:spcBef>
              <a:spcAft>
                <a:spcPts val="0"/>
              </a:spcAft>
              <a:defRPr/>
            </a:pPr>
            <a:r>
              <a:rPr lang="es-ES" sz="1600" kern="0" dirty="0">
                <a:solidFill>
                  <a:srgbClr val="002060"/>
                </a:solidFill>
              </a:rPr>
              <a:t>      cuando las nubes cargadas de humedad, al ser impulsadas por el viento, chocan </a:t>
            </a:r>
          </a:p>
          <a:p>
            <a:pPr algn="just" eaLnBrk="1" fontAlgn="auto" hangingPunct="1">
              <a:spcBef>
                <a:spcPct val="50000"/>
              </a:spcBef>
              <a:spcAft>
                <a:spcPts val="0"/>
              </a:spcAft>
              <a:defRPr/>
            </a:pPr>
            <a:r>
              <a:rPr lang="es-ES" sz="1600" kern="0" dirty="0">
                <a:solidFill>
                  <a:srgbClr val="002060"/>
                </a:solidFill>
              </a:rPr>
              <a:t>      contra una ladera, se producirán grandes lluvias en aquellos lugares llamadas </a:t>
            </a:r>
          </a:p>
          <a:p>
            <a:pPr algn="just" eaLnBrk="1" fontAlgn="auto" hangingPunct="1">
              <a:spcBef>
                <a:spcPct val="50000"/>
              </a:spcBef>
              <a:spcAft>
                <a:spcPts val="0"/>
              </a:spcAft>
              <a:defRPr/>
            </a:pPr>
            <a:r>
              <a:rPr lang="es-ES" sz="1600" kern="0" dirty="0">
                <a:solidFill>
                  <a:srgbClr val="002060"/>
                </a:solidFill>
              </a:rPr>
              <a:t>      barlovento (donde choca el viento), en el lado contrario o sotavento el viento llega </a:t>
            </a:r>
          </a:p>
          <a:p>
            <a:pPr algn="just" eaLnBrk="1" fontAlgn="auto" hangingPunct="1">
              <a:spcBef>
                <a:spcPct val="50000"/>
              </a:spcBef>
              <a:spcAft>
                <a:spcPts val="0"/>
              </a:spcAft>
              <a:defRPr/>
            </a:pPr>
            <a:r>
              <a:rPr lang="es-ES" sz="1600" kern="0" dirty="0">
                <a:solidFill>
                  <a:srgbClr val="002060"/>
                </a:solidFill>
              </a:rPr>
              <a:t>      seco.</a:t>
            </a:r>
          </a:p>
          <a:p>
            <a:pPr algn="just" eaLnBrk="1" fontAlgn="auto" hangingPunct="1">
              <a:spcBef>
                <a:spcPct val="50000"/>
              </a:spcBef>
              <a:spcAft>
                <a:spcPts val="0"/>
              </a:spcAft>
              <a:defRPr/>
            </a:pPr>
            <a:endParaRPr lang="es-ES" sz="1600" kern="0" dirty="0">
              <a:solidFill>
                <a:srgbClr val="002060"/>
              </a:solidFill>
            </a:endParaRPr>
          </a:p>
        </p:txBody>
      </p:sp>
    </p:spTree>
    <p:extLst>
      <p:ext uri="{BB962C8B-B14F-4D97-AF65-F5344CB8AC3E}">
        <p14:creationId xmlns:p14="http://schemas.microsoft.com/office/powerpoint/2010/main" val="1802429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8" descr="Resultado de imagen para imagenes de dibujos de autos">
            <a:extLst>
              <a:ext uri="{FF2B5EF4-FFF2-40B4-BE49-F238E27FC236}">
                <a16:creationId xmlns:a16="http://schemas.microsoft.com/office/drawing/2014/main" id="{4499FF5C-FE51-95C4-6FB3-D7A9FCC2C78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43363" name="Picture 34" descr="C:\Users\cmora\Desktop\logo.jpg">
            <a:extLst>
              <a:ext uri="{FF2B5EF4-FFF2-40B4-BE49-F238E27FC236}">
                <a16:creationId xmlns:a16="http://schemas.microsoft.com/office/drawing/2014/main" id="{7B86CCD3-C2BD-FE2C-3CC6-DE9D58A7D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a16="http://schemas.microsoft.com/office/drawing/2014/main" id="{32CB21C4-FA45-D003-144F-9DF83DF0A55D}"/>
              </a:ext>
            </a:extLst>
          </p:cNvPr>
          <p:cNvSpPr txBox="1">
            <a:spLocks noChangeArrowheads="1"/>
          </p:cNvSpPr>
          <p:nvPr/>
        </p:nvSpPr>
        <p:spPr bwMode="auto">
          <a:xfrm>
            <a:off x="490017" y="1404059"/>
            <a:ext cx="8280400" cy="4401205"/>
          </a:xfrm>
          <a:prstGeom prst="rect">
            <a:avLst/>
          </a:prstGeom>
          <a:noFill/>
          <a:ln w="9525">
            <a:solidFill>
              <a:srgbClr val="002060"/>
            </a:solidFill>
            <a:miter lim="800000"/>
            <a:headEnd/>
            <a:tailEnd/>
          </a:ln>
        </p:spPr>
        <p:txBody>
          <a:bodyPr>
            <a:spAutoFit/>
          </a:bodyPr>
          <a:lstStyle/>
          <a:p>
            <a:pPr algn="just" eaLnBrk="1" fontAlgn="auto" hangingPunct="1">
              <a:spcBef>
                <a:spcPct val="50000"/>
              </a:spcBef>
              <a:spcAft>
                <a:spcPts val="0"/>
              </a:spcAft>
              <a:defRPr/>
            </a:pPr>
            <a:r>
              <a:rPr lang="es-ES" sz="1600" kern="0" dirty="0">
                <a:solidFill>
                  <a:srgbClr val="002060"/>
                </a:solidFill>
              </a:rPr>
              <a:t>5.3 Las masas de agua, sean de mares o de grandes lagos, modifican de manera </a:t>
            </a:r>
          </a:p>
          <a:p>
            <a:pPr algn="just" eaLnBrk="1" fontAlgn="auto" hangingPunct="1">
              <a:spcBef>
                <a:spcPct val="50000"/>
              </a:spcBef>
              <a:spcAft>
                <a:spcPts val="0"/>
              </a:spcAft>
              <a:defRPr/>
            </a:pPr>
            <a:r>
              <a:rPr lang="es-ES" sz="1600" kern="0" dirty="0">
                <a:solidFill>
                  <a:srgbClr val="002060"/>
                </a:solidFill>
              </a:rPr>
              <a:t>      favorable la temperatura, debido a que el agua se calienta y pierde calor más </a:t>
            </a:r>
          </a:p>
          <a:p>
            <a:pPr algn="just" eaLnBrk="1" fontAlgn="auto" hangingPunct="1">
              <a:spcBef>
                <a:spcPct val="50000"/>
              </a:spcBef>
              <a:spcAft>
                <a:spcPts val="0"/>
              </a:spcAft>
              <a:defRPr/>
            </a:pPr>
            <a:r>
              <a:rPr lang="es-ES" sz="1600" kern="0" dirty="0">
                <a:solidFill>
                  <a:srgbClr val="002060"/>
                </a:solidFill>
              </a:rPr>
              <a:t>      lentamente que la tierra, en las regiones próximas al mar el clima es más suave. Así    </a:t>
            </a:r>
          </a:p>
          <a:p>
            <a:pPr algn="just" eaLnBrk="1" fontAlgn="auto" hangingPunct="1">
              <a:spcBef>
                <a:spcPct val="50000"/>
              </a:spcBef>
              <a:spcAft>
                <a:spcPts val="0"/>
              </a:spcAft>
              <a:defRPr/>
            </a:pPr>
            <a:r>
              <a:rPr lang="es-ES" sz="1600" kern="0" dirty="0">
                <a:solidFill>
                  <a:srgbClr val="002060"/>
                </a:solidFill>
              </a:rPr>
              <a:t>      los inviernos son menos fríos y los veranos más frescos.</a:t>
            </a:r>
          </a:p>
          <a:p>
            <a:pPr algn="just" eaLnBrk="1" fontAlgn="auto" hangingPunct="1">
              <a:spcBef>
                <a:spcPct val="50000"/>
              </a:spcBef>
              <a:spcAft>
                <a:spcPts val="0"/>
              </a:spcAft>
              <a:defRPr/>
            </a:pPr>
            <a:r>
              <a:rPr lang="es-ES" sz="1600" kern="0" dirty="0">
                <a:solidFill>
                  <a:srgbClr val="002060"/>
                </a:solidFill>
              </a:rPr>
              <a:t>5.4 Los vientos que se originan en las zonas frías, de bajas latitudes, hacen descender </a:t>
            </a:r>
          </a:p>
          <a:p>
            <a:pPr algn="just" eaLnBrk="1" fontAlgn="auto" hangingPunct="1">
              <a:spcBef>
                <a:spcPct val="50000"/>
              </a:spcBef>
              <a:spcAft>
                <a:spcPts val="0"/>
              </a:spcAft>
              <a:defRPr/>
            </a:pPr>
            <a:r>
              <a:rPr lang="es-ES" sz="1600" kern="0" dirty="0">
                <a:solidFill>
                  <a:srgbClr val="002060"/>
                </a:solidFill>
              </a:rPr>
              <a:t>      las temperaturas en las regiones y por donde se cruzan producen un ascenso en la </a:t>
            </a:r>
          </a:p>
          <a:p>
            <a:pPr algn="just" eaLnBrk="1" fontAlgn="auto" hangingPunct="1">
              <a:spcBef>
                <a:spcPct val="50000"/>
              </a:spcBef>
              <a:spcAft>
                <a:spcPts val="0"/>
              </a:spcAft>
              <a:defRPr/>
            </a:pPr>
            <a:r>
              <a:rPr lang="es-ES" sz="1600" kern="0" dirty="0">
                <a:solidFill>
                  <a:srgbClr val="002060"/>
                </a:solidFill>
              </a:rPr>
              <a:t>      temperatura de las regiones de latitudes medias. También influyen la distribución de </a:t>
            </a:r>
          </a:p>
          <a:p>
            <a:pPr algn="just" eaLnBrk="1" fontAlgn="auto" hangingPunct="1">
              <a:spcBef>
                <a:spcPct val="50000"/>
              </a:spcBef>
              <a:spcAft>
                <a:spcPts val="0"/>
              </a:spcAft>
              <a:defRPr/>
            </a:pPr>
            <a:r>
              <a:rPr lang="es-ES" sz="1600" kern="0" dirty="0">
                <a:solidFill>
                  <a:srgbClr val="002060"/>
                </a:solidFill>
              </a:rPr>
              <a:t>      las precipitaciones. Los vientos húmedos que soplan desde el mar precipitan su </a:t>
            </a:r>
          </a:p>
          <a:p>
            <a:pPr algn="just" eaLnBrk="1" fontAlgn="auto" hangingPunct="1">
              <a:spcBef>
                <a:spcPct val="50000"/>
              </a:spcBef>
              <a:spcAft>
                <a:spcPts val="0"/>
              </a:spcAft>
              <a:defRPr/>
            </a:pPr>
            <a:r>
              <a:rPr lang="es-ES" sz="1600" kern="0" dirty="0">
                <a:solidFill>
                  <a:srgbClr val="002060"/>
                </a:solidFill>
              </a:rPr>
              <a:t>      humedad cuando, por cualquier causa, desciende la temperatura, y se calientan </a:t>
            </a:r>
          </a:p>
          <a:p>
            <a:pPr algn="just" eaLnBrk="1" fontAlgn="auto" hangingPunct="1">
              <a:spcBef>
                <a:spcPct val="50000"/>
              </a:spcBef>
              <a:spcAft>
                <a:spcPts val="0"/>
              </a:spcAft>
              <a:defRPr/>
            </a:pPr>
            <a:r>
              <a:rPr lang="es-ES" sz="1600" kern="0" dirty="0">
                <a:solidFill>
                  <a:srgbClr val="002060"/>
                </a:solidFill>
              </a:rPr>
              <a:t>      cuando pasan sobre montañas y desiertos aumento su capacidad de absorber </a:t>
            </a:r>
          </a:p>
          <a:p>
            <a:pPr algn="just" eaLnBrk="1" fontAlgn="auto" hangingPunct="1">
              <a:spcBef>
                <a:spcPct val="50000"/>
              </a:spcBef>
              <a:spcAft>
                <a:spcPts val="0"/>
              </a:spcAft>
              <a:defRPr/>
            </a:pPr>
            <a:r>
              <a:rPr lang="es-ES" sz="1600" kern="0" dirty="0">
                <a:solidFill>
                  <a:srgbClr val="002060"/>
                </a:solidFill>
              </a:rPr>
              <a:t>      humedad.</a:t>
            </a:r>
          </a:p>
          <a:p>
            <a:pPr algn="just" eaLnBrk="1" fontAlgn="auto" hangingPunct="1">
              <a:spcBef>
                <a:spcPct val="50000"/>
              </a:spcBef>
              <a:spcAft>
                <a:spcPts val="0"/>
              </a:spcAft>
              <a:defRPr/>
            </a:pPr>
            <a:endParaRPr lang="es-ES" sz="1600" kern="0" dirty="0">
              <a:solidFill>
                <a:srgbClr val="002060"/>
              </a:solidFill>
            </a:endParaRPr>
          </a:p>
        </p:txBody>
      </p:sp>
    </p:spTree>
    <p:extLst>
      <p:ext uri="{BB962C8B-B14F-4D97-AF65-F5344CB8AC3E}">
        <p14:creationId xmlns:p14="http://schemas.microsoft.com/office/powerpoint/2010/main" val="4206176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8" descr="Resultado de imagen para imagenes de dibujos de autos">
            <a:extLst>
              <a:ext uri="{FF2B5EF4-FFF2-40B4-BE49-F238E27FC236}">
                <a16:creationId xmlns:a16="http://schemas.microsoft.com/office/drawing/2014/main" id="{4499FF5C-FE51-95C4-6FB3-D7A9FCC2C78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43363" name="Picture 34" descr="C:\Users\cmora\Desktop\logo.jpg">
            <a:extLst>
              <a:ext uri="{FF2B5EF4-FFF2-40B4-BE49-F238E27FC236}">
                <a16:creationId xmlns:a16="http://schemas.microsoft.com/office/drawing/2014/main" id="{7B86CCD3-C2BD-FE2C-3CC6-DE9D58A7D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a:extLst>
              <a:ext uri="{FF2B5EF4-FFF2-40B4-BE49-F238E27FC236}">
                <a16:creationId xmlns:a16="http://schemas.microsoft.com/office/drawing/2014/main" id="{097F3893-1F8D-9DBB-BCB8-17D476EADF78}"/>
              </a:ext>
            </a:extLst>
          </p:cNvPr>
          <p:cNvSpPr txBox="1">
            <a:spLocks noChangeArrowheads="1"/>
          </p:cNvSpPr>
          <p:nvPr/>
        </p:nvSpPr>
        <p:spPr bwMode="auto">
          <a:xfrm>
            <a:off x="480680" y="1484784"/>
            <a:ext cx="8280400" cy="2708434"/>
          </a:xfrm>
          <a:prstGeom prst="rect">
            <a:avLst/>
          </a:prstGeom>
          <a:noFill/>
          <a:ln w="9525">
            <a:solidFill>
              <a:srgbClr val="002060"/>
            </a:solidFill>
            <a:miter lim="800000"/>
            <a:headEnd/>
            <a:tailEnd/>
          </a:ln>
        </p:spPr>
        <p:txBody>
          <a:bodyPr>
            <a:spAutoFit/>
          </a:bodyPr>
          <a:lstStyle/>
          <a:p>
            <a:pPr algn="just" eaLnBrk="1" fontAlgn="auto" hangingPunct="1">
              <a:spcBef>
                <a:spcPct val="50000"/>
              </a:spcBef>
              <a:spcAft>
                <a:spcPts val="0"/>
              </a:spcAft>
              <a:defRPr/>
            </a:pPr>
            <a:r>
              <a:rPr lang="es-ES" sz="2000" b="1" kern="0" dirty="0">
                <a:solidFill>
                  <a:srgbClr val="002060"/>
                </a:solidFill>
              </a:rPr>
              <a:t>6)    </a:t>
            </a:r>
            <a:r>
              <a:rPr lang="es-ES" sz="2000" b="1" u="sng" kern="0" dirty="0">
                <a:solidFill>
                  <a:srgbClr val="002060"/>
                </a:solidFill>
              </a:rPr>
              <a:t>TIPOS DE CLIMAS</a:t>
            </a:r>
            <a:r>
              <a:rPr lang="es-ES" sz="2000" kern="0" dirty="0">
                <a:solidFill>
                  <a:srgbClr val="002060"/>
                </a:solidFill>
              </a:rPr>
              <a:t>: </a:t>
            </a:r>
          </a:p>
          <a:p>
            <a:pPr algn="just" eaLnBrk="1" fontAlgn="auto" hangingPunct="1">
              <a:spcBef>
                <a:spcPct val="50000"/>
              </a:spcBef>
              <a:spcAft>
                <a:spcPts val="0"/>
              </a:spcAft>
              <a:defRPr/>
            </a:pPr>
            <a:r>
              <a:rPr lang="es-ES" sz="2000" kern="0" dirty="0">
                <a:solidFill>
                  <a:srgbClr val="002060"/>
                </a:solidFill>
              </a:rPr>
              <a:t>       </a:t>
            </a:r>
            <a:r>
              <a:rPr lang="es-ES" sz="1600" kern="0" dirty="0">
                <a:solidFill>
                  <a:srgbClr val="002060"/>
                </a:solidFill>
              </a:rPr>
              <a:t>Según las clasificaciones la más aceptada es la de Köppen que toma como base  la </a:t>
            </a:r>
          </a:p>
          <a:p>
            <a:pPr algn="just" eaLnBrk="1" fontAlgn="auto" hangingPunct="1">
              <a:spcBef>
                <a:spcPct val="50000"/>
              </a:spcBef>
              <a:spcAft>
                <a:spcPts val="0"/>
              </a:spcAft>
              <a:defRPr/>
            </a:pPr>
            <a:r>
              <a:rPr lang="es-ES" sz="1600" kern="0" dirty="0">
                <a:solidFill>
                  <a:srgbClr val="002060"/>
                </a:solidFill>
              </a:rPr>
              <a:t>         temperatura y las precipitaciones, existiendo climas calientes y húmedos, calientes </a:t>
            </a:r>
          </a:p>
          <a:p>
            <a:pPr algn="just" eaLnBrk="1" fontAlgn="auto" hangingPunct="1">
              <a:spcBef>
                <a:spcPct val="50000"/>
              </a:spcBef>
              <a:spcAft>
                <a:spcPts val="0"/>
              </a:spcAft>
              <a:defRPr/>
            </a:pPr>
            <a:r>
              <a:rPr lang="es-ES" sz="1600" kern="0" dirty="0">
                <a:solidFill>
                  <a:srgbClr val="002060"/>
                </a:solidFill>
              </a:rPr>
              <a:t>         y secos, fríos y húmedos, y así sucesivamente. De esta manera los agrupó en 5 </a:t>
            </a:r>
          </a:p>
          <a:p>
            <a:pPr algn="just" eaLnBrk="1" fontAlgn="auto" hangingPunct="1">
              <a:spcBef>
                <a:spcPct val="50000"/>
              </a:spcBef>
              <a:spcAft>
                <a:spcPts val="0"/>
              </a:spcAft>
              <a:defRPr/>
            </a:pPr>
            <a:r>
              <a:rPr lang="es-ES" sz="1600" kern="0" dirty="0">
                <a:solidFill>
                  <a:srgbClr val="002060"/>
                </a:solidFill>
              </a:rPr>
              <a:t>         grandes tipos: Tropical lluvioso, Secos, Templados húmedos, Fríos húmedos, </a:t>
            </a:r>
          </a:p>
          <a:p>
            <a:pPr algn="just" eaLnBrk="1" fontAlgn="auto" hangingPunct="1">
              <a:spcBef>
                <a:spcPct val="50000"/>
              </a:spcBef>
              <a:spcAft>
                <a:spcPts val="0"/>
              </a:spcAft>
              <a:defRPr/>
            </a:pPr>
            <a:r>
              <a:rPr lang="es-ES" sz="1600" kern="0" dirty="0">
                <a:solidFill>
                  <a:srgbClr val="002060"/>
                </a:solidFill>
              </a:rPr>
              <a:t>         Polares.</a:t>
            </a:r>
          </a:p>
          <a:p>
            <a:pPr algn="just" eaLnBrk="1" fontAlgn="auto" hangingPunct="1">
              <a:spcBef>
                <a:spcPct val="50000"/>
              </a:spcBef>
              <a:spcAft>
                <a:spcPts val="0"/>
              </a:spcAft>
              <a:defRPr/>
            </a:pPr>
            <a:r>
              <a:rPr lang="es-ES" sz="1600" kern="0" dirty="0">
                <a:solidFill>
                  <a:srgbClr val="002060"/>
                </a:solidFill>
              </a:rPr>
              <a:t>        </a:t>
            </a:r>
            <a:endParaRPr lang="es-ES" sz="1600" b="1" u="sng" kern="0" dirty="0">
              <a:solidFill>
                <a:srgbClr val="002060"/>
              </a:solidFill>
            </a:endParaRPr>
          </a:p>
        </p:txBody>
      </p:sp>
    </p:spTree>
    <p:extLst>
      <p:ext uri="{BB962C8B-B14F-4D97-AF65-F5344CB8AC3E}">
        <p14:creationId xmlns:p14="http://schemas.microsoft.com/office/powerpoint/2010/main" val="543748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8" descr="Resultado de imagen para imagenes de dibujos de autos">
            <a:extLst>
              <a:ext uri="{FF2B5EF4-FFF2-40B4-BE49-F238E27FC236}">
                <a16:creationId xmlns:a16="http://schemas.microsoft.com/office/drawing/2014/main" id="{4499FF5C-FE51-95C4-6FB3-D7A9FCC2C78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43363" name="Picture 34" descr="C:\Users\cmora\Desktop\logo.jpg">
            <a:extLst>
              <a:ext uri="{FF2B5EF4-FFF2-40B4-BE49-F238E27FC236}">
                <a16:creationId xmlns:a16="http://schemas.microsoft.com/office/drawing/2014/main" id="{7B86CCD3-C2BD-FE2C-3CC6-DE9D58A7D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a:extLst>
              <a:ext uri="{FF2B5EF4-FFF2-40B4-BE49-F238E27FC236}">
                <a16:creationId xmlns:a16="http://schemas.microsoft.com/office/drawing/2014/main" id="{98CCE0BC-3761-8BCF-7680-743806F72840}"/>
              </a:ext>
            </a:extLst>
          </p:cNvPr>
          <p:cNvSpPr txBox="1">
            <a:spLocks noChangeArrowheads="1"/>
          </p:cNvSpPr>
          <p:nvPr/>
        </p:nvSpPr>
        <p:spPr bwMode="auto">
          <a:xfrm>
            <a:off x="498054" y="1196975"/>
            <a:ext cx="8280400" cy="6032421"/>
          </a:xfrm>
          <a:prstGeom prst="rect">
            <a:avLst/>
          </a:prstGeom>
          <a:noFill/>
          <a:ln w="9525">
            <a:solidFill>
              <a:srgbClr val="002060"/>
            </a:solidFill>
            <a:miter lim="800000"/>
            <a:headEnd/>
            <a:tailEnd/>
          </a:ln>
        </p:spPr>
        <p:txBody>
          <a:bodyPr>
            <a:spAutoFit/>
          </a:bodyPr>
          <a:lstStyle/>
          <a:p>
            <a:pPr algn="just" eaLnBrk="1" fontAlgn="auto" hangingPunct="1">
              <a:spcBef>
                <a:spcPct val="50000"/>
              </a:spcBef>
              <a:spcAft>
                <a:spcPts val="0"/>
              </a:spcAft>
              <a:defRPr/>
            </a:pPr>
            <a:r>
              <a:rPr lang="es-ES" sz="2000" b="1" kern="0" dirty="0">
                <a:solidFill>
                  <a:srgbClr val="002060"/>
                </a:solidFill>
              </a:rPr>
              <a:t>7)    </a:t>
            </a:r>
            <a:r>
              <a:rPr lang="es-ES" sz="2000" b="1" u="sng" kern="0" dirty="0">
                <a:solidFill>
                  <a:srgbClr val="002060"/>
                </a:solidFill>
              </a:rPr>
              <a:t>INFLUENCIA DEL CLIMA SOBRE EL HOMBRE</a:t>
            </a:r>
            <a:r>
              <a:rPr lang="es-ES" sz="2000" kern="0" dirty="0">
                <a:solidFill>
                  <a:srgbClr val="002060"/>
                </a:solidFill>
              </a:rPr>
              <a:t>: </a:t>
            </a:r>
          </a:p>
          <a:p>
            <a:pPr algn="just" eaLnBrk="1" fontAlgn="auto" hangingPunct="1">
              <a:spcBef>
                <a:spcPct val="50000"/>
              </a:spcBef>
              <a:spcAft>
                <a:spcPts val="0"/>
              </a:spcAft>
              <a:defRPr/>
            </a:pPr>
            <a:r>
              <a:rPr lang="es-ES" sz="2000" kern="0" dirty="0">
                <a:solidFill>
                  <a:srgbClr val="002060"/>
                </a:solidFill>
              </a:rPr>
              <a:t>       </a:t>
            </a:r>
            <a:r>
              <a:rPr lang="es-ES" sz="1600" kern="0" dirty="0">
                <a:solidFill>
                  <a:srgbClr val="002060"/>
                </a:solidFill>
              </a:rPr>
              <a:t>Se revela en algunos aspectos como:</a:t>
            </a:r>
          </a:p>
          <a:p>
            <a:pPr algn="just" eaLnBrk="1" fontAlgn="auto" hangingPunct="1">
              <a:spcBef>
                <a:spcPct val="50000"/>
              </a:spcBef>
              <a:spcAft>
                <a:spcPts val="0"/>
              </a:spcAft>
              <a:defRPr/>
            </a:pPr>
            <a:r>
              <a:rPr lang="es-ES" sz="1600" kern="0" dirty="0">
                <a:solidFill>
                  <a:srgbClr val="002060"/>
                </a:solidFill>
              </a:rPr>
              <a:t>        a) Los tipos de agricultura y los cultivos dependen del clima de la región;</a:t>
            </a:r>
          </a:p>
          <a:p>
            <a:pPr algn="just" eaLnBrk="1" fontAlgn="auto" hangingPunct="1">
              <a:spcBef>
                <a:spcPct val="50000"/>
              </a:spcBef>
              <a:spcAft>
                <a:spcPts val="0"/>
              </a:spcAft>
              <a:defRPr/>
            </a:pPr>
            <a:r>
              <a:rPr lang="es-ES" sz="1600" kern="0" dirty="0">
                <a:solidFill>
                  <a:srgbClr val="002060"/>
                </a:solidFill>
              </a:rPr>
              <a:t>        b) El clima en ciertos lugares hace imposible la agricultura y los habitantes </a:t>
            </a:r>
          </a:p>
          <a:p>
            <a:pPr algn="just" eaLnBrk="1" fontAlgn="auto" hangingPunct="1">
              <a:spcBef>
                <a:spcPct val="50000"/>
              </a:spcBef>
              <a:spcAft>
                <a:spcPts val="0"/>
              </a:spcAft>
              <a:defRPr/>
            </a:pPr>
            <a:r>
              <a:rPr lang="es-ES" sz="1600" kern="0" dirty="0">
                <a:solidFill>
                  <a:srgbClr val="002060"/>
                </a:solidFill>
              </a:rPr>
              <a:t>            dependen del pastoreo o de la pesca.</a:t>
            </a:r>
            <a:r>
              <a:rPr lang="es-ES" sz="2000" kern="0" dirty="0">
                <a:solidFill>
                  <a:srgbClr val="002060"/>
                </a:solidFill>
              </a:rPr>
              <a:t>      </a:t>
            </a:r>
          </a:p>
          <a:p>
            <a:pPr algn="just" eaLnBrk="1" fontAlgn="auto" hangingPunct="1">
              <a:spcBef>
                <a:spcPct val="50000"/>
              </a:spcBef>
              <a:spcAft>
                <a:spcPts val="0"/>
              </a:spcAft>
              <a:defRPr/>
            </a:pPr>
            <a:r>
              <a:rPr lang="es-ES" sz="2000" kern="0" dirty="0">
                <a:solidFill>
                  <a:srgbClr val="002060"/>
                </a:solidFill>
              </a:rPr>
              <a:t>       </a:t>
            </a:r>
            <a:r>
              <a:rPr lang="es-ES" sz="1600" kern="0" dirty="0">
                <a:solidFill>
                  <a:srgbClr val="002060"/>
                </a:solidFill>
              </a:rPr>
              <a:t>c) Los climas presentan una amplia variedad de estados de tiempo que son muy </a:t>
            </a:r>
          </a:p>
          <a:p>
            <a:pPr algn="just" eaLnBrk="1" fontAlgn="auto" hangingPunct="1">
              <a:spcBef>
                <a:spcPct val="50000"/>
              </a:spcBef>
              <a:spcAft>
                <a:spcPts val="0"/>
              </a:spcAft>
              <a:defRPr/>
            </a:pPr>
            <a:r>
              <a:rPr lang="es-ES" sz="1600" kern="0" dirty="0">
                <a:solidFill>
                  <a:srgbClr val="002060"/>
                </a:solidFill>
              </a:rPr>
              <a:t>             favorables para la salud humana.</a:t>
            </a:r>
          </a:p>
          <a:p>
            <a:pPr algn="just" eaLnBrk="1" fontAlgn="auto" hangingPunct="1">
              <a:spcBef>
                <a:spcPct val="50000"/>
              </a:spcBef>
              <a:spcAft>
                <a:spcPts val="0"/>
              </a:spcAft>
              <a:defRPr/>
            </a:pPr>
            <a:r>
              <a:rPr lang="es-ES" sz="1600" kern="0" dirty="0">
                <a:solidFill>
                  <a:srgbClr val="002060"/>
                </a:solidFill>
              </a:rPr>
              <a:t>         d) La variedad de climas determina diferencias de producción y facilita el </a:t>
            </a:r>
          </a:p>
          <a:p>
            <a:pPr algn="just" eaLnBrk="1" fontAlgn="auto" hangingPunct="1">
              <a:spcBef>
                <a:spcPct val="50000"/>
              </a:spcBef>
              <a:spcAft>
                <a:spcPts val="0"/>
              </a:spcAft>
              <a:defRPr/>
            </a:pPr>
            <a:r>
              <a:rPr lang="es-ES" sz="1600" kern="0" dirty="0">
                <a:solidFill>
                  <a:srgbClr val="002060"/>
                </a:solidFill>
              </a:rPr>
              <a:t>             intercambio comercial entre regiones de distintos climas.</a:t>
            </a:r>
          </a:p>
          <a:p>
            <a:pPr algn="just" eaLnBrk="1" fontAlgn="auto" hangingPunct="1">
              <a:spcBef>
                <a:spcPct val="50000"/>
              </a:spcBef>
              <a:spcAft>
                <a:spcPts val="0"/>
              </a:spcAft>
              <a:defRPr/>
            </a:pPr>
            <a:r>
              <a:rPr lang="es-ES" sz="1600" kern="0" dirty="0">
                <a:solidFill>
                  <a:srgbClr val="002060"/>
                </a:solidFill>
              </a:rPr>
              <a:t>         e) Al tener regiones climas de grandes variaciones estacionales, es que la </a:t>
            </a:r>
          </a:p>
          <a:p>
            <a:pPr algn="just" eaLnBrk="1" fontAlgn="auto" hangingPunct="1">
              <a:spcBef>
                <a:spcPct val="50000"/>
              </a:spcBef>
              <a:spcAft>
                <a:spcPts val="0"/>
              </a:spcAft>
              <a:defRPr/>
            </a:pPr>
            <a:r>
              <a:rPr lang="es-ES" sz="1600" kern="0" dirty="0">
                <a:solidFill>
                  <a:srgbClr val="002060"/>
                </a:solidFill>
              </a:rPr>
              <a:t>             necesidad de conservar alimentos para las estaciones secas o frías, creó la </a:t>
            </a:r>
          </a:p>
          <a:p>
            <a:pPr algn="just" eaLnBrk="1" fontAlgn="auto" hangingPunct="1">
              <a:spcBef>
                <a:spcPct val="50000"/>
              </a:spcBef>
              <a:spcAft>
                <a:spcPts val="0"/>
              </a:spcAft>
              <a:defRPr/>
            </a:pPr>
            <a:r>
              <a:rPr lang="es-ES" sz="1600" kern="0" dirty="0">
                <a:solidFill>
                  <a:srgbClr val="002060"/>
                </a:solidFill>
              </a:rPr>
              <a:t>             previsión y el ahorro.</a:t>
            </a:r>
          </a:p>
          <a:p>
            <a:pPr algn="just" eaLnBrk="1" fontAlgn="auto" hangingPunct="1">
              <a:spcBef>
                <a:spcPct val="50000"/>
              </a:spcBef>
              <a:spcAft>
                <a:spcPts val="0"/>
              </a:spcAft>
              <a:defRPr/>
            </a:pPr>
            <a:endParaRPr lang="es-ES" sz="1600" kern="0" dirty="0">
              <a:solidFill>
                <a:srgbClr val="002060"/>
              </a:solidFill>
            </a:endParaRPr>
          </a:p>
          <a:p>
            <a:pPr algn="just" eaLnBrk="1" fontAlgn="auto" hangingPunct="1">
              <a:spcBef>
                <a:spcPct val="50000"/>
              </a:spcBef>
              <a:spcAft>
                <a:spcPts val="0"/>
              </a:spcAft>
              <a:defRPr/>
            </a:pPr>
            <a:r>
              <a:rPr lang="es-ES" sz="2000" kern="0" dirty="0">
                <a:solidFill>
                  <a:srgbClr val="002060"/>
                </a:solidFill>
              </a:rPr>
              <a:t> </a:t>
            </a:r>
          </a:p>
          <a:p>
            <a:pPr algn="just" eaLnBrk="1" fontAlgn="auto" hangingPunct="1">
              <a:spcBef>
                <a:spcPct val="50000"/>
              </a:spcBef>
              <a:spcAft>
                <a:spcPts val="0"/>
              </a:spcAft>
              <a:defRPr/>
            </a:pPr>
            <a:endParaRPr lang="es-ES" sz="2000" kern="0" dirty="0">
              <a:solidFill>
                <a:srgbClr val="002060"/>
              </a:solidFill>
            </a:endParaRPr>
          </a:p>
        </p:txBody>
      </p:sp>
    </p:spTree>
    <p:extLst>
      <p:ext uri="{BB962C8B-B14F-4D97-AF65-F5344CB8AC3E}">
        <p14:creationId xmlns:p14="http://schemas.microsoft.com/office/powerpoint/2010/main" val="65422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AutoShape 8" descr="Resultado de imagen para imagenes de dibujos de autos">
            <a:extLst>
              <a:ext uri="{FF2B5EF4-FFF2-40B4-BE49-F238E27FC236}">
                <a16:creationId xmlns:a16="http://schemas.microsoft.com/office/drawing/2014/main" id="{CB325EB6-6AED-5EB8-2D2B-6192DB5C798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06499" name="Picture 34" descr="C:\Users\cmora\Desktop\logo.jpg">
            <a:extLst>
              <a:ext uri="{FF2B5EF4-FFF2-40B4-BE49-F238E27FC236}">
                <a16:creationId xmlns:a16="http://schemas.microsoft.com/office/drawing/2014/main" id="{FBBCD8FF-31AD-0B07-F560-A9C1C3ECB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DBC33592-1E99-EEE0-5A9E-7B6589D354D1}"/>
              </a:ext>
            </a:extLst>
          </p:cNvPr>
          <p:cNvSpPr txBox="1">
            <a:spLocks noChangeArrowheads="1"/>
          </p:cNvSpPr>
          <p:nvPr/>
        </p:nvSpPr>
        <p:spPr bwMode="auto">
          <a:xfrm>
            <a:off x="3359582" y="398832"/>
            <a:ext cx="4321175" cy="584200"/>
          </a:xfrm>
          <a:prstGeom prst="rect">
            <a:avLst/>
          </a:prstGeom>
          <a:noFill/>
          <a:ln w="9525">
            <a:solidFill>
              <a:srgbClr val="000066"/>
            </a:solidFill>
            <a:miter lim="800000"/>
            <a:headEnd/>
            <a:tailEnd/>
          </a:ln>
        </p:spPr>
        <p:txBody>
          <a:bodyPr>
            <a:spAutoFit/>
          </a:bodyPr>
          <a:lstStyle/>
          <a:p>
            <a:pPr algn="ctr" eaLnBrk="1" fontAlgn="auto" hangingPunct="1">
              <a:spcBef>
                <a:spcPct val="50000"/>
              </a:spcBef>
              <a:spcAft>
                <a:spcPts val="0"/>
              </a:spcAft>
              <a:defRPr/>
            </a:pPr>
            <a:r>
              <a:rPr lang="es-ES" sz="3200" kern="0" dirty="0">
                <a:solidFill>
                  <a:srgbClr val="000066"/>
                </a:solidFill>
                <a:latin typeface="Calibri"/>
                <a:cs typeface="Arial" charset="0"/>
              </a:rPr>
              <a:t> LA HIDROSFERA</a:t>
            </a:r>
          </a:p>
        </p:txBody>
      </p:sp>
      <p:pic>
        <p:nvPicPr>
          <p:cNvPr id="106502" name="Imagen 7">
            <a:extLst>
              <a:ext uri="{FF2B5EF4-FFF2-40B4-BE49-F238E27FC236}">
                <a16:creationId xmlns:a16="http://schemas.microsoft.com/office/drawing/2014/main" id="{A7A64428-35BD-A84C-540B-31545313F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65313"/>
            <a:ext cx="49688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4967C2D6-48A6-0F15-F12B-2B0D36934549}"/>
              </a:ext>
            </a:extLst>
          </p:cNvPr>
          <p:cNvPicPr>
            <a:picLocks noChangeAspect="1"/>
          </p:cNvPicPr>
          <p:nvPr/>
        </p:nvPicPr>
        <p:blipFill>
          <a:blip r:embed="rId4"/>
          <a:stretch>
            <a:fillRect/>
          </a:stretch>
        </p:blipFill>
        <p:spPr>
          <a:xfrm>
            <a:off x="644506" y="1808998"/>
            <a:ext cx="2775366" cy="4650170"/>
          </a:xfrm>
          <a:prstGeom prst="rect">
            <a:avLst/>
          </a:prstGeom>
        </p:spPr>
      </p:pic>
      <p:sp>
        <p:nvSpPr>
          <p:cNvPr id="5" name="Text Box 5">
            <a:extLst>
              <a:ext uri="{FF2B5EF4-FFF2-40B4-BE49-F238E27FC236}">
                <a16:creationId xmlns:a16="http://schemas.microsoft.com/office/drawing/2014/main" id="{F7B4EBCF-2887-2903-8287-42553BDA705D}"/>
              </a:ext>
            </a:extLst>
          </p:cNvPr>
          <p:cNvSpPr txBox="1">
            <a:spLocks noChangeArrowheads="1"/>
          </p:cNvSpPr>
          <p:nvPr/>
        </p:nvSpPr>
        <p:spPr bwMode="auto">
          <a:xfrm>
            <a:off x="468313" y="1167735"/>
            <a:ext cx="8280400" cy="646113"/>
          </a:xfrm>
          <a:prstGeom prst="rect">
            <a:avLst/>
          </a:prstGeom>
          <a:noFill/>
          <a:ln w="9525">
            <a:solidFill>
              <a:srgbClr val="000066"/>
            </a:solidFill>
            <a:miter lim="800000"/>
            <a:headEnd/>
            <a:tailEnd/>
          </a:ln>
        </p:spPr>
        <p:txBody>
          <a:bodyPr>
            <a:spAutoFit/>
          </a:bodyPr>
          <a:lstStyle/>
          <a:p>
            <a:pPr marL="342900" indent="-342900" eaLnBrk="1" fontAlgn="auto" hangingPunct="1">
              <a:spcBef>
                <a:spcPct val="50000"/>
              </a:spcBef>
              <a:spcAft>
                <a:spcPts val="0"/>
              </a:spcAft>
              <a:defRPr/>
            </a:pPr>
            <a:r>
              <a:rPr lang="es-ES" kern="0" dirty="0">
                <a:solidFill>
                  <a:srgbClr val="000066"/>
                </a:solidFill>
                <a:latin typeface="Calibri"/>
                <a:cs typeface="Arial" charset="0"/>
              </a:rPr>
              <a:t>Es toda el agua de la Tierra: océanos, mares, lagos, ríos, napas subterráneas, glaciares y casquetes polares, que la constituyen aproximadamente 10¹⁵ litros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AutoShape 8" descr="Resultado de imagen para imagenes de dibujos de autos">
            <a:extLst>
              <a:ext uri="{FF2B5EF4-FFF2-40B4-BE49-F238E27FC236}">
                <a16:creationId xmlns:a16="http://schemas.microsoft.com/office/drawing/2014/main" id="{34560A9B-ADA6-B71B-9F61-E643B0A78FE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07523" name="Picture 34" descr="C:\Users\cmora\Desktop\logo.jpg">
            <a:extLst>
              <a:ext uri="{FF2B5EF4-FFF2-40B4-BE49-F238E27FC236}">
                <a16:creationId xmlns:a16="http://schemas.microsoft.com/office/drawing/2014/main" id="{328D17DB-7527-D5EA-83B2-287CD79B3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97352A3D-8A36-ABE0-D7E6-F2EFF42D1D7B}"/>
              </a:ext>
            </a:extLst>
          </p:cNvPr>
          <p:cNvSpPr txBox="1">
            <a:spLocks noChangeArrowheads="1"/>
          </p:cNvSpPr>
          <p:nvPr/>
        </p:nvSpPr>
        <p:spPr bwMode="auto">
          <a:xfrm>
            <a:off x="3275856" y="512614"/>
            <a:ext cx="4321175" cy="584200"/>
          </a:xfrm>
          <a:prstGeom prst="rect">
            <a:avLst/>
          </a:prstGeom>
          <a:noFill/>
          <a:ln w="9525">
            <a:solidFill>
              <a:srgbClr val="000066"/>
            </a:solidFill>
            <a:miter lim="800000"/>
            <a:headEnd/>
            <a:tailEnd/>
          </a:ln>
        </p:spPr>
        <p:txBody>
          <a:bodyPr>
            <a:spAutoFit/>
          </a:bodyPr>
          <a:lstStyle/>
          <a:p>
            <a:pPr algn="ctr" eaLnBrk="1" fontAlgn="auto" hangingPunct="1">
              <a:spcBef>
                <a:spcPct val="50000"/>
              </a:spcBef>
              <a:spcAft>
                <a:spcPts val="0"/>
              </a:spcAft>
              <a:defRPr/>
            </a:pPr>
            <a:r>
              <a:rPr lang="es-ES" sz="3200" kern="0" dirty="0">
                <a:solidFill>
                  <a:srgbClr val="000066"/>
                </a:solidFill>
                <a:latin typeface="Calibri"/>
                <a:cs typeface="Arial" charset="0"/>
              </a:rPr>
              <a:t>CICLO DEL AGUA</a:t>
            </a:r>
          </a:p>
        </p:txBody>
      </p:sp>
      <p:pic>
        <p:nvPicPr>
          <p:cNvPr id="107525" name="Imagen 2">
            <a:extLst>
              <a:ext uri="{FF2B5EF4-FFF2-40B4-BE49-F238E27FC236}">
                <a16:creationId xmlns:a16="http://schemas.microsoft.com/office/drawing/2014/main" id="{4DAF5D3B-F363-8F5A-7347-F357236F8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876" y="4013374"/>
            <a:ext cx="4568899" cy="242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a:extLst>
              <a:ext uri="{FF2B5EF4-FFF2-40B4-BE49-F238E27FC236}">
                <a16:creationId xmlns:a16="http://schemas.microsoft.com/office/drawing/2014/main" id="{A2AB5782-9C75-28EF-7581-7C82A0C45CB1}"/>
              </a:ext>
            </a:extLst>
          </p:cNvPr>
          <p:cNvSpPr txBox="1">
            <a:spLocks noChangeArrowheads="1"/>
          </p:cNvSpPr>
          <p:nvPr/>
        </p:nvSpPr>
        <p:spPr bwMode="auto">
          <a:xfrm>
            <a:off x="4360141" y="1154367"/>
            <a:ext cx="3530635" cy="2800767"/>
          </a:xfrm>
          <a:prstGeom prst="rect">
            <a:avLst/>
          </a:prstGeom>
          <a:noFill/>
          <a:ln w="9525">
            <a:solidFill>
              <a:schemeClr val="tx2">
                <a:lumMod val="25000"/>
              </a:schemeClr>
            </a:solidFill>
            <a:miter lim="800000"/>
            <a:headEnd/>
            <a:tailEnd/>
          </a:ln>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defRPr/>
            </a:pPr>
            <a:r>
              <a:rPr lang="es-CL" altLang="es-CL" sz="1600" dirty="0">
                <a:solidFill>
                  <a:schemeClr val="bg1">
                    <a:lumMod val="50000"/>
                  </a:schemeClr>
                </a:solidFill>
                <a:latin typeface="Calibri" panose="020F0502020204030204" pitchFamily="34" charset="0"/>
                <a:cs typeface="Times New Roman" panose="02020603050405020304" pitchFamily="18" charset="0"/>
              </a:rPr>
              <a:t>Debido al elevado calor específico del agua le permite absorber o entregar cantidades de calor con ligeras variaciones de temperatura, luego la gran masa de agua que cubre la superficie de la Tierra es determinante en la regulación  de la temperatura superficial, lo que incide en la evaporación , por lo tanto en la formación de nubes dando lugar al ciclo del agua.</a:t>
            </a:r>
          </a:p>
        </p:txBody>
      </p:sp>
      <p:pic>
        <p:nvPicPr>
          <p:cNvPr id="2" name="Picture 12">
            <a:extLst>
              <a:ext uri="{FF2B5EF4-FFF2-40B4-BE49-F238E27FC236}">
                <a16:creationId xmlns:a16="http://schemas.microsoft.com/office/drawing/2014/main" id="{0125F290-692D-64BA-B0EB-62C011E78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85" y="1154576"/>
            <a:ext cx="2702371" cy="31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3">
            <a:extLst>
              <a:ext uri="{FF2B5EF4-FFF2-40B4-BE49-F238E27FC236}">
                <a16:creationId xmlns:a16="http://schemas.microsoft.com/office/drawing/2014/main" id="{76743189-CF47-3A1C-C5F2-0F3CD1556C3B}"/>
              </a:ext>
            </a:extLst>
          </p:cNvPr>
          <p:cNvSpPr txBox="1">
            <a:spLocks noChangeArrowheads="1"/>
          </p:cNvSpPr>
          <p:nvPr/>
        </p:nvSpPr>
        <p:spPr bwMode="auto">
          <a:xfrm>
            <a:off x="1403648" y="1154576"/>
            <a:ext cx="2305050" cy="1400175"/>
          </a:xfrm>
          <a:prstGeom prst="rect">
            <a:avLst/>
          </a:prstGeom>
          <a:solidFill>
            <a:srgbClr val="4F81BD"/>
          </a:solidFill>
          <a:ln w="9525">
            <a:solidFill>
              <a:sysClr val="window" lastClr="FFFFFF"/>
            </a:solidFill>
            <a:miter lim="800000"/>
            <a:headEnd/>
            <a:tailEnd/>
          </a:ln>
        </p:spPr>
        <p:txBody>
          <a:bodyPr>
            <a:spAutoFit/>
          </a:bodyPr>
          <a:lstStyle/>
          <a:p>
            <a:pPr eaLnBrk="1" fontAlgn="auto" hangingPunct="1">
              <a:spcBef>
                <a:spcPct val="50000"/>
              </a:spcBef>
              <a:spcAft>
                <a:spcPts val="0"/>
              </a:spcAft>
              <a:defRPr/>
            </a:pPr>
            <a:r>
              <a:rPr lang="es-ES" sz="1000" kern="0" dirty="0">
                <a:solidFill>
                  <a:srgbClr val="000066"/>
                </a:solidFill>
                <a:latin typeface="Calibri"/>
                <a:cs typeface="Arial" charset="0"/>
              </a:rPr>
              <a:t>El agua líquida absorbe la energía proveniente del sol y se evapora permitiendo la presencia de vapor de agua en la atmósfera</a:t>
            </a:r>
          </a:p>
          <a:p>
            <a:pPr eaLnBrk="1" fontAlgn="auto" hangingPunct="1">
              <a:spcBef>
                <a:spcPct val="50000"/>
              </a:spcBef>
              <a:spcAft>
                <a:spcPts val="0"/>
              </a:spcAft>
              <a:defRPr/>
            </a:pPr>
            <a:r>
              <a:rPr lang="es-ES" sz="1000" kern="0" dirty="0">
                <a:solidFill>
                  <a:srgbClr val="000066"/>
                </a:solidFill>
                <a:latin typeface="Calibri"/>
                <a:cs typeface="Arial" charset="0"/>
              </a:rPr>
              <a:t>Luego asciende hasta lugares de bajas temperaturas donde se condensa y precipita en forma de lluvia o nieve, por efectos de la gravedad terrestre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AutoShape 8" descr="Resultado de imagen para imagenes de dibujos de autos">
            <a:extLst>
              <a:ext uri="{FF2B5EF4-FFF2-40B4-BE49-F238E27FC236}">
                <a16:creationId xmlns:a16="http://schemas.microsoft.com/office/drawing/2014/main" id="{C4D888A1-841E-D9C9-9977-ED4AEF2DC17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08547" name="Picture 34" descr="C:\Users\cmora\Desktop\logo.jpg">
            <a:extLst>
              <a:ext uri="{FF2B5EF4-FFF2-40B4-BE49-F238E27FC236}">
                <a16:creationId xmlns:a16="http://schemas.microsoft.com/office/drawing/2014/main" id="{FC81F846-1E16-53A8-EF34-E76DDBEAE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570E76E6-510E-E3AF-50EA-CB4ECF0D16DF}"/>
              </a:ext>
            </a:extLst>
          </p:cNvPr>
          <p:cNvSpPr txBox="1">
            <a:spLocks noChangeArrowheads="1"/>
          </p:cNvSpPr>
          <p:nvPr/>
        </p:nvSpPr>
        <p:spPr bwMode="auto">
          <a:xfrm>
            <a:off x="3492500" y="579438"/>
            <a:ext cx="3786188" cy="584200"/>
          </a:xfrm>
          <a:prstGeom prst="rect">
            <a:avLst/>
          </a:prstGeom>
          <a:noFill/>
          <a:ln w="9525">
            <a:solidFill>
              <a:srgbClr val="000066"/>
            </a:solidFill>
            <a:miter lim="800000"/>
            <a:headEnd/>
            <a:tailEnd/>
          </a:ln>
        </p:spPr>
        <p:txBody>
          <a:bodyPr>
            <a:spAutoFit/>
          </a:bodyPr>
          <a:lstStyle/>
          <a:p>
            <a:pPr algn="ctr" eaLnBrk="1" fontAlgn="auto" hangingPunct="1">
              <a:spcBef>
                <a:spcPct val="50000"/>
              </a:spcBef>
              <a:spcAft>
                <a:spcPts val="0"/>
              </a:spcAft>
              <a:defRPr/>
            </a:pPr>
            <a:r>
              <a:rPr lang="es-ES" sz="3200" kern="0">
                <a:solidFill>
                  <a:srgbClr val="000066"/>
                </a:solidFill>
                <a:latin typeface="Calibri"/>
                <a:cs typeface="Arial" charset="0"/>
              </a:rPr>
              <a:t>LA </a:t>
            </a:r>
            <a:r>
              <a:rPr lang="es-ES" sz="3200" kern="0" dirty="0">
                <a:solidFill>
                  <a:srgbClr val="000066"/>
                </a:solidFill>
                <a:latin typeface="Calibri"/>
                <a:cs typeface="Arial" charset="0"/>
              </a:rPr>
              <a:t>ATMÓSFERA</a:t>
            </a:r>
          </a:p>
        </p:txBody>
      </p:sp>
      <p:pic>
        <p:nvPicPr>
          <p:cNvPr id="108549" name="Picture 9" descr="Atmósfera">
            <a:extLst>
              <a:ext uri="{FF2B5EF4-FFF2-40B4-BE49-F238E27FC236}">
                <a16:creationId xmlns:a16="http://schemas.microsoft.com/office/drawing/2014/main" id="{54F1884B-415B-AC1F-87B1-D984B74AE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1268413"/>
            <a:ext cx="37480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E18C1C4B-CBEC-17CF-5217-4FC98986CBDF}"/>
              </a:ext>
            </a:extLst>
          </p:cNvPr>
          <p:cNvSpPr txBox="1">
            <a:spLocks noChangeArrowheads="1"/>
          </p:cNvSpPr>
          <p:nvPr/>
        </p:nvSpPr>
        <p:spPr bwMode="auto">
          <a:xfrm>
            <a:off x="4667252" y="1268413"/>
            <a:ext cx="3786188" cy="1077913"/>
          </a:xfrm>
          <a:prstGeom prst="rect">
            <a:avLst/>
          </a:prstGeom>
          <a:noFill/>
          <a:ln w="9525">
            <a:solidFill>
              <a:srgbClr val="000066"/>
            </a:solidFill>
            <a:miter lim="800000"/>
            <a:headEnd/>
            <a:tailEnd/>
          </a:ln>
        </p:spPr>
        <p:txBody>
          <a:bodyPr>
            <a:spAutoFit/>
          </a:bodyPr>
          <a:lstStyle/>
          <a:p>
            <a:pPr marL="342900" indent="-342900" eaLnBrk="1" fontAlgn="auto" hangingPunct="1">
              <a:spcBef>
                <a:spcPct val="50000"/>
              </a:spcBef>
              <a:spcAft>
                <a:spcPts val="0"/>
              </a:spcAft>
              <a:defRPr/>
            </a:pPr>
            <a:r>
              <a:rPr lang="es-ES" sz="1600" kern="0" dirty="0">
                <a:solidFill>
                  <a:sysClr val="window" lastClr="FFFFFF"/>
                </a:solidFill>
                <a:latin typeface="Arial" charset="0"/>
                <a:cs typeface="Arial" charset="0"/>
              </a:rPr>
              <a:t>     </a:t>
            </a:r>
            <a:r>
              <a:rPr lang="es-ES" sz="1600" kern="0" dirty="0">
                <a:solidFill>
                  <a:srgbClr val="000066"/>
                </a:solidFill>
                <a:latin typeface="Calibri"/>
                <a:cs typeface="Arial" charset="0"/>
              </a:rPr>
              <a:t>Es la capa gaseosa que rodea a nuestro planeta y que se compone de: Troposfera, Estratosfera, Mesosfera y Termosfera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AutoShape 8" descr="Resultado de imagen para imagenes de dibujos de autos">
            <a:extLst>
              <a:ext uri="{FF2B5EF4-FFF2-40B4-BE49-F238E27FC236}">
                <a16:creationId xmlns:a16="http://schemas.microsoft.com/office/drawing/2014/main" id="{AFE940E3-0CD8-969F-2E5D-FE321662CB3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09571" name="Picture 34" descr="C:\Users\cmora\Desktop\logo.jpg">
            <a:extLst>
              <a:ext uri="{FF2B5EF4-FFF2-40B4-BE49-F238E27FC236}">
                <a16:creationId xmlns:a16="http://schemas.microsoft.com/office/drawing/2014/main" id="{F4F9E413-B963-F51E-9240-AE77E5B55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33E62BEF-DE02-D719-1E83-D8211ECBDFD6}"/>
              </a:ext>
            </a:extLst>
          </p:cNvPr>
          <p:cNvSpPr txBox="1">
            <a:spLocks noChangeArrowheads="1"/>
          </p:cNvSpPr>
          <p:nvPr/>
        </p:nvSpPr>
        <p:spPr bwMode="auto">
          <a:xfrm>
            <a:off x="3492500" y="579438"/>
            <a:ext cx="3786188" cy="584200"/>
          </a:xfrm>
          <a:prstGeom prst="rect">
            <a:avLst/>
          </a:prstGeom>
          <a:noFill/>
          <a:ln w="9525">
            <a:solidFill>
              <a:srgbClr val="000066"/>
            </a:solidFill>
            <a:miter lim="800000"/>
            <a:headEnd/>
            <a:tailEnd/>
          </a:ln>
        </p:spPr>
        <p:txBody>
          <a:bodyPr>
            <a:spAutoFit/>
          </a:bodyPr>
          <a:lstStyle/>
          <a:p>
            <a:pPr algn="ctr" eaLnBrk="1" fontAlgn="auto" hangingPunct="1">
              <a:spcBef>
                <a:spcPct val="50000"/>
              </a:spcBef>
              <a:spcAft>
                <a:spcPts val="0"/>
              </a:spcAft>
              <a:defRPr/>
            </a:pPr>
            <a:r>
              <a:rPr lang="es-ES" sz="3200" kern="0">
                <a:solidFill>
                  <a:srgbClr val="000066"/>
                </a:solidFill>
                <a:latin typeface="Calibri"/>
                <a:cs typeface="Arial" charset="0"/>
              </a:rPr>
              <a:t>LA </a:t>
            </a:r>
            <a:r>
              <a:rPr lang="es-ES" sz="3200" kern="0" dirty="0">
                <a:solidFill>
                  <a:srgbClr val="000066"/>
                </a:solidFill>
                <a:latin typeface="Calibri"/>
                <a:cs typeface="Arial" charset="0"/>
              </a:rPr>
              <a:t>ATMÓSFERA</a:t>
            </a:r>
          </a:p>
        </p:txBody>
      </p:sp>
      <p:sp>
        <p:nvSpPr>
          <p:cNvPr id="6" name="Text Box 8">
            <a:extLst>
              <a:ext uri="{FF2B5EF4-FFF2-40B4-BE49-F238E27FC236}">
                <a16:creationId xmlns:a16="http://schemas.microsoft.com/office/drawing/2014/main" id="{AF0A5826-1302-8F4E-0192-CB1C030661D2}"/>
              </a:ext>
            </a:extLst>
          </p:cNvPr>
          <p:cNvSpPr txBox="1">
            <a:spLocks noChangeArrowheads="1"/>
          </p:cNvSpPr>
          <p:nvPr/>
        </p:nvSpPr>
        <p:spPr bwMode="auto">
          <a:xfrm>
            <a:off x="4878388" y="2752725"/>
            <a:ext cx="3600450" cy="1939925"/>
          </a:xfrm>
          <a:prstGeom prst="rect">
            <a:avLst/>
          </a:prstGeom>
          <a:noFill/>
          <a:ln w="9525">
            <a:solidFill>
              <a:srgbClr val="000066"/>
            </a:solidFill>
            <a:miter lim="800000"/>
            <a:headEnd/>
            <a:tailEnd/>
          </a:ln>
        </p:spPr>
        <p:txBody>
          <a:bodyPr>
            <a:spAutoFit/>
          </a:bodyPr>
          <a:lstStyle/>
          <a:p>
            <a:pPr marL="342900" indent="-342900" eaLnBrk="1" fontAlgn="auto" hangingPunct="1">
              <a:spcBef>
                <a:spcPct val="50000"/>
              </a:spcBef>
              <a:spcAft>
                <a:spcPts val="0"/>
              </a:spcAft>
              <a:defRPr/>
            </a:pPr>
            <a:r>
              <a:rPr lang="es-ES" sz="1600" kern="0" dirty="0">
                <a:solidFill>
                  <a:sysClr val="window" lastClr="FFFFFF"/>
                </a:solidFill>
                <a:latin typeface="Arial" charset="0"/>
                <a:cs typeface="Arial" charset="0"/>
              </a:rPr>
              <a:t>     </a:t>
            </a:r>
            <a:r>
              <a:rPr lang="es-ES" sz="1600" kern="0" dirty="0">
                <a:solidFill>
                  <a:srgbClr val="000066"/>
                </a:solidFill>
                <a:latin typeface="Calibri"/>
                <a:cs typeface="Arial" charset="0"/>
              </a:rPr>
              <a:t>Los gases fundamentales que forman la atmósfera son: Nitrógeno (78%), Oxígeno (20%), Argón (0,93%) y dióxido de carbono (0,03%). </a:t>
            </a:r>
          </a:p>
          <a:p>
            <a:pPr marL="342900" indent="-342900" eaLnBrk="1" fontAlgn="auto" hangingPunct="1">
              <a:spcBef>
                <a:spcPct val="50000"/>
              </a:spcBef>
              <a:spcAft>
                <a:spcPts val="0"/>
              </a:spcAft>
              <a:defRPr/>
            </a:pPr>
            <a:r>
              <a:rPr lang="es-ES" sz="1600" kern="0" dirty="0">
                <a:solidFill>
                  <a:srgbClr val="000066"/>
                </a:solidFill>
                <a:latin typeface="Calibri"/>
                <a:cs typeface="Arial" charset="0"/>
              </a:rPr>
              <a:t>        Se encuentran ubicados antes de los 15 km de altura casi el 95% de toda la materia atmosférica.</a:t>
            </a:r>
          </a:p>
        </p:txBody>
      </p:sp>
      <p:pic>
        <p:nvPicPr>
          <p:cNvPr id="109574" name="Imagen 1">
            <a:extLst>
              <a:ext uri="{FF2B5EF4-FFF2-40B4-BE49-F238E27FC236}">
                <a16:creationId xmlns:a16="http://schemas.microsoft.com/office/drawing/2014/main" id="{1EA3C8CF-939B-701B-65D6-77BE9BD97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3" y="1166813"/>
            <a:ext cx="418147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AutoShape 8" descr="Resultado de imagen para imagenes de dibujos de autos">
            <a:extLst>
              <a:ext uri="{FF2B5EF4-FFF2-40B4-BE49-F238E27FC236}">
                <a16:creationId xmlns:a16="http://schemas.microsoft.com/office/drawing/2014/main" id="{F5D5AC40-0217-CD00-EA22-F7A0AA1584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0595" name="Picture 34" descr="C:\Users\cmora\Desktop\logo.jpg">
            <a:extLst>
              <a:ext uri="{FF2B5EF4-FFF2-40B4-BE49-F238E27FC236}">
                <a16:creationId xmlns:a16="http://schemas.microsoft.com/office/drawing/2014/main" id="{3C87918E-0395-626A-1BD9-32B44B1BF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795B38CF-A4F4-55C1-864C-D6032D97ABF1}"/>
              </a:ext>
            </a:extLst>
          </p:cNvPr>
          <p:cNvSpPr txBox="1">
            <a:spLocks noChangeArrowheads="1"/>
          </p:cNvSpPr>
          <p:nvPr/>
        </p:nvSpPr>
        <p:spPr bwMode="auto">
          <a:xfrm>
            <a:off x="1071563" y="1214438"/>
            <a:ext cx="7143750" cy="1077912"/>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ES" sz="3200" kern="0" dirty="0">
                <a:solidFill>
                  <a:srgbClr val="002060"/>
                </a:solidFill>
                <a:latin typeface="Calibri"/>
                <a:cs typeface="Arial" charset="0"/>
              </a:rPr>
              <a:t>Características físicas de algunos continentes y cuencas oceánicas</a:t>
            </a:r>
          </a:p>
        </p:txBody>
      </p:sp>
      <p:pic>
        <p:nvPicPr>
          <p:cNvPr id="110597" name="Imagen 1">
            <a:extLst>
              <a:ext uri="{FF2B5EF4-FFF2-40B4-BE49-F238E27FC236}">
                <a16:creationId xmlns:a16="http://schemas.microsoft.com/office/drawing/2014/main" id="{313A8876-FF2B-5CEE-9791-0844CB692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424113"/>
            <a:ext cx="4306887"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AutoShape 8" descr="Resultado de imagen para imagenes de dibujos de autos">
            <a:extLst>
              <a:ext uri="{FF2B5EF4-FFF2-40B4-BE49-F238E27FC236}">
                <a16:creationId xmlns:a16="http://schemas.microsoft.com/office/drawing/2014/main" id="{61A64924-BE96-379A-2AC5-4BAE8FD5323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CL" sz="1800">
              <a:solidFill>
                <a:srgbClr val="FFFFFF"/>
              </a:solidFill>
            </a:endParaRPr>
          </a:p>
        </p:txBody>
      </p:sp>
      <p:pic>
        <p:nvPicPr>
          <p:cNvPr id="111619" name="Picture 34" descr="C:\Users\cmora\Desktop\logo.jpg">
            <a:extLst>
              <a:ext uri="{FF2B5EF4-FFF2-40B4-BE49-F238E27FC236}">
                <a16:creationId xmlns:a16="http://schemas.microsoft.com/office/drawing/2014/main" id="{C6BB338F-11AF-96D1-1056-4CDC33BFA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7200"/>
            <a:ext cx="2581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4297C17F-CFCC-4519-4C90-D98F2848A3CD}"/>
              </a:ext>
            </a:extLst>
          </p:cNvPr>
          <p:cNvSpPr txBox="1">
            <a:spLocks noChangeArrowheads="1"/>
          </p:cNvSpPr>
          <p:nvPr/>
        </p:nvSpPr>
        <p:spPr bwMode="auto">
          <a:xfrm>
            <a:off x="3046496" y="565477"/>
            <a:ext cx="5629191" cy="523220"/>
          </a:xfrm>
          <a:prstGeom prst="rect">
            <a:avLst/>
          </a:prstGeom>
          <a:noFill/>
          <a:ln w="9525">
            <a:solidFill>
              <a:srgbClr val="002060"/>
            </a:solidFill>
            <a:miter lim="800000"/>
            <a:headEnd/>
            <a:tailEnd/>
          </a:ln>
        </p:spPr>
        <p:txBody>
          <a:bodyPr wrap="square">
            <a:spAutoFit/>
          </a:bodyPr>
          <a:lstStyle/>
          <a:p>
            <a:pPr algn="ctr" eaLnBrk="1" fontAlgn="auto" hangingPunct="1">
              <a:spcBef>
                <a:spcPct val="50000"/>
              </a:spcBef>
              <a:spcAft>
                <a:spcPts val="0"/>
              </a:spcAft>
              <a:defRPr/>
            </a:pPr>
            <a:r>
              <a:rPr lang="es-ES" sz="2800" kern="0" dirty="0">
                <a:solidFill>
                  <a:srgbClr val="002060"/>
                </a:solidFill>
                <a:latin typeface="Calibri"/>
                <a:cs typeface="Arial" charset="0"/>
              </a:rPr>
              <a:t>Tectónica de Placas, el Pangea</a:t>
            </a:r>
          </a:p>
        </p:txBody>
      </p:sp>
      <p:sp>
        <p:nvSpPr>
          <p:cNvPr id="16" name="Text Box 12">
            <a:extLst>
              <a:ext uri="{FF2B5EF4-FFF2-40B4-BE49-F238E27FC236}">
                <a16:creationId xmlns:a16="http://schemas.microsoft.com/office/drawing/2014/main" id="{E6E2D2A2-60C9-8222-AFB6-E742A586A549}"/>
              </a:ext>
            </a:extLst>
          </p:cNvPr>
          <p:cNvSpPr txBox="1">
            <a:spLocks noChangeArrowheads="1"/>
          </p:cNvSpPr>
          <p:nvPr/>
        </p:nvSpPr>
        <p:spPr bwMode="auto">
          <a:xfrm>
            <a:off x="2645293" y="2233208"/>
            <a:ext cx="5762012" cy="584200"/>
          </a:xfrm>
          <a:prstGeom prst="rect">
            <a:avLst/>
          </a:prstGeom>
          <a:noFill/>
          <a:ln w="9525">
            <a:solidFill>
              <a:srgbClr val="002060"/>
            </a:solidFill>
            <a:miter lim="800000"/>
            <a:headEnd/>
            <a:tailEnd/>
          </a:ln>
        </p:spPr>
        <p:txBody>
          <a:bodyPr wrap="square">
            <a:spAutoFit/>
          </a:bodyPr>
          <a:lstStyle/>
          <a:p>
            <a:pPr algn="ctr" eaLnBrk="1" fontAlgn="auto" hangingPunct="1">
              <a:spcBef>
                <a:spcPct val="50000"/>
              </a:spcBef>
              <a:spcAft>
                <a:spcPts val="0"/>
              </a:spcAft>
              <a:defRPr/>
            </a:pPr>
            <a:r>
              <a:rPr lang="es-CL" sz="1600" kern="0" dirty="0">
                <a:solidFill>
                  <a:srgbClr val="002060"/>
                </a:solidFill>
                <a:latin typeface="Calibri"/>
                <a:cs typeface="Arial" charset="0"/>
              </a:rPr>
              <a:t>Vistas de la fragmentación del Pangea a lo largo de un periodo de 200 millones de años</a:t>
            </a:r>
            <a:endParaRPr lang="es-ES" sz="1600" kern="0" dirty="0">
              <a:solidFill>
                <a:srgbClr val="002060"/>
              </a:solidFill>
              <a:latin typeface="Calibri"/>
              <a:cs typeface="Arial" charset="0"/>
            </a:endParaRPr>
          </a:p>
        </p:txBody>
      </p:sp>
      <p:pic>
        <p:nvPicPr>
          <p:cNvPr id="111622" name="Imagen 4">
            <a:extLst>
              <a:ext uri="{FF2B5EF4-FFF2-40B4-BE49-F238E27FC236}">
                <a16:creationId xmlns:a16="http://schemas.microsoft.com/office/drawing/2014/main" id="{7C220A71-9F8C-4066-8631-3002379FA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8" y="2483818"/>
            <a:ext cx="4144962"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Imagen 6">
            <a:extLst>
              <a:ext uri="{FF2B5EF4-FFF2-40B4-BE49-F238E27FC236}">
                <a16:creationId xmlns:a16="http://schemas.microsoft.com/office/drawing/2014/main" id="{A60F3AFA-DF4B-08C7-C2D4-96B75095B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135438"/>
            <a:ext cx="44354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a:extLst>
              <a:ext uri="{FF2B5EF4-FFF2-40B4-BE49-F238E27FC236}">
                <a16:creationId xmlns:a16="http://schemas.microsoft.com/office/drawing/2014/main" id="{0076FA02-54AE-6C06-B25E-D371E1990381}"/>
              </a:ext>
            </a:extLst>
          </p:cNvPr>
          <p:cNvSpPr txBox="1">
            <a:spLocks noChangeArrowheads="1"/>
          </p:cNvSpPr>
          <p:nvPr/>
        </p:nvSpPr>
        <p:spPr bwMode="auto">
          <a:xfrm>
            <a:off x="4563539" y="3352007"/>
            <a:ext cx="2590800" cy="346075"/>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CL" sz="1600" kern="0" dirty="0">
                <a:solidFill>
                  <a:srgbClr val="002060"/>
                </a:solidFill>
                <a:latin typeface="Calibri"/>
                <a:cs typeface="Arial" charset="0"/>
              </a:rPr>
              <a:t>Hace 150 millones de años</a:t>
            </a:r>
            <a:endParaRPr lang="es-ES" sz="1600" kern="0" dirty="0">
              <a:solidFill>
                <a:srgbClr val="002060"/>
              </a:solidFill>
              <a:latin typeface="Calibri"/>
              <a:cs typeface="Arial" charset="0"/>
            </a:endParaRPr>
          </a:p>
        </p:txBody>
      </p:sp>
      <p:sp>
        <p:nvSpPr>
          <p:cNvPr id="19" name="Text Box 12">
            <a:extLst>
              <a:ext uri="{FF2B5EF4-FFF2-40B4-BE49-F238E27FC236}">
                <a16:creationId xmlns:a16="http://schemas.microsoft.com/office/drawing/2014/main" id="{0C228EEF-4DE5-C9B0-2AD4-6916E64F9245}"/>
              </a:ext>
            </a:extLst>
          </p:cNvPr>
          <p:cNvSpPr txBox="1">
            <a:spLocks noChangeArrowheads="1"/>
          </p:cNvSpPr>
          <p:nvPr/>
        </p:nvSpPr>
        <p:spPr bwMode="auto">
          <a:xfrm>
            <a:off x="2267744" y="5948902"/>
            <a:ext cx="2592388" cy="344488"/>
          </a:xfrm>
          <a:prstGeom prst="rect">
            <a:avLst/>
          </a:prstGeom>
          <a:noFill/>
          <a:ln w="9525">
            <a:solidFill>
              <a:srgbClr val="002060"/>
            </a:solidFill>
            <a:miter lim="800000"/>
            <a:headEnd/>
            <a:tailEnd/>
          </a:ln>
        </p:spPr>
        <p:txBody>
          <a:bodyPr>
            <a:spAutoFit/>
          </a:bodyPr>
          <a:lstStyle/>
          <a:p>
            <a:pPr algn="ctr" eaLnBrk="1" fontAlgn="auto" hangingPunct="1">
              <a:spcBef>
                <a:spcPct val="50000"/>
              </a:spcBef>
              <a:spcAft>
                <a:spcPts val="0"/>
              </a:spcAft>
              <a:defRPr/>
            </a:pPr>
            <a:r>
              <a:rPr lang="es-CL" sz="1600" kern="0" dirty="0">
                <a:solidFill>
                  <a:srgbClr val="002060"/>
                </a:solidFill>
                <a:latin typeface="Calibri"/>
                <a:cs typeface="Arial" charset="0"/>
              </a:rPr>
              <a:t>Hace 100 millones de años</a:t>
            </a:r>
            <a:endParaRPr lang="es-ES" sz="1600" kern="0" dirty="0">
              <a:solidFill>
                <a:srgbClr val="002060"/>
              </a:solidFill>
              <a:latin typeface="Calibri"/>
              <a:cs typeface="Arial" charset="0"/>
            </a:endParaRPr>
          </a:p>
        </p:txBody>
      </p:sp>
      <p:sp>
        <p:nvSpPr>
          <p:cNvPr id="2" name="Text Box 12">
            <a:extLst>
              <a:ext uri="{FF2B5EF4-FFF2-40B4-BE49-F238E27FC236}">
                <a16:creationId xmlns:a16="http://schemas.microsoft.com/office/drawing/2014/main" id="{A48DB8C6-E83C-5CEF-5656-902FB0A02854}"/>
              </a:ext>
            </a:extLst>
          </p:cNvPr>
          <p:cNvSpPr txBox="1">
            <a:spLocks noChangeArrowheads="1"/>
          </p:cNvSpPr>
          <p:nvPr/>
        </p:nvSpPr>
        <p:spPr bwMode="auto">
          <a:xfrm>
            <a:off x="522865" y="1461687"/>
            <a:ext cx="8152822" cy="584775"/>
          </a:xfrm>
          <a:prstGeom prst="rect">
            <a:avLst/>
          </a:prstGeom>
          <a:noFill/>
          <a:ln w="9525">
            <a:solidFill>
              <a:srgbClr val="002060"/>
            </a:solidFill>
            <a:miter lim="800000"/>
            <a:headEnd/>
            <a:tailEnd/>
          </a:ln>
        </p:spPr>
        <p:txBody>
          <a:bodyPr wrap="square">
            <a:spAutoFit/>
          </a:bodyPr>
          <a:lstStyle/>
          <a:p>
            <a:pPr algn="just" eaLnBrk="1" fontAlgn="auto" hangingPunct="1">
              <a:spcBef>
                <a:spcPct val="50000"/>
              </a:spcBef>
              <a:spcAft>
                <a:spcPts val="0"/>
              </a:spcAft>
              <a:defRPr/>
            </a:pPr>
            <a:r>
              <a:rPr lang="es-CL" sz="1600" kern="0" dirty="0">
                <a:solidFill>
                  <a:srgbClr val="002060"/>
                </a:solidFill>
                <a:latin typeface="Calibri"/>
                <a:cs typeface="Arial" charset="0"/>
              </a:rPr>
              <a:t>En 1912 Alfred Wegener  propone la teoría del supercontinente llamado Pangea, a este modelo se le llamó Deriva Continental</a:t>
            </a:r>
            <a:endParaRPr lang="es-ES" sz="1600" kern="0" dirty="0">
              <a:solidFill>
                <a:srgbClr val="002060"/>
              </a:solidFill>
              <a:latin typeface="Calibri"/>
              <a:cs typeface="Arial" charset="0"/>
            </a:endParaRPr>
          </a:p>
        </p:txBody>
      </p:sp>
    </p:spTree>
  </p:cSld>
  <p:clrMapOvr>
    <a:masterClrMapping/>
  </p:clrMapOvr>
</p:sld>
</file>

<file path=ppt/theme/theme1.xml><?xml version="1.0" encoding="utf-8"?>
<a:theme xmlns:a="http://schemas.openxmlformats.org/drawingml/2006/main" name="Onda">
  <a:themeElements>
    <a:clrScheme name="Onda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a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a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a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a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a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a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a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a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a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nda">
  <a:themeElements>
    <a:clrScheme name="Onda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a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a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a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a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a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a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a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a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a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nda">
  <a:themeElements>
    <a:clrScheme name="Onda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n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da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nda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nda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nda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nda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nda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nda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nda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nda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5893</TotalTime>
  <Words>1974</Words>
  <Application>Microsoft Office PowerPoint</Application>
  <PresentationFormat>Presentación en pantalla (4:3)</PresentationFormat>
  <Paragraphs>150</Paragraphs>
  <Slides>35</Slides>
  <Notes>0</Notes>
  <HiddenSlides>6</HiddenSlides>
  <MMClips>0</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35</vt:i4>
      </vt:variant>
    </vt:vector>
  </HeadingPairs>
  <TitlesOfParts>
    <vt:vector size="42" baseType="lpstr">
      <vt:lpstr>Arial</vt:lpstr>
      <vt:lpstr>Calibri</vt:lpstr>
      <vt:lpstr>Verdana</vt:lpstr>
      <vt:lpstr>Wingdings</vt:lpstr>
      <vt:lpstr>Onda</vt:lpstr>
      <vt:lpstr>2_Onda</vt:lpstr>
      <vt:lpstr>6_Onda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Casa</dc:creator>
  <cp:lastModifiedBy>Christian Morán Rojas</cp:lastModifiedBy>
  <cp:revision>149</cp:revision>
  <dcterms:created xsi:type="dcterms:W3CDTF">2009-10-18T19:24:02Z</dcterms:created>
  <dcterms:modified xsi:type="dcterms:W3CDTF">2025-06-10T20:53:17Z</dcterms:modified>
</cp:coreProperties>
</file>