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Lst>
  <p:notesMasterIdLst>
    <p:notesMasterId r:id="rId44"/>
  </p:notesMasterIdLst>
  <p:sldIdLst>
    <p:sldId id="256" r:id="rId3"/>
    <p:sldId id="257" r:id="rId4"/>
    <p:sldId id="441" r:id="rId5"/>
    <p:sldId id="448" r:id="rId6"/>
    <p:sldId id="445" r:id="rId7"/>
    <p:sldId id="446" r:id="rId8"/>
    <p:sldId id="447" r:id="rId9"/>
    <p:sldId id="283" r:id="rId10"/>
    <p:sldId id="280" r:id="rId11"/>
    <p:sldId id="284" r:id="rId12"/>
    <p:sldId id="295" r:id="rId13"/>
    <p:sldId id="459" r:id="rId14"/>
    <p:sldId id="301" r:id="rId15"/>
    <p:sldId id="296" r:id="rId16"/>
    <p:sldId id="443" r:id="rId17"/>
    <p:sldId id="276" r:id="rId18"/>
    <p:sldId id="458" r:id="rId19"/>
    <p:sldId id="297" r:id="rId20"/>
    <p:sldId id="293" r:id="rId21"/>
    <p:sldId id="460" r:id="rId22"/>
    <p:sldId id="299" r:id="rId23"/>
    <p:sldId id="349" r:id="rId24"/>
    <p:sldId id="449" r:id="rId25"/>
    <p:sldId id="302" r:id="rId26"/>
    <p:sldId id="307" r:id="rId27"/>
    <p:sldId id="333" r:id="rId28"/>
    <p:sldId id="359" r:id="rId29"/>
    <p:sldId id="335" r:id="rId30"/>
    <p:sldId id="336" r:id="rId31"/>
    <p:sldId id="337" r:id="rId32"/>
    <p:sldId id="366" r:id="rId33"/>
    <p:sldId id="367" r:id="rId34"/>
    <p:sldId id="368" r:id="rId35"/>
    <p:sldId id="369" r:id="rId36"/>
    <p:sldId id="450" r:id="rId37"/>
    <p:sldId id="452" r:id="rId38"/>
    <p:sldId id="451" r:id="rId39"/>
    <p:sldId id="453" r:id="rId40"/>
    <p:sldId id="454" r:id="rId41"/>
    <p:sldId id="455" r:id="rId42"/>
    <p:sldId id="457" r:id="rId43"/>
  </p:sldIdLst>
  <p:sldSz cx="18288000" cy="10287000"/>
  <p:notesSz cx="6858000" cy="9144000"/>
  <p:embeddedFontLst>
    <p:embeddedFont>
      <p:font typeface="ADLaM Display" panose="02010000000000000000" pitchFamily="2" charset="0"/>
      <p:regular r:id="rId45"/>
    </p:embeddedFont>
    <p:embeddedFont>
      <p:font typeface="Cakerolli" panose="020B0604020202020204" charset="-34"/>
      <p:regular r:id="rId46"/>
    </p:embeddedFont>
    <p:embeddedFont>
      <p:font typeface="Handelson Three" panose="020B0604020202020204" charset="0"/>
      <p:regular r:id="rId47"/>
    </p:embeddedFont>
    <p:embeddedFont>
      <p:font typeface="Open Sans Bold" panose="020B0604020202020204" charset="0"/>
      <p:regular r:id="rId48"/>
    </p:embeddedFont>
    <p:embeddedFont>
      <p:font typeface="Rahong Semi-Bold Italics" panose="020B0604020202020204" charset="-34"/>
      <p:regular r:id="rId49"/>
    </p:embeddedFont>
    <p:embeddedFont>
      <p:font typeface="Scripter" panose="020B0604020202020204" charset="0"/>
      <p:regular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91" autoAdjust="0"/>
    <p:restoredTop sz="94622" autoAdjust="0"/>
  </p:normalViewPr>
  <p:slideViewPr>
    <p:cSldViewPr>
      <p:cViewPr varScale="1">
        <p:scale>
          <a:sx n="50" d="100"/>
          <a:sy n="50" d="100"/>
        </p:scale>
        <p:origin x="1013"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3.fntdata"/><Relationship Id="rId50" Type="http://schemas.openxmlformats.org/officeDocument/2006/relationships/font" Target="fonts/font6.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1.fntdata"/><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4.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2.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09.06.2025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‹Nº›</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57210-B9F9-BCD2-F638-239A9F8912DB}"/>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6ED40A-2C67-17C2-C89D-1D37C46C1DD8}"/>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70A14981-9D0F-60B6-4B7A-E56D3FBEB8E3}"/>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6E5B8B2A-2681-EE77-9059-C7365039D5C6}"/>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7CEB35BD-451D-1EB4-5BC2-E239B4224EF3}"/>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Cuando dos cuerpos, que se encuentran a distinta temperatura, se ponen en contacto, se produce una transferencia de energía, en forma de calor, desde el cuerpo caliente (mayor temperatura) al frío (menor temperatura), esto ocurre hasta que las temperaturas de ambos cuerpos se igualan.</a:t>
            </a:r>
          </a:p>
        </p:txBody>
      </p:sp>
      <p:sp>
        <p:nvSpPr>
          <p:cNvPr id="6" name="Footer Placeholder 5">
            <a:extLst>
              <a:ext uri="{FF2B5EF4-FFF2-40B4-BE49-F238E27FC236}">
                <a16:creationId xmlns:a16="http://schemas.microsoft.com/office/drawing/2014/main" id="{918E27F9-03BD-55C2-4C35-73B274500A76}"/>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E63F71FB-E137-5859-C89B-8EBBEBC19382}"/>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29362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914400" y="411958"/>
            <a:ext cx="16459200" cy="87772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3" name="2 Marcador de fecha"/>
          <p:cNvSpPr>
            <a:spLocks noGrp="1"/>
          </p:cNvSpPr>
          <p:nvPr>
            <p:ph type="dt" sz="half" idx="10"/>
          </p:nvPr>
        </p:nvSpPr>
        <p:spPr>
          <a:xfrm>
            <a:off x="914400" y="9367838"/>
            <a:ext cx="4267200" cy="714375"/>
          </a:xfrm>
        </p:spPr>
        <p:txBody>
          <a:bodyPr/>
          <a:lstStyle>
            <a:lvl1pPr>
              <a:defRPr/>
            </a:lvl1pPr>
          </a:lstStyle>
          <a:p>
            <a:fld id="{5C8AD358-A410-46C4-A895-EF733F0A47C4}" type="datetime1">
              <a:rPr lang="es-CL" smtClean="0"/>
              <a:pPr/>
              <a:t>09-06-2025</a:t>
            </a:fld>
            <a:endParaRPr lang="es-ES"/>
          </a:p>
        </p:txBody>
      </p:sp>
      <p:sp>
        <p:nvSpPr>
          <p:cNvPr id="4" name="3 Marcador de pie de página"/>
          <p:cNvSpPr>
            <a:spLocks noGrp="1"/>
          </p:cNvSpPr>
          <p:nvPr>
            <p:ph type="ftr" sz="quarter" idx="11"/>
          </p:nvPr>
        </p:nvSpPr>
        <p:spPr>
          <a:xfrm>
            <a:off x="6248400" y="9367838"/>
            <a:ext cx="5791200" cy="714375"/>
          </a:xfrm>
        </p:spPr>
        <p:txBody>
          <a:bodyPr/>
          <a:lstStyle>
            <a:lvl1pPr>
              <a:defRPr/>
            </a:lvl1pPr>
          </a:lstStyle>
          <a:p>
            <a:r>
              <a:rPr lang="es-ES"/>
              <a:t>Química Orgánica, Generalidades </a:t>
            </a:r>
          </a:p>
        </p:txBody>
      </p:sp>
      <p:sp>
        <p:nvSpPr>
          <p:cNvPr id="5" name="4 Marcador de número de diapositiva"/>
          <p:cNvSpPr>
            <a:spLocks noGrp="1"/>
          </p:cNvSpPr>
          <p:nvPr>
            <p:ph type="sldNum" sz="quarter" idx="12"/>
          </p:nvPr>
        </p:nvSpPr>
        <p:spPr>
          <a:xfrm>
            <a:off x="13106400" y="9367838"/>
            <a:ext cx="4267200" cy="714375"/>
          </a:xfrm>
        </p:spPr>
        <p:txBody>
          <a:bodyPr/>
          <a:lstStyle>
            <a:lvl1pPr>
              <a:defRPr/>
            </a:lvl1pPr>
          </a:lstStyle>
          <a:p>
            <a:fld id="{9651D4BB-60CA-4C1E-8789-8D7FD1A536B3}" type="slidenum">
              <a:rPr lang="es-ES"/>
              <a:pPr/>
              <a:t>‹Nº›</a:t>
            </a:fld>
            <a:endParaRPr lang="es-ES"/>
          </a:p>
        </p:txBody>
      </p:sp>
    </p:spTree>
    <p:extLst>
      <p:ext uri="{BB962C8B-B14F-4D97-AF65-F5344CB8AC3E}">
        <p14:creationId xmlns:p14="http://schemas.microsoft.com/office/powerpoint/2010/main" val="1638100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371600" y="3195638"/>
            <a:ext cx="15544800" cy="2205038"/>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2743200" y="5829300"/>
            <a:ext cx="12801600" cy="2628900"/>
          </a:xfrm>
        </p:spPr>
        <p:txBody>
          <a:bodyPr/>
          <a:lstStyle>
            <a:lvl1pPr marL="0" indent="0" algn="ctr">
              <a:buNone/>
              <a:defRPr/>
            </a:lvl1pPr>
            <a:lvl2pPr marL="685800" indent="0" algn="ctr">
              <a:buNone/>
              <a:defRPr/>
            </a:lvl2pPr>
            <a:lvl3pPr marL="1371600" indent="0" algn="ctr">
              <a:buNone/>
              <a:defRPr/>
            </a:lvl3pPr>
            <a:lvl4pPr marL="2057400" indent="0" algn="ctr">
              <a:buNone/>
              <a:defRPr/>
            </a:lvl4pPr>
            <a:lvl5pPr marL="2743200" indent="0" algn="ctr">
              <a:buNone/>
              <a:defRPr/>
            </a:lvl5pPr>
            <a:lvl6pPr marL="3429000" indent="0" algn="ctr">
              <a:buNone/>
              <a:defRPr/>
            </a:lvl6pPr>
            <a:lvl7pPr marL="4114800" indent="0" algn="ctr">
              <a:buNone/>
              <a:defRPr/>
            </a:lvl7pPr>
            <a:lvl8pPr marL="4800600" indent="0" algn="ctr">
              <a:buNone/>
              <a:defRPr/>
            </a:lvl8pPr>
            <a:lvl9pPr marL="5486400" indent="0" algn="ctr">
              <a:buNone/>
              <a:defRPr/>
            </a:lvl9pPr>
          </a:lstStyle>
          <a:p>
            <a:r>
              <a:rPr lang="es-ES"/>
              <a:t>Haga clic para modificar el estilo de subtítulo del patrón</a:t>
            </a:r>
            <a:endParaRPr lang="es-MX"/>
          </a:p>
        </p:txBody>
      </p:sp>
      <p:sp>
        <p:nvSpPr>
          <p:cNvPr id="4" name="Rectangle 4">
            <a:extLst>
              <a:ext uri="{FF2B5EF4-FFF2-40B4-BE49-F238E27FC236}">
                <a16:creationId xmlns:a16="http://schemas.microsoft.com/office/drawing/2014/main" id="{1077B6D9-C1D6-7531-0EE8-E7367EBB71C4}"/>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7D27F644-EC4B-18E4-D7D2-B35662FB5FD1}"/>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C5092BA2-E3CD-C480-9157-209DF082CB11}"/>
              </a:ext>
            </a:extLst>
          </p:cNvPr>
          <p:cNvSpPr>
            <a:spLocks noGrp="1" noChangeArrowheads="1"/>
          </p:cNvSpPr>
          <p:nvPr>
            <p:ph type="sldNum" sz="quarter" idx="12"/>
          </p:nvPr>
        </p:nvSpPr>
        <p:spPr>
          <a:ln/>
        </p:spPr>
        <p:txBody>
          <a:bodyPr/>
          <a:lstStyle>
            <a:lvl1pPr>
              <a:defRPr/>
            </a:lvl1pPr>
          </a:lstStyle>
          <a:p>
            <a:pPr>
              <a:defRPr/>
            </a:pPr>
            <a:fld id="{CE75A89F-58FA-4D21-8714-2F0DDC708B0A}" type="slidenum">
              <a:rPr lang="es-ES" altLang="es-CL"/>
              <a:pPr>
                <a:defRPr/>
              </a:pPr>
              <a:t>‹Nº›</a:t>
            </a:fld>
            <a:endParaRPr lang="es-ES" altLang="es-CL"/>
          </a:p>
        </p:txBody>
      </p:sp>
    </p:spTree>
    <p:extLst>
      <p:ext uri="{BB962C8B-B14F-4D97-AF65-F5344CB8AC3E}">
        <p14:creationId xmlns:p14="http://schemas.microsoft.com/office/powerpoint/2010/main" val="579392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Rectangle 4">
            <a:extLst>
              <a:ext uri="{FF2B5EF4-FFF2-40B4-BE49-F238E27FC236}">
                <a16:creationId xmlns:a16="http://schemas.microsoft.com/office/drawing/2014/main" id="{C189F2FD-2896-4AA5-ACCC-B8531CE75299}"/>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3168CBF8-59D1-FD13-18AD-274015CC25B2}"/>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B5A1FD78-14C2-0C2A-87B9-46345228FC1C}"/>
              </a:ext>
            </a:extLst>
          </p:cNvPr>
          <p:cNvSpPr>
            <a:spLocks noGrp="1" noChangeArrowheads="1"/>
          </p:cNvSpPr>
          <p:nvPr>
            <p:ph type="sldNum" sz="quarter" idx="12"/>
          </p:nvPr>
        </p:nvSpPr>
        <p:spPr>
          <a:ln/>
        </p:spPr>
        <p:txBody>
          <a:bodyPr/>
          <a:lstStyle>
            <a:lvl1pPr>
              <a:defRPr/>
            </a:lvl1pPr>
          </a:lstStyle>
          <a:p>
            <a:pPr>
              <a:defRPr/>
            </a:pPr>
            <a:fld id="{E4C9C250-97C7-4E61-8301-35D3D5BABC40}" type="slidenum">
              <a:rPr lang="es-ES" altLang="es-CL"/>
              <a:pPr>
                <a:defRPr/>
              </a:pPr>
              <a:t>‹Nº›</a:t>
            </a:fld>
            <a:endParaRPr lang="es-ES" altLang="es-CL"/>
          </a:p>
        </p:txBody>
      </p:sp>
    </p:spTree>
    <p:extLst>
      <p:ext uri="{BB962C8B-B14F-4D97-AF65-F5344CB8AC3E}">
        <p14:creationId xmlns:p14="http://schemas.microsoft.com/office/powerpoint/2010/main" val="301563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444626" y="6610351"/>
            <a:ext cx="15544800" cy="2043113"/>
          </a:xfrm>
        </p:spPr>
        <p:txBody>
          <a:bodyPr anchor="t"/>
          <a:lstStyle>
            <a:lvl1pPr algn="l">
              <a:defRPr sz="6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1444626" y="4360070"/>
            <a:ext cx="15544800" cy="2250281"/>
          </a:xfrm>
        </p:spPr>
        <p:txBody>
          <a:bodyPr anchor="b"/>
          <a:lstStyle>
            <a:lvl1pPr marL="0" indent="0">
              <a:buNone/>
              <a:defRPr sz="3000"/>
            </a:lvl1pPr>
            <a:lvl2pPr marL="685800" indent="0">
              <a:buNone/>
              <a:defRPr sz="2700"/>
            </a:lvl2pPr>
            <a:lvl3pPr marL="1371600" indent="0">
              <a:buNone/>
              <a:defRPr sz="2400"/>
            </a:lvl3pPr>
            <a:lvl4pPr marL="2057400" indent="0">
              <a:buNone/>
              <a:defRPr sz="2100"/>
            </a:lvl4pPr>
            <a:lvl5pPr marL="2743200" indent="0">
              <a:buNone/>
              <a:defRPr sz="2100"/>
            </a:lvl5pPr>
            <a:lvl6pPr marL="3429000" indent="0">
              <a:buNone/>
              <a:defRPr sz="2100"/>
            </a:lvl6pPr>
            <a:lvl7pPr marL="4114800" indent="0">
              <a:buNone/>
              <a:defRPr sz="2100"/>
            </a:lvl7pPr>
            <a:lvl8pPr marL="4800600" indent="0">
              <a:buNone/>
              <a:defRPr sz="2100"/>
            </a:lvl8pPr>
            <a:lvl9pPr marL="5486400" indent="0">
              <a:buNone/>
              <a:defRPr sz="2100"/>
            </a:lvl9pPr>
          </a:lstStyle>
          <a:p>
            <a:pPr lvl="0"/>
            <a:r>
              <a:rPr lang="es-ES"/>
              <a:t>Haga clic para modificar el estilo de texto del patrón</a:t>
            </a:r>
          </a:p>
        </p:txBody>
      </p:sp>
      <p:sp>
        <p:nvSpPr>
          <p:cNvPr id="4" name="Rectangle 4">
            <a:extLst>
              <a:ext uri="{FF2B5EF4-FFF2-40B4-BE49-F238E27FC236}">
                <a16:creationId xmlns:a16="http://schemas.microsoft.com/office/drawing/2014/main" id="{9FB14233-1B44-25F1-6535-FCA0C9D21D97}"/>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30B8E192-1A20-CD98-2957-1860FC163369}"/>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5DF4EF74-19C5-51FD-C5AE-26EEE5AA78F5}"/>
              </a:ext>
            </a:extLst>
          </p:cNvPr>
          <p:cNvSpPr>
            <a:spLocks noGrp="1" noChangeArrowheads="1"/>
          </p:cNvSpPr>
          <p:nvPr>
            <p:ph type="sldNum" sz="quarter" idx="12"/>
          </p:nvPr>
        </p:nvSpPr>
        <p:spPr>
          <a:ln/>
        </p:spPr>
        <p:txBody>
          <a:bodyPr/>
          <a:lstStyle>
            <a:lvl1pPr>
              <a:defRPr/>
            </a:lvl1pPr>
          </a:lstStyle>
          <a:p>
            <a:pPr>
              <a:defRPr/>
            </a:pPr>
            <a:fld id="{2DB1CEB3-F2B3-4FBA-B873-CBAE2D8C36CE}" type="slidenum">
              <a:rPr lang="es-ES" altLang="es-CL"/>
              <a:pPr>
                <a:defRPr/>
              </a:pPr>
              <a:t>‹Nº›</a:t>
            </a:fld>
            <a:endParaRPr lang="es-ES" altLang="es-CL"/>
          </a:p>
        </p:txBody>
      </p:sp>
    </p:spTree>
    <p:extLst>
      <p:ext uri="{BB962C8B-B14F-4D97-AF65-F5344CB8AC3E}">
        <p14:creationId xmlns:p14="http://schemas.microsoft.com/office/powerpoint/2010/main" val="4251826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1371600" y="2971800"/>
            <a:ext cx="7620000" cy="6172200"/>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9296400" y="2971800"/>
            <a:ext cx="7620000" cy="6172200"/>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Rectangle 4">
            <a:extLst>
              <a:ext uri="{FF2B5EF4-FFF2-40B4-BE49-F238E27FC236}">
                <a16:creationId xmlns:a16="http://schemas.microsoft.com/office/drawing/2014/main" id="{9A5E8A26-5237-ED0C-BAAA-78083668E30C}"/>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B4D69D8C-D657-547F-37BE-B52FFE4896CB}"/>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531269D7-225B-C9CD-383D-BB6BF3CC851D}"/>
              </a:ext>
            </a:extLst>
          </p:cNvPr>
          <p:cNvSpPr>
            <a:spLocks noGrp="1" noChangeArrowheads="1"/>
          </p:cNvSpPr>
          <p:nvPr>
            <p:ph type="sldNum" sz="quarter" idx="12"/>
          </p:nvPr>
        </p:nvSpPr>
        <p:spPr>
          <a:ln/>
        </p:spPr>
        <p:txBody>
          <a:bodyPr/>
          <a:lstStyle>
            <a:lvl1pPr>
              <a:defRPr/>
            </a:lvl1pPr>
          </a:lstStyle>
          <a:p>
            <a:pPr>
              <a:defRPr/>
            </a:pPr>
            <a:fld id="{E8BE9E18-1660-4912-97E7-52CCF98609E4}" type="slidenum">
              <a:rPr lang="es-ES" altLang="es-CL"/>
              <a:pPr>
                <a:defRPr/>
              </a:pPr>
              <a:t>‹Nº›</a:t>
            </a:fld>
            <a:endParaRPr lang="es-ES" altLang="es-CL"/>
          </a:p>
        </p:txBody>
      </p:sp>
    </p:spTree>
    <p:extLst>
      <p:ext uri="{BB962C8B-B14F-4D97-AF65-F5344CB8AC3E}">
        <p14:creationId xmlns:p14="http://schemas.microsoft.com/office/powerpoint/2010/main" val="137614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411957"/>
            <a:ext cx="16459200" cy="1714500"/>
          </a:xfrm>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914400" y="2302670"/>
            <a:ext cx="8080376"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s-ES"/>
              <a:t>Haga clic para modificar el estilo de texto del patrón</a:t>
            </a:r>
          </a:p>
        </p:txBody>
      </p:sp>
      <p:sp>
        <p:nvSpPr>
          <p:cNvPr id="4" name="3 Marcador de contenido"/>
          <p:cNvSpPr>
            <a:spLocks noGrp="1"/>
          </p:cNvSpPr>
          <p:nvPr>
            <p:ph sz="half" idx="2"/>
          </p:nvPr>
        </p:nvSpPr>
        <p:spPr>
          <a:xfrm>
            <a:off x="914400"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9290051" y="2302670"/>
            <a:ext cx="8083550"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s-ES"/>
              <a:t>Haga clic para modificar el estilo de texto del patrón</a:t>
            </a:r>
          </a:p>
        </p:txBody>
      </p:sp>
      <p:sp>
        <p:nvSpPr>
          <p:cNvPr id="6" name="5 Marcador de contenido"/>
          <p:cNvSpPr>
            <a:spLocks noGrp="1"/>
          </p:cNvSpPr>
          <p:nvPr>
            <p:ph sz="quarter" idx="4"/>
          </p:nvPr>
        </p:nvSpPr>
        <p:spPr>
          <a:xfrm>
            <a:off x="9290051"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Rectangle 4">
            <a:extLst>
              <a:ext uri="{FF2B5EF4-FFF2-40B4-BE49-F238E27FC236}">
                <a16:creationId xmlns:a16="http://schemas.microsoft.com/office/drawing/2014/main" id="{B6532B71-1977-69E1-C991-9E5356213C30}"/>
              </a:ext>
            </a:extLst>
          </p:cNvPr>
          <p:cNvSpPr>
            <a:spLocks noGrp="1" noChangeArrowheads="1"/>
          </p:cNvSpPr>
          <p:nvPr>
            <p:ph type="dt" sz="half" idx="10"/>
          </p:nvPr>
        </p:nvSpPr>
        <p:spPr>
          <a:ln/>
        </p:spPr>
        <p:txBody>
          <a:bodyPr/>
          <a:lstStyle>
            <a:lvl1pPr>
              <a:defRPr/>
            </a:lvl1pPr>
          </a:lstStyle>
          <a:p>
            <a:pPr>
              <a:defRPr/>
            </a:pPr>
            <a:endParaRPr lang="es-ES"/>
          </a:p>
        </p:txBody>
      </p:sp>
      <p:sp>
        <p:nvSpPr>
          <p:cNvPr id="8" name="Rectangle 5">
            <a:extLst>
              <a:ext uri="{FF2B5EF4-FFF2-40B4-BE49-F238E27FC236}">
                <a16:creationId xmlns:a16="http://schemas.microsoft.com/office/drawing/2014/main" id="{C70CC218-8E7F-73AA-456A-2FCD0FD4FFB9}"/>
              </a:ext>
            </a:extLst>
          </p:cNvPr>
          <p:cNvSpPr>
            <a:spLocks noGrp="1" noChangeArrowheads="1"/>
          </p:cNvSpPr>
          <p:nvPr>
            <p:ph type="ftr" sz="quarter" idx="11"/>
          </p:nvPr>
        </p:nvSpPr>
        <p:spPr>
          <a:ln/>
        </p:spPr>
        <p:txBody>
          <a:bodyPr/>
          <a:lstStyle>
            <a:lvl1pPr>
              <a:defRPr/>
            </a:lvl1pPr>
          </a:lstStyle>
          <a:p>
            <a:pPr>
              <a:defRPr/>
            </a:pPr>
            <a:endParaRPr lang="es-ES"/>
          </a:p>
        </p:txBody>
      </p:sp>
      <p:sp>
        <p:nvSpPr>
          <p:cNvPr id="9" name="Rectangle 6">
            <a:extLst>
              <a:ext uri="{FF2B5EF4-FFF2-40B4-BE49-F238E27FC236}">
                <a16:creationId xmlns:a16="http://schemas.microsoft.com/office/drawing/2014/main" id="{FCCD55E5-B6FC-E0C1-3D38-0F7CA691FEBA}"/>
              </a:ext>
            </a:extLst>
          </p:cNvPr>
          <p:cNvSpPr>
            <a:spLocks noGrp="1" noChangeArrowheads="1"/>
          </p:cNvSpPr>
          <p:nvPr>
            <p:ph type="sldNum" sz="quarter" idx="12"/>
          </p:nvPr>
        </p:nvSpPr>
        <p:spPr>
          <a:ln/>
        </p:spPr>
        <p:txBody>
          <a:bodyPr/>
          <a:lstStyle>
            <a:lvl1pPr>
              <a:defRPr/>
            </a:lvl1pPr>
          </a:lstStyle>
          <a:p>
            <a:pPr>
              <a:defRPr/>
            </a:pPr>
            <a:fld id="{D956CDBB-9B91-466D-AACF-1677F415FEAE}" type="slidenum">
              <a:rPr lang="es-ES" altLang="es-CL"/>
              <a:pPr>
                <a:defRPr/>
              </a:pPr>
              <a:t>‹Nº›</a:t>
            </a:fld>
            <a:endParaRPr lang="es-ES" altLang="es-CL"/>
          </a:p>
        </p:txBody>
      </p:sp>
    </p:spTree>
    <p:extLst>
      <p:ext uri="{BB962C8B-B14F-4D97-AF65-F5344CB8AC3E}">
        <p14:creationId xmlns:p14="http://schemas.microsoft.com/office/powerpoint/2010/main" val="2057996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Rectangle 4">
            <a:extLst>
              <a:ext uri="{FF2B5EF4-FFF2-40B4-BE49-F238E27FC236}">
                <a16:creationId xmlns:a16="http://schemas.microsoft.com/office/drawing/2014/main" id="{37BA96A5-6334-965E-F029-FB82C24F3152}"/>
              </a:ext>
            </a:extLst>
          </p:cNvPr>
          <p:cNvSpPr>
            <a:spLocks noGrp="1" noChangeArrowheads="1"/>
          </p:cNvSpPr>
          <p:nvPr>
            <p:ph type="dt" sz="half" idx="10"/>
          </p:nvPr>
        </p:nvSpPr>
        <p:spPr>
          <a:ln/>
        </p:spPr>
        <p:txBody>
          <a:bodyPr/>
          <a:lstStyle>
            <a:lvl1pPr>
              <a:defRPr/>
            </a:lvl1pPr>
          </a:lstStyle>
          <a:p>
            <a:pPr>
              <a:defRPr/>
            </a:pPr>
            <a:endParaRPr lang="es-ES"/>
          </a:p>
        </p:txBody>
      </p:sp>
      <p:sp>
        <p:nvSpPr>
          <p:cNvPr id="4" name="Rectangle 5">
            <a:extLst>
              <a:ext uri="{FF2B5EF4-FFF2-40B4-BE49-F238E27FC236}">
                <a16:creationId xmlns:a16="http://schemas.microsoft.com/office/drawing/2014/main" id="{1B6FC4A3-F1AE-59AC-DB9D-EFF5584FCBC2}"/>
              </a:ext>
            </a:extLst>
          </p:cNvPr>
          <p:cNvSpPr>
            <a:spLocks noGrp="1" noChangeArrowheads="1"/>
          </p:cNvSpPr>
          <p:nvPr>
            <p:ph type="ftr" sz="quarter" idx="11"/>
          </p:nvPr>
        </p:nvSpPr>
        <p:spPr>
          <a:ln/>
        </p:spPr>
        <p:txBody>
          <a:bodyPr/>
          <a:lstStyle>
            <a:lvl1pPr>
              <a:defRPr/>
            </a:lvl1pPr>
          </a:lstStyle>
          <a:p>
            <a:pPr>
              <a:defRPr/>
            </a:pPr>
            <a:endParaRPr lang="es-ES"/>
          </a:p>
        </p:txBody>
      </p:sp>
      <p:sp>
        <p:nvSpPr>
          <p:cNvPr id="5" name="Rectangle 6">
            <a:extLst>
              <a:ext uri="{FF2B5EF4-FFF2-40B4-BE49-F238E27FC236}">
                <a16:creationId xmlns:a16="http://schemas.microsoft.com/office/drawing/2014/main" id="{DA8A8C70-EDCB-9A86-88FA-01B0E40A592B}"/>
              </a:ext>
            </a:extLst>
          </p:cNvPr>
          <p:cNvSpPr>
            <a:spLocks noGrp="1" noChangeArrowheads="1"/>
          </p:cNvSpPr>
          <p:nvPr>
            <p:ph type="sldNum" sz="quarter" idx="12"/>
          </p:nvPr>
        </p:nvSpPr>
        <p:spPr>
          <a:ln/>
        </p:spPr>
        <p:txBody>
          <a:bodyPr/>
          <a:lstStyle>
            <a:lvl1pPr>
              <a:defRPr/>
            </a:lvl1pPr>
          </a:lstStyle>
          <a:p>
            <a:pPr>
              <a:defRPr/>
            </a:pPr>
            <a:fld id="{DCA7DA0C-035F-4ED4-B078-637E9E201D8B}" type="slidenum">
              <a:rPr lang="es-ES" altLang="es-CL"/>
              <a:pPr>
                <a:defRPr/>
              </a:pPr>
              <a:t>‹Nº›</a:t>
            </a:fld>
            <a:endParaRPr lang="es-ES" altLang="es-CL"/>
          </a:p>
        </p:txBody>
      </p:sp>
    </p:spTree>
    <p:extLst>
      <p:ext uri="{BB962C8B-B14F-4D97-AF65-F5344CB8AC3E}">
        <p14:creationId xmlns:p14="http://schemas.microsoft.com/office/powerpoint/2010/main" val="588544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D739E03-821D-2E49-5012-73BE07B52833}"/>
              </a:ext>
            </a:extLst>
          </p:cNvPr>
          <p:cNvSpPr>
            <a:spLocks noGrp="1" noChangeArrowheads="1"/>
          </p:cNvSpPr>
          <p:nvPr>
            <p:ph type="dt" sz="half" idx="10"/>
          </p:nvPr>
        </p:nvSpPr>
        <p:spPr>
          <a:ln/>
        </p:spPr>
        <p:txBody>
          <a:bodyPr/>
          <a:lstStyle>
            <a:lvl1pPr>
              <a:defRPr/>
            </a:lvl1pPr>
          </a:lstStyle>
          <a:p>
            <a:pPr>
              <a:defRPr/>
            </a:pPr>
            <a:endParaRPr lang="es-ES"/>
          </a:p>
        </p:txBody>
      </p:sp>
      <p:sp>
        <p:nvSpPr>
          <p:cNvPr id="3" name="Rectangle 5">
            <a:extLst>
              <a:ext uri="{FF2B5EF4-FFF2-40B4-BE49-F238E27FC236}">
                <a16:creationId xmlns:a16="http://schemas.microsoft.com/office/drawing/2014/main" id="{F592204E-49CE-8845-38AA-FD684E0F1A6C}"/>
              </a:ext>
            </a:extLst>
          </p:cNvPr>
          <p:cNvSpPr>
            <a:spLocks noGrp="1" noChangeArrowheads="1"/>
          </p:cNvSpPr>
          <p:nvPr>
            <p:ph type="ftr" sz="quarter" idx="11"/>
          </p:nvPr>
        </p:nvSpPr>
        <p:spPr>
          <a:ln/>
        </p:spPr>
        <p:txBody>
          <a:bodyPr/>
          <a:lstStyle>
            <a:lvl1pPr>
              <a:defRPr/>
            </a:lvl1pPr>
          </a:lstStyle>
          <a:p>
            <a:pPr>
              <a:defRPr/>
            </a:pPr>
            <a:endParaRPr lang="es-ES"/>
          </a:p>
        </p:txBody>
      </p:sp>
      <p:sp>
        <p:nvSpPr>
          <p:cNvPr id="4" name="Rectangle 6">
            <a:extLst>
              <a:ext uri="{FF2B5EF4-FFF2-40B4-BE49-F238E27FC236}">
                <a16:creationId xmlns:a16="http://schemas.microsoft.com/office/drawing/2014/main" id="{F311F388-CE94-87A3-DFD2-219E3B03E00E}"/>
              </a:ext>
            </a:extLst>
          </p:cNvPr>
          <p:cNvSpPr>
            <a:spLocks noGrp="1" noChangeArrowheads="1"/>
          </p:cNvSpPr>
          <p:nvPr>
            <p:ph type="sldNum" sz="quarter" idx="12"/>
          </p:nvPr>
        </p:nvSpPr>
        <p:spPr>
          <a:ln/>
        </p:spPr>
        <p:txBody>
          <a:bodyPr/>
          <a:lstStyle>
            <a:lvl1pPr>
              <a:defRPr/>
            </a:lvl1pPr>
          </a:lstStyle>
          <a:p>
            <a:pPr>
              <a:defRPr/>
            </a:pPr>
            <a:fld id="{9107A71E-8DFE-4702-81D0-D648FF88DBFA}" type="slidenum">
              <a:rPr lang="es-ES" altLang="es-CL"/>
              <a:pPr>
                <a:defRPr/>
              </a:pPr>
              <a:t>‹Nº›</a:t>
            </a:fld>
            <a:endParaRPr lang="es-ES" altLang="es-CL"/>
          </a:p>
        </p:txBody>
      </p:sp>
    </p:spTree>
    <p:extLst>
      <p:ext uri="{BB962C8B-B14F-4D97-AF65-F5344CB8AC3E}">
        <p14:creationId xmlns:p14="http://schemas.microsoft.com/office/powerpoint/2010/main" val="3450105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1" y="409575"/>
            <a:ext cx="6016626" cy="1743075"/>
          </a:xfrm>
        </p:spPr>
        <p:txBody>
          <a:bodyPr anchor="b"/>
          <a:lstStyle>
            <a:lvl1pPr algn="l">
              <a:defRPr sz="3000" b="1"/>
            </a:lvl1pPr>
          </a:lstStyle>
          <a:p>
            <a:r>
              <a:rPr lang="es-ES"/>
              <a:t>Haga clic para modificar el estilo de título del patrón</a:t>
            </a:r>
            <a:endParaRPr lang="es-MX"/>
          </a:p>
        </p:txBody>
      </p:sp>
      <p:sp>
        <p:nvSpPr>
          <p:cNvPr id="3" name="2 Marcador de contenido"/>
          <p:cNvSpPr>
            <a:spLocks noGrp="1"/>
          </p:cNvSpPr>
          <p:nvPr>
            <p:ph idx="1"/>
          </p:nvPr>
        </p:nvSpPr>
        <p:spPr>
          <a:xfrm>
            <a:off x="7150100" y="409576"/>
            <a:ext cx="10223500"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914401" y="2152651"/>
            <a:ext cx="6016626" cy="7036595"/>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DBDC2D82-B027-6DA0-5BC0-F6263F61256A}"/>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0C0F2714-EED5-2CBE-7EE2-4BC91076B7FE}"/>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E7864FBD-9EE4-E835-A680-0D04D372D774}"/>
              </a:ext>
            </a:extLst>
          </p:cNvPr>
          <p:cNvSpPr>
            <a:spLocks noGrp="1" noChangeArrowheads="1"/>
          </p:cNvSpPr>
          <p:nvPr>
            <p:ph type="sldNum" sz="quarter" idx="12"/>
          </p:nvPr>
        </p:nvSpPr>
        <p:spPr>
          <a:ln/>
        </p:spPr>
        <p:txBody>
          <a:bodyPr/>
          <a:lstStyle>
            <a:lvl1pPr>
              <a:defRPr/>
            </a:lvl1pPr>
          </a:lstStyle>
          <a:p>
            <a:pPr>
              <a:defRPr/>
            </a:pPr>
            <a:fld id="{C63794E4-A43D-4EAC-B140-628066BC34C4}" type="slidenum">
              <a:rPr lang="es-ES" altLang="es-CL"/>
              <a:pPr>
                <a:defRPr/>
              </a:pPr>
              <a:t>‹Nº›</a:t>
            </a:fld>
            <a:endParaRPr lang="es-ES" altLang="es-CL"/>
          </a:p>
        </p:txBody>
      </p:sp>
    </p:spTree>
    <p:extLst>
      <p:ext uri="{BB962C8B-B14F-4D97-AF65-F5344CB8AC3E}">
        <p14:creationId xmlns:p14="http://schemas.microsoft.com/office/powerpoint/2010/main" val="429511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584576" y="7200900"/>
            <a:ext cx="10972800" cy="850107"/>
          </a:xfrm>
        </p:spPr>
        <p:txBody>
          <a:bodyPr anchor="b"/>
          <a:lstStyle>
            <a:lvl1pPr algn="l">
              <a:defRPr sz="3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3584576" y="919163"/>
            <a:ext cx="10972800" cy="61722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pPr lvl="0"/>
            <a:endParaRPr lang="es-MX" noProof="0"/>
          </a:p>
        </p:txBody>
      </p:sp>
      <p:sp>
        <p:nvSpPr>
          <p:cNvPr id="4" name="3 Marcador de texto"/>
          <p:cNvSpPr>
            <a:spLocks noGrp="1"/>
          </p:cNvSpPr>
          <p:nvPr>
            <p:ph type="body" sz="half" idx="2"/>
          </p:nvPr>
        </p:nvSpPr>
        <p:spPr>
          <a:xfrm>
            <a:off x="3584576" y="8051007"/>
            <a:ext cx="10972800" cy="1207293"/>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DC661AA9-F858-320F-92AB-FC41D8CF72EC}"/>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78398B0E-4D2F-6573-F5CB-D53A328E675D}"/>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C8343ABC-0618-4016-95C9-C598F6554FD9}"/>
              </a:ext>
            </a:extLst>
          </p:cNvPr>
          <p:cNvSpPr>
            <a:spLocks noGrp="1" noChangeArrowheads="1"/>
          </p:cNvSpPr>
          <p:nvPr>
            <p:ph type="sldNum" sz="quarter" idx="12"/>
          </p:nvPr>
        </p:nvSpPr>
        <p:spPr>
          <a:ln/>
        </p:spPr>
        <p:txBody>
          <a:bodyPr/>
          <a:lstStyle>
            <a:lvl1pPr>
              <a:defRPr/>
            </a:lvl1pPr>
          </a:lstStyle>
          <a:p>
            <a:pPr>
              <a:defRPr/>
            </a:pPr>
            <a:fld id="{8BCCB4AB-AC03-40E9-9550-29637783511F}" type="slidenum">
              <a:rPr lang="es-ES" altLang="es-CL"/>
              <a:pPr>
                <a:defRPr/>
              </a:pPr>
              <a:t>‹Nº›</a:t>
            </a:fld>
            <a:endParaRPr lang="es-ES" altLang="es-CL"/>
          </a:p>
        </p:txBody>
      </p:sp>
    </p:spTree>
    <p:extLst>
      <p:ext uri="{BB962C8B-B14F-4D97-AF65-F5344CB8AC3E}">
        <p14:creationId xmlns:p14="http://schemas.microsoft.com/office/powerpoint/2010/main" val="3398840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Rectangle 4">
            <a:extLst>
              <a:ext uri="{FF2B5EF4-FFF2-40B4-BE49-F238E27FC236}">
                <a16:creationId xmlns:a16="http://schemas.microsoft.com/office/drawing/2014/main" id="{C6B43C3D-D636-5286-229E-88700C02D726}"/>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163AA42F-C1AB-1E87-5A28-841BF7D38739}"/>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4AB6E52F-BFDB-F6C3-1920-22945FAA392B}"/>
              </a:ext>
            </a:extLst>
          </p:cNvPr>
          <p:cNvSpPr>
            <a:spLocks noGrp="1" noChangeArrowheads="1"/>
          </p:cNvSpPr>
          <p:nvPr>
            <p:ph type="sldNum" sz="quarter" idx="12"/>
          </p:nvPr>
        </p:nvSpPr>
        <p:spPr>
          <a:ln/>
        </p:spPr>
        <p:txBody>
          <a:bodyPr/>
          <a:lstStyle>
            <a:lvl1pPr>
              <a:defRPr/>
            </a:lvl1pPr>
          </a:lstStyle>
          <a:p>
            <a:pPr>
              <a:defRPr/>
            </a:pPr>
            <a:fld id="{69A00501-D48B-48B0-82E0-F7D8D6AAB6FA}" type="slidenum">
              <a:rPr lang="es-ES" altLang="es-CL"/>
              <a:pPr>
                <a:defRPr/>
              </a:pPr>
              <a:t>‹Nº›</a:t>
            </a:fld>
            <a:endParaRPr lang="es-ES" altLang="es-CL"/>
          </a:p>
        </p:txBody>
      </p:sp>
    </p:spTree>
    <p:extLst>
      <p:ext uri="{BB962C8B-B14F-4D97-AF65-F5344CB8AC3E}">
        <p14:creationId xmlns:p14="http://schemas.microsoft.com/office/powerpoint/2010/main" val="9740978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3030200" y="914400"/>
            <a:ext cx="3886200" cy="8229600"/>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1371600" y="914400"/>
            <a:ext cx="11353800" cy="82296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Rectangle 4">
            <a:extLst>
              <a:ext uri="{FF2B5EF4-FFF2-40B4-BE49-F238E27FC236}">
                <a16:creationId xmlns:a16="http://schemas.microsoft.com/office/drawing/2014/main" id="{79A923B0-922C-80A5-5FE5-F1DAB4708FAE}"/>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6EC8B990-4FFD-B8F5-8262-3506209100C6}"/>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B4EFDC44-D8D7-0AAC-92DE-194FD7FBDEBB}"/>
              </a:ext>
            </a:extLst>
          </p:cNvPr>
          <p:cNvSpPr>
            <a:spLocks noGrp="1" noChangeArrowheads="1"/>
          </p:cNvSpPr>
          <p:nvPr>
            <p:ph type="sldNum" sz="quarter" idx="12"/>
          </p:nvPr>
        </p:nvSpPr>
        <p:spPr>
          <a:ln/>
        </p:spPr>
        <p:txBody>
          <a:bodyPr/>
          <a:lstStyle>
            <a:lvl1pPr>
              <a:defRPr/>
            </a:lvl1pPr>
          </a:lstStyle>
          <a:p>
            <a:pPr>
              <a:defRPr/>
            </a:pPr>
            <a:fld id="{0E6DC703-21E0-4924-94CF-AD2509450959}" type="slidenum">
              <a:rPr lang="es-ES" altLang="es-CL"/>
              <a:pPr>
                <a:defRPr/>
              </a:pPr>
              <a:t>‹Nº›</a:t>
            </a:fld>
            <a:endParaRPr lang="es-ES" altLang="es-CL"/>
          </a:p>
        </p:txBody>
      </p:sp>
    </p:spTree>
    <p:extLst>
      <p:ext uri="{BB962C8B-B14F-4D97-AF65-F5344CB8AC3E}">
        <p14:creationId xmlns:p14="http://schemas.microsoft.com/office/powerpoint/2010/main" val="247085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EF9F4"/>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22F794D-A9C9-9AB0-98FE-02583F5DEB17}"/>
              </a:ext>
            </a:extLst>
          </p:cNvPr>
          <p:cNvSpPr>
            <a:spLocks noGrp="1" noChangeArrowheads="1"/>
          </p:cNvSpPr>
          <p:nvPr>
            <p:ph type="title"/>
          </p:nvPr>
        </p:nvSpPr>
        <p:spPr bwMode="auto">
          <a:xfrm>
            <a:off x="1371600" y="914400"/>
            <a:ext cx="155448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a:t>Haga clic para modificar el estilo de título del patrón</a:t>
            </a:r>
          </a:p>
        </p:txBody>
      </p:sp>
      <p:sp>
        <p:nvSpPr>
          <p:cNvPr id="1027" name="Rectangle 3">
            <a:extLst>
              <a:ext uri="{FF2B5EF4-FFF2-40B4-BE49-F238E27FC236}">
                <a16:creationId xmlns:a16="http://schemas.microsoft.com/office/drawing/2014/main" id="{67DEC10D-D840-D91F-7ACB-AEDC0A767321}"/>
              </a:ext>
            </a:extLst>
          </p:cNvPr>
          <p:cNvSpPr>
            <a:spLocks noGrp="1" noChangeArrowheads="1"/>
          </p:cNvSpPr>
          <p:nvPr>
            <p:ph type="body" idx="1"/>
          </p:nvPr>
        </p:nvSpPr>
        <p:spPr bwMode="auto">
          <a:xfrm>
            <a:off x="1371600" y="2971800"/>
            <a:ext cx="155448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el estilo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p>
        </p:txBody>
      </p:sp>
      <p:sp>
        <p:nvSpPr>
          <p:cNvPr id="1028" name="Rectangle 4">
            <a:extLst>
              <a:ext uri="{FF2B5EF4-FFF2-40B4-BE49-F238E27FC236}">
                <a16:creationId xmlns:a16="http://schemas.microsoft.com/office/drawing/2014/main" id="{F886E769-39CC-B9CE-70E9-A62B89E1192F}"/>
              </a:ext>
            </a:extLst>
          </p:cNvPr>
          <p:cNvSpPr>
            <a:spLocks noGrp="1" noChangeArrowheads="1"/>
          </p:cNvSpPr>
          <p:nvPr>
            <p:ph type="dt" sz="half" idx="2"/>
          </p:nvPr>
        </p:nvSpPr>
        <p:spPr bwMode="auto">
          <a:xfrm>
            <a:off x="1371600" y="9372600"/>
            <a:ext cx="38100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2100">
                <a:latin typeface="Times New Roman" pitchFamily="18" charset="0"/>
              </a:defRPr>
            </a:lvl1pPr>
          </a:lstStyle>
          <a:p>
            <a:pPr>
              <a:defRPr/>
            </a:pPr>
            <a:endParaRPr lang="es-ES"/>
          </a:p>
        </p:txBody>
      </p:sp>
      <p:sp>
        <p:nvSpPr>
          <p:cNvPr id="1029" name="Rectangle 5">
            <a:extLst>
              <a:ext uri="{FF2B5EF4-FFF2-40B4-BE49-F238E27FC236}">
                <a16:creationId xmlns:a16="http://schemas.microsoft.com/office/drawing/2014/main" id="{EED663A5-B0F0-7F83-819B-26A50CE3B101}"/>
              </a:ext>
            </a:extLst>
          </p:cNvPr>
          <p:cNvSpPr>
            <a:spLocks noGrp="1" noChangeArrowheads="1"/>
          </p:cNvSpPr>
          <p:nvPr>
            <p:ph type="ftr" sz="quarter" idx="3"/>
          </p:nvPr>
        </p:nvSpPr>
        <p:spPr bwMode="auto">
          <a:xfrm>
            <a:off x="6248400" y="9372600"/>
            <a:ext cx="57912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2100">
                <a:latin typeface="Times New Roman" pitchFamily="18" charset="0"/>
              </a:defRPr>
            </a:lvl1pPr>
          </a:lstStyle>
          <a:p>
            <a:pPr>
              <a:defRPr/>
            </a:pPr>
            <a:endParaRPr lang="es-ES"/>
          </a:p>
        </p:txBody>
      </p:sp>
      <p:sp>
        <p:nvSpPr>
          <p:cNvPr id="1030" name="Rectangle 6">
            <a:extLst>
              <a:ext uri="{FF2B5EF4-FFF2-40B4-BE49-F238E27FC236}">
                <a16:creationId xmlns:a16="http://schemas.microsoft.com/office/drawing/2014/main" id="{6AE735E0-049F-E281-8C73-6FA8A2547E80}"/>
              </a:ext>
            </a:extLst>
          </p:cNvPr>
          <p:cNvSpPr>
            <a:spLocks noGrp="1" noChangeArrowheads="1"/>
          </p:cNvSpPr>
          <p:nvPr>
            <p:ph type="sldNum" sz="quarter" idx="4"/>
          </p:nvPr>
        </p:nvSpPr>
        <p:spPr bwMode="auto">
          <a:xfrm>
            <a:off x="13106400" y="9372600"/>
            <a:ext cx="38100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2100"/>
            </a:lvl1pPr>
          </a:lstStyle>
          <a:p>
            <a:pPr>
              <a:defRPr/>
            </a:pPr>
            <a:fld id="{9AFAEA5C-7779-4603-BB2B-5371AC24DF0F}" type="slidenum">
              <a:rPr lang="es-ES" altLang="es-CL"/>
              <a:pPr>
                <a:defRPr/>
              </a:pPr>
              <a:t>‹Nº›</a:t>
            </a:fld>
            <a:endParaRPr lang="es-ES" altLang="es-CL"/>
          </a:p>
        </p:txBody>
      </p:sp>
    </p:spTree>
    <p:extLst>
      <p:ext uri="{BB962C8B-B14F-4D97-AF65-F5344CB8AC3E}">
        <p14:creationId xmlns:p14="http://schemas.microsoft.com/office/powerpoint/2010/main" val="29711683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ctr" rtl="0" eaLnBrk="0" fontAlgn="base" hangingPunct="0">
        <a:spcBef>
          <a:spcPct val="0"/>
        </a:spcBef>
        <a:spcAft>
          <a:spcPct val="0"/>
        </a:spcAft>
        <a:defRPr sz="6600">
          <a:solidFill>
            <a:schemeClr val="tx2"/>
          </a:solidFill>
          <a:latin typeface="+mj-lt"/>
          <a:ea typeface="+mj-ea"/>
          <a:cs typeface="+mj-cs"/>
        </a:defRPr>
      </a:lvl1pPr>
      <a:lvl2pPr algn="ctr" rtl="0" eaLnBrk="0" fontAlgn="base" hangingPunct="0">
        <a:spcBef>
          <a:spcPct val="0"/>
        </a:spcBef>
        <a:spcAft>
          <a:spcPct val="0"/>
        </a:spcAft>
        <a:defRPr sz="6600">
          <a:solidFill>
            <a:schemeClr val="tx2"/>
          </a:solidFill>
          <a:latin typeface="Times New Roman" pitchFamily="18" charset="0"/>
        </a:defRPr>
      </a:lvl2pPr>
      <a:lvl3pPr algn="ctr" rtl="0" eaLnBrk="0" fontAlgn="base" hangingPunct="0">
        <a:spcBef>
          <a:spcPct val="0"/>
        </a:spcBef>
        <a:spcAft>
          <a:spcPct val="0"/>
        </a:spcAft>
        <a:defRPr sz="6600">
          <a:solidFill>
            <a:schemeClr val="tx2"/>
          </a:solidFill>
          <a:latin typeface="Times New Roman" pitchFamily="18" charset="0"/>
        </a:defRPr>
      </a:lvl3pPr>
      <a:lvl4pPr algn="ctr" rtl="0" eaLnBrk="0" fontAlgn="base" hangingPunct="0">
        <a:spcBef>
          <a:spcPct val="0"/>
        </a:spcBef>
        <a:spcAft>
          <a:spcPct val="0"/>
        </a:spcAft>
        <a:defRPr sz="6600">
          <a:solidFill>
            <a:schemeClr val="tx2"/>
          </a:solidFill>
          <a:latin typeface="Times New Roman" pitchFamily="18" charset="0"/>
        </a:defRPr>
      </a:lvl4pPr>
      <a:lvl5pPr algn="ctr" rtl="0" eaLnBrk="0" fontAlgn="base" hangingPunct="0">
        <a:spcBef>
          <a:spcPct val="0"/>
        </a:spcBef>
        <a:spcAft>
          <a:spcPct val="0"/>
        </a:spcAft>
        <a:defRPr sz="6600">
          <a:solidFill>
            <a:schemeClr val="tx2"/>
          </a:solidFill>
          <a:latin typeface="Times New Roman" pitchFamily="18" charset="0"/>
        </a:defRPr>
      </a:lvl5pPr>
      <a:lvl6pPr marL="685800" algn="ctr" rtl="0" fontAlgn="base">
        <a:spcBef>
          <a:spcPct val="0"/>
        </a:spcBef>
        <a:spcAft>
          <a:spcPct val="0"/>
        </a:spcAft>
        <a:defRPr sz="6600">
          <a:solidFill>
            <a:schemeClr val="tx2"/>
          </a:solidFill>
          <a:latin typeface="Times New Roman" pitchFamily="18" charset="0"/>
        </a:defRPr>
      </a:lvl6pPr>
      <a:lvl7pPr marL="1371600" algn="ctr" rtl="0" fontAlgn="base">
        <a:spcBef>
          <a:spcPct val="0"/>
        </a:spcBef>
        <a:spcAft>
          <a:spcPct val="0"/>
        </a:spcAft>
        <a:defRPr sz="6600">
          <a:solidFill>
            <a:schemeClr val="tx2"/>
          </a:solidFill>
          <a:latin typeface="Times New Roman" pitchFamily="18" charset="0"/>
        </a:defRPr>
      </a:lvl7pPr>
      <a:lvl8pPr marL="2057400" algn="ctr" rtl="0" fontAlgn="base">
        <a:spcBef>
          <a:spcPct val="0"/>
        </a:spcBef>
        <a:spcAft>
          <a:spcPct val="0"/>
        </a:spcAft>
        <a:defRPr sz="6600">
          <a:solidFill>
            <a:schemeClr val="tx2"/>
          </a:solidFill>
          <a:latin typeface="Times New Roman" pitchFamily="18" charset="0"/>
        </a:defRPr>
      </a:lvl8pPr>
      <a:lvl9pPr marL="2743200" algn="ctr" rtl="0" fontAlgn="base">
        <a:spcBef>
          <a:spcPct val="0"/>
        </a:spcBef>
        <a:spcAft>
          <a:spcPct val="0"/>
        </a:spcAft>
        <a:defRPr sz="6600">
          <a:solidFill>
            <a:schemeClr val="tx2"/>
          </a:solidFill>
          <a:latin typeface="Times New Roman" pitchFamily="18" charset="0"/>
        </a:defRPr>
      </a:lvl9pPr>
    </p:titleStyle>
    <p:bodyStyle>
      <a:lvl1pPr marL="514350" indent="-514350" algn="l" rtl="0" eaLnBrk="0" fontAlgn="base" hangingPunct="0">
        <a:spcBef>
          <a:spcPct val="20000"/>
        </a:spcBef>
        <a:spcAft>
          <a:spcPct val="0"/>
        </a:spcAft>
        <a:buChar char="•"/>
        <a:defRPr sz="4800">
          <a:solidFill>
            <a:schemeClr val="tx1"/>
          </a:solidFill>
          <a:latin typeface="+mn-lt"/>
          <a:ea typeface="+mn-ea"/>
          <a:cs typeface="+mn-cs"/>
        </a:defRPr>
      </a:lvl1pPr>
      <a:lvl2pPr marL="1114425" indent="-428625" algn="l" rtl="0" eaLnBrk="0" fontAlgn="base" hangingPunct="0">
        <a:spcBef>
          <a:spcPct val="20000"/>
        </a:spcBef>
        <a:spcAft>
          <a:spcPct val="0"/>
        </a:spcAft>
        <a:buChar char="–"/>
        <a:defRPr sz="4200">
          <a:solidFill>
            <a:schemeClr val="tx1"/>
          </a:solidFill>
          <a:latin typeface="+mn-lt"/>
        </a:defRPr>
      </a:lvl2pPr>
      <a:lvl3pPr marL="1714500" indent="-342900" algn="l" rtl="0" eaLnBrk="0" fontAlgn="base" hangingPunct="0">
        <a:spcBef>
          <a:spcPct val="20000"/>
        </a:spcBef>
        <a:spcAft>
          <a:spcPct val="0"/>
        </a:spcAft>
        <a:buChar char="•"/>
        <a:defRPr sz="3600">
          <a:solidFill>
            <a:schemeClr val="tx1"/>
          </a:solidFill>
          <a:latin typeface="+mn-lt"/>
        </a:defRPr>
      </a:lvl3pPr>
      <a:lvl4pPr marL="2400300" indent="-342900" algn="l" rtl="0" eaLnBrk="0" fontAlgn="base" hangingPunct="0">
        <a:spcBef>
          <a:spcPct val="20000"/>
        </a:spcBef>
        <a:spcAft>
          <a:spcPct val="0"/>
        </a:spcAft>
        <a:buChar char="–"/>
        <a:defRPr sz="3000">
          <a:solidFill>
            <a:schemeClr val="tx1"/>
          </a:solidFill>
          <a:latin typeface="+mn-lt"/>
        </a:defRPr>
      </a:lvl4pPr>
      <a:lvl5pPr marL="3086100" indent="-342900" algn="l" rtl="0" eaLnBrk="0" fontAlgn="base" hangingPunct="0">
        <a:spcBef>
          <a:spcPct val="20000"/>
        </a:spcBef>
        <a:spcAft>
          <a:spcPct val="0"/>
        </a:spcAft>
        <a:buChar char="»"/>
        <a:defRPr sz="3000">
          <a:solidFill>
            <a:schemeClr val="tx1"/>
          </a:solidFill>
          <a:latin typeface="+mn-lt"/>
        </a:defRPr>
      </a:lvl5pPr>
      <a:lvl6pPr marL="3771900" indent="-342900" algn="l" rtl="0" fontAlgn="base">
        <a:spcBef>
          <a:spcPct val="20000"/>
        </a:spcBef>
        <a:spcAft>
          <a:spcPct val="0"/>
        </a:spcAft>
        <a:buChar char="»"/>
        <a:defRPr sz="3000">
          <a:solidFill>
            <a:schemeClr val="tx1"/>
          </a:solidFill>
          <a:latin typeface="+mn-lt"/>
        </a:defRPr>
      </a:lvl6pPr>
      <a:lvl7pPr marL="4457700" indent="-342900" algn="l" rtl="0" fontAlgn="base">
        <a:spcBef>
          <a:spcPct val="20000"/>
        </a:spcBef>
        <a:spcAft>
          <a:spcPct val="0"/>
        </a:spcAft>
        <a:buChar char="»"/>
        <a:defRPr sz="3000">
          <a:solidFill>
            <a:schemeClr val="tx1"/>
          </a:solidFill>
          <a:latin typeface="+mn-lt"/>
        </a:defRPr>
      </a:lvl7pPr>
      <a:lvl8pPr marL="5143500" indent="-342900" algn="l" rtl="0" fontAlgn="base">
        <a:spcBef>
          <a:spcPct val="20000"/>
        </a:spcBef>
        <a:spcAft>
          <a:spcPct val="0"/>
        </a:spcAft>
        <a:buChar char="»"/>
        <a:defRPr sz="3000">
          <a:solidFill>
            <a:schemeClr val="tx1"/>
          </a:solidFill>
          <a:latin typeface="+mn-lt"/>
        </a:defRPr>
      </a:lvl8pPr>
      <a:lvl9pPr marL="5829300" indent="-342900" algn="l" rtl="0" fontAlgn="base">
        <a:spcBef>
          <a:spcPct val="20000"/>
        </a:spcBef>
        <a:spcAft>
          <a:spcPct val="0"/>
        </a:spcAft>
        <a:buChar char="»"/>
        <a:defRPr sz="3000">
          <a:solidFill>
            <a:schemeClr val="tx1"/>
          </a:solidFill>
          <a:latin typeface="+mn-lt"/>
        </a:defRPr>
      </a:lvl9pPr>
    </p:bodyStyle>
    <p:otherStyle>
      <a:defPPr>
        <a:defRPr lang="es-MX"/>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svg"/></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http://fqcolindres.blogspot.com/2015/05/quimica-organica.html" TargetMode="External"/><Relationship Id="rId4" Type="http://schemas.openxmlformats.org/officeDocument/2006/relationships/image" Target="../media/image46.gif"/></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4.gi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5.svg"/><Relationship Id="rId7" Type="http://schemas.openxmlformats.org/officeDocument/2006/relationships/image" Target="../media/image5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2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64.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6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24.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7.png"/><Relationship Id="rId1" Type="http://schemas.openxmlformats.org/officeDocument/2006/relationships/slideLayout" Target="../slideLayouts/slideLayout14.xml"/><Relationship Id="rId4" Type="http://schemas.openxmlformats.org/officeDocument/2006/relationships/image" Target="../media/image68.png"/></Relationships>
</file>

<file path=ppt/slides/_rels/slide2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60.png"/><Relationship Id="rId2" Type="http://schemas.openxmlformats.org/officeDocument/2006/relationships/image" Target="../media/image69.png"/><Relationship Id="rId1" Type="http://schemas.openxmlformats.org/officeDocument/2006/relationships/slideLayout" Target="../slideLayouts/slideLayout16.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5.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4.xml"/><Relationship Id="rId5" Type="http://schemas.openxmlformats.org/officeDocument/2006/relationships/image" Target="../media/image60.png"/><Relationship Id="rId4" Type="http://schemas.openxmlformats.org/officeDocument/2006/relationships/image" Target="../media/image7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36.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87.png"/><Relationship Id="rId2" Type="http://schemas.openxmlformats.org/officeDocument/2006/relationships/image" Target="../media/image1.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6.png"/><Relationship Id="rId4" Type="http://schemas.openxmlformats.org/officeDocument/2006/relationships/image" Target="../media/image85.png"/></Relationships>
</file>

<file path=ppt/slides/_rels/slide3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sv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jpeg"/></Relationships>
</file>

<file path=ppt/slides/_rels/slide4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hyperlink" Target="https://enciclopediaonline.com/es/el-carbono-y-su-importancia-para-las-moleculas-biologica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hyperlink" Target="https://unisonqb.blogspot.com/2017/03/"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gif"/></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pic>
          <p:nvPicPr>
            <p:cNvPr id="3" name="Picture 3"/>
            <p:cNvPicPr>
              <a:picLocks noChangeAspect="1"/>
            </p:cNvPicPr>
            <p:nvPr/>
          </p:nvPicPr>
          <p:blipFill>
            <a:blip r:embed="rId2"/>
            <a:srcRect t="7786" b="7786"/>
            <a:stretch>
              <a:fillRect/>
            </a:stretch>
          </p:blipFill>
          <p:spPr>
            <a:xfrm>
              <a:off x="0" y="0"/>
              <a:ext cx="24384000" cy="13716000"/>
            </a:xfrm>
            <a:prstGeom prst="rect">
              <a:avLst/>
            </a:prstGeom>
          </p:spPr>
        </p:pic>
      </p:grpSp>
      <p:sp>
        <p:nvSpPr>
          <p:cNvPr id="4" name="Freeform 4"/>
          <p:cNvSpPr/>
          <p:nvPr/>
        </p:nvSpPr>
        <p:spPr>
          <a:xfrm>
            <a:off x="13775294" y="-1370327"/>
            <a:ext cx="6024611" cy="5838395"/>
          </a:xfrm>
          <a:custGeom>
            <a:avLst/>
            <a:gdLst/>
            <a:ahLst/>
            <a:cxnLst/>
            <a:rect l="l" t="t" r="r" b="b"/>
            <a:pathLst>
              <a:path w="6024611" h="5838395">
                <a:moveTo>
                  <a:pt x="0" y="0"/>
                </a:moveTo>
                <a:lnTo>
                  <a:pt x="6024611" y="0"/>
                </a:lnTo>
                <a:lnTo>
                  <a:pt x="6024611" y="5838396"/>
                </a:lnTo>
                <a:lnTo>
                  <a:pt x="0" y="58383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
        <p:nvSpPr>
          <p:cNvPr id="5" name="Freeform 5"/>
          <p:cNvSpPr/>
          <p:nvPr/>
        </p:nvSpPr>
        <p:spPr>
          <a:xfrm>
            <a:off x="-993151" y="6031835"/>
            <a:ext cx="5559974" cy="5428557"/>
          </a:xfrm>
          <a:custGeom>
            <a:avLst/>
            <a:gdLst/>
            <a:ahLst/>
            <a:cxnLst/>
            <a:rect l="l" t="t" r="r" b="b"/>
            <a:pathLst>
              <a:path w="5559974" h="5428557">
                <a:moveTo>
                  <a:pt x="0" y="0"/>
                </a:moveTo>
                <a:lnTo>
                  <a:pt x="5559974" y="0"/>
                </a:lnTo>
                <a:lnTo>
                  <a:pt x="5559974" y="5428556"/>
                </a:lnTo>
                <a:lnTo>
                  <a:pt x="0" y="54285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L" noProof="0" dirty="0"/>
          </a:p>
        </p:txBody>
      </p:sp>
      <p:grpSp>
        <p:nvGrpSpPr>
          <p:cNvPr id="6" name="Group 6"/>
          <p:cNvGrpSpPr/>
          <p:nvPr/>
        </p:nvGrpSpPr>
        <p:grpSpPr>
          <a:xfrm rot="-499121">
            <a:off x="967390" y="2109561"/>
            <a:ext cx="9448876" cy="2841413"/>
            <a:chOff x="0" y="0"/>
            <a:chExt cx="2702896" cy="812800"/>
          </a:xfrm>
        </p:grpSpPr>
        <p:sp>
          <p:nvSpPr>
            <p:cNvPr id="7" name="Freeform 7"/>
            <p:cNvSpPr/>
            <p:nvPr/>
          </p:nvSpPr>
          <p:spPr>
            <a:xfrm>
              <a:off x="0" y="0"/>
              <a:ext cx="2702896" cy="812800"/>
            </a:xfrm>
            <a:custGeom>
              <a:avLst/>
              <a:gdLst/>
              <a:ahLst/>
              <a:cxnLst/>
              <a:rect l="l" t="t" r="r" b="b"/>
              <a:pathLst>
                <a:path w="2702896" h="812800">
                  <a:moveTo>
                    <a:pt x="0" y="0"/>
                  </a:moveTo>
                  <a:lnTo>
                    <a:pt x="2702896" y="0"/>
                  </a:lnTo>
                  <a:lnTo>
                    <a:pt x="2702896" y="812800"/>
                  </a:lnTo>
                  <a:lnTo>
                    <a:pt x="0" y="812800"/>
                  </a:lnTo>
                  <a:close/>
                </a:path>
              </a:pathLst>
            </a:custGeom>
            <a:solidFill>
              <a:srgbClr val="E65C7E"/>
            </a:solidFill>
          </p:spPr>
          <p:txBody>
            <a:bodyPr/>
            <a:lstStyle/>
            <a:p>
              <a:endParaRPr lang="es-CL" noProof="0" dirty="0"/>
            </a:p>
          </p:txBody>
        </p:sp>
        <p:sp>
          <p:nvSpPr>
            <p:cNvPr id="8" name="TextBox 8"/>
            <p:cNvSpPr txBox="1"/>
            <p:nvPr/>
          </p:nvSpPr>
          <p:spPr>
            <a:xfrm>
              <a:off x="0" y="-38100"/>
              <a:ext cx="2702896" cy="850900"/>
            </a:xfrm>
            <a:prstGeom prst="rect">
              <a:avLst/>
            </a:prstGeom>
          </p:spPr>
          <p:txBody>
            <a:bodyPr lIns="50800" tIns="50800" rIns="50800" bIns="50800" rtlCol="0" anchor="ctr"/>
            <a:lstStyle/>
            <a:p>
              <a:pPr algn="ctr">
                <a:lnSpc>
                  <a:spcPts val="2659"/>
                </a:lnSpc>
                <a:spcBef>
                  <a:spcPct val="0"/>
                </a:spcBef>
              </a:pPr>
              <a:endParaRPr lang="es-CL" noProof="0" dirty="0"/>
            </a:p>
          </p:txBody>
        </p:sp>
      </p:grpSp>
      <p:grpSp>
        <p:nvGrpSpPr>
          <p:cNvPr id="9" name="Group 9"/>
          <p:cNvGrpSpPr/>
          <p:nvPr/>
        </p:nvGrpSpPr>
        <p:grpSpPr>
          <a:xfrm>
            <a:off x="4786650" y="4435342"/>
            <a:ext cx="11456080" cy="3665046"/>
            <a:chOff x="0" y="0"/>
            <a:chExt cx="15274773" cy="4886728"/>
          </a:xfrm>
        </p:grpSpPr>
        <p:grpSp>
          <p:nvGrpSpPr>
            <p:cNvPr id="10" name="Group 10"/>
            <p:cNvGrpSpPr/>
            <p:nvPr/>
          </p:nvGrpSpPr>
          <p:grpSpPr>
            <a:xfrm rot="-293992">
              <a:off x="1313146" y="531127"/>
              <a:ext cx="12598501" cy="3788551"/>
              <a:chOff x="0" y="0"/>
              <a:chExt cx="2702896" cy="812800"/>
            </a:xfrm>
          </p:grpSpPr>
          <p:sp>
            <p:nvSpPr>
              <p:cNvPr id="11" name="Freeform 11"/>
              <p:cNvSpPr/>
              <p:nvPr/>
            </p:nvSpPr>
            <p:spPr>
              <a:xfrm>
                <a:off x="0" y="0"/>
                <a:ext cx="2702896" cy="812800"/>
              </a:xfrm>
              <a:custGeom>
                <a:avLst/>
                <a:gdLst/>
                <a:ahLst/>
                <a:cxnLst/>
                <a:rect l="l" t="t" r="r" b="b"/>
                <a:pathLst>
                  <a:path w="2702896" h="812800">
                    <a:moveTo>
                      <a:pt x="0" y="0"/>
                    </a:moveTo>
                    <a:lnTo>
                      <a:pt x="2702896" y="0"/>
                    </a:lnTo>
                    <a:lnTo>
                      <a:pt x="2702896" y="812800"/>
                    </a:lnTo>
                    <a:lnTo>
                      <a:pt x="0" y="812800"/>
                    </a:lnTo>
                    <a:close/>
                  </a:path>
                </a:pathLst>
              </a:custGeom>
              <a:solidFill>
                <a:srgbClr val="1AB5DB"/>
              </a:solidFill>
            </p:spPr>
            <p:txBody>
              <a:bodyPr/>
              <a:lstStyle/>
              <a:p>
                <a:endParaRPr lang="es-CL" noProof="0" dirty="0"/>
              </a:p>
            </p:txBody>
          </p:sp>
          <p:sp>
            <p:nvSpPr>
              <p:cNvPr id="12" name="TextBox 12"/>
              <p:cNvSpPr txBox="1"/>
              <p:nvPr/>
            </p:nvSpPr>
            <p:spPr>
              <a:xfrm>
                <a:off x="0" y="-38100"/>
                <a:ext cx="2702896" cy="850900"/>
              </a:xfrm>
              <a:prstGeom prst="rect">
                <a:avLst/>
              </a:prstGeom>
            </p:spPr>
            <p:txBody>
              <a:bodyPr lIns="50800" tIns="50800" rIns="50800" bIns="50800" rtlCol="0" anchor="ctr"/>
              <a:lstStyle/>
              <a:p>
                <a:pPr algn="ctr">
                  <a:lnSpc>
                    <a:spcPts val="2659"/>
                  </a:lnSpc>
                  <a:spcBef>
                    <a:spcPct val="0"/>
                  </a:spcBef>
                </a:pPr>
                <a:endParaRPr lang="es-CL" noProof="0" dirty="0"/>
              </a:p>
            </p:txBody>
          </p:sp>
        </p:grpSp>
        <p:sp>
          <p:nvSpPr>
            <p:cNvPr id="13" name="TextBox 13"/>
            <p:cNvSpPr txBox="1"/>
            <p:nvPr/>
          </p:nvSpPr>
          <p:spPr>
            <a:xfrm rot="-293992">
              <a:off x="124255" y="888597"/>
              <a:ext cx="15034400" cy="3362194"/>
            </a:xfrm>
            <a:prstGeom prst="rect">
              <a:avLst/>
            </a:prstGeom>
          </p:spPr>
          <p:txBody>
            <a:bodyPr lIns="0" tIns="0" rIns="0" bIns="0" rtlCol="0" anchor="t">
              <a:spAutoFit/>
            </a:bodyPr>
            <a:lstStyle/>
            <a:p>
              <a:pPr algn="ctr">
                <a:lnSpc>
                  <a:spcPts val="9277"/>
                </a:lnSpc>
              </a:pPr>
              <a:r>
                <a:rPr lang="es-CL" sz="9371" noProof="0" dirty="0">
                  <a:solidFill>
                    <a:srgbClr val="FFFFFF"/>
                  </a:solidFill>
                  <a:latin typeface="Scripter"/>
                  <a:ea typeface="Scripter"/>
                  <a:cs typeface="Scripter"/>
                  <a:sym typeface="Scripter"/>
                </a:rPr>
                <a:t>Módulo común Química</a:t>
              </a:r>
            </a:p>
          </p:txBody>
        </p:sp>
      </p:grpSp>
      <p:sp>
        <p:nvSpPr>
          <p:cNvPr id="14" name="Freeform 14"/>
          <p:cNvSpPr/>
          <p:nvPr/>
        </p:nvSpPr>
        <p:spPr>
          <a:xfrm>
            <a:off x="3198886" y="5454717"/>
            <a:ext cx="2492942" cy="2492942"/>
          </a:xfrm>
          <a:custGeom>
            <a:avLst/>
            <a:gdLst/>
            <a:ahLst/>
            <a:cxnLst/>
            <a:rect l="l" t="t" r="r" b="b"/>
            <a:pathLst>
              <a:path w="2492942" h="2492942">
                <a:moveTo>
                  <a:pt x="0" y="0"/>
                </a:moveTo>
                <a:lnTo>
                  <a:pt x="2492942" y="0"/>
                </a:lnTo>
                <a:lnTo>
                  <a:pt x="2492942" y="2492942"/>
                </a:lnTo>
                <a:lnTo>
                  <a:pt x="0" y="249294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CL" noProof="0" dirty="0"/>
          </a:p>
        </p:txBody>
      </p:sp>
      <p:sp>
        <p:nvSpPr>
          <p:cNvPr id="15" name="Freeform 15"/>
          <p:cNvSpPr/>
          <p:nvPr/>
        </p:nvSpPr>
        <p:spPr>
          <a:xfrm>
            <a:off x="0" y="46784"/>
            <a:ext cx="1176587" cy="981916"/>
          </a:xfrm>
          <a:custGeom>
            <a:avLst/>
            <a:gdLst/>
            <a:ahLst/>
            <a:cxnLst/>
            <a:rect l="l" t="t" r="r" b="b"/>
            <a:pathLst>
              <a:path w="1176587" h="981916">
                <a:moveTo>
                  <a:pt x="0" y="0"/>
                </a:moveTo>
                <a:lnTo>
                  <a:pt x="1176587" y="0"/>
                </a:lnTo>
                <a:lnTo>
                  <a:pt x="1176587" y="981916"/>
                </a:lnTo>
                <a:lnTo>
                  <a:pt x="0" y="98191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s-CL" noProof="0" dirty="0"/>
          </a:p>
        </p:txBody>
      </p:sp>
      <p:sp>
        <p:nvSpPr>
          <p:cNvPr id="16" name="Freeform 16"/>
          <p:cNvSpPr/>
          <p:nvPr/>
        </p:nvSpPr>
        <p:spPr>
          <a:xfrm>
            <a:off x="588294" y="537742"/>
            <a:ext cx="4335931" cy="1242967"/>
          </a:xfrm>
          <a:custGeom>
            <a:avLst/>
            <a:gdLst/>
            <a:ahLst/>
            <a:cxnLst/>
            <a:rect l="l" t="t" r="r" b="b"/>
            <a:pathLst>
              <a:path w="4335931" h="1242967">
                <a:moveTo>
                  <a:pt x="0" y="0"/>
                </a:moveTo>
                <a:lnTo>
                  <a:pt x="4335930" y="0"/>
                </a:lnTo>
                <a:lnTo>
                  <a:pt x="4335930" y="1242967"/>
                </a:lnTo>
                <a:lnTo>
                  <a:pt x="0" y="1242967"/>
                </a:lnTo>
                <a:lnTo>
                  <a:pt x="0" y="0"/>
                </a:lnTo>
                <a:close/>
              </a:path>
            </a:pathLst>
          </a:custGeom>
          <a:blipFill>
            <a:blip r:embed="rId11"/>
            <a:stretch>
              <a:fillRect/>
            </a:stretch>
          </a:blipFill>
        </p:spPr>
        <p:txBody>
          <a:bodyPr/>
          <a:lstStyle/>
          <a:p>
            <a:endParaRPr lang="es-CL" noProof="0" dirty="0"/>
          </a:p>
        </p:txBody>
      </p:sp>
      <p:pic>
        <p:nvPicPr>
          <p:cNvPr id="17" name="Picture 17"/>
          <p:cNvPicPr>
            <a:picLocks noChangeAspect="1"/>
          </p:cNvPicPr>
          <p:nvPr/>
        </p:nvPicPr>
        <p:blipFill>
          <a:blip r:embed="rId12"/>
          <a:srcRect/>
          <a:stretch>
            <a:fillRect/>
          </a:stretch>
        </p:blipFill>
        <p:spPr>
          <a:xfrm>
            <a:off x="1786836" y="1440982"/>
            <a:ext cx="8255397" cy="3673652"/>
          </a:xfrm>
          <a:prstGeom prst="rect">
            <a:avLst/>
          </a:prstGeom>
        </p:spPr>
      </p:pic>
      <p:sp>
        <p:nvSpPr>
          <p:cNvPr id="18" name="TextBox 18"/>
          <p:cNvSpPr txBox="1"/>
          <p:nvPr/>
        </p:nvSpPr>
        <p:spPr>
          <a:xfrm rot="-52276">
            <a:off x="8217853" y="7988574"/>
            <a:ext cx="10062454" cy="1088309"/>
          </a:xfrm>
          <a:prstGeom prst="rect">
            <a:avLst/>
          </a:prstGeom>
        </p:spPr>
        <p:txBody>
          <a:bodyPr lIns="0" tIns="0" rIns="0" bIns="0" rtlCol="0" anchor="t">
            <a:spAutoFit/>
          </a:bodyPr>
          <a:lstStyle/>
          <a:p>
            <a:pPr marL="0" lvl="0" indent="0" algn="ctr">
              <a:lnSpc>
                <a:spcPts val="7572"/>
              </a:lnSpc>
              <a:spcBef>
                <a:spcPct val="0"/>
              </a:spcBef>
            </a:pPr>
            <a:endParaRPr lang="es-CL" noProof="0" dirty="0"/>
          </a:p>
        </p:txBody>
      </p:sp>
      <p:sp>
        <p:nvSpPr>
          <p:cNvPr id="19" name="TextBox 19"/>
          <p:cNvSpPr txBox="1"/>
          <p:nvPr/>
        </p:nvSpPr>
        <p:spPr>
          <a:xfrm>
            <a:off x="12594829" y="9305925"/>
            <a:ext cx="4664471" cy="680024"/>
          </a:xfrm>
          <a:prstGeom prst="rect">
            <a:avLst/>
          </a:prstGeom>
        </p:spPr>
        <p:txBody>
          <a:bodyPr lIns="0" tIns="0" rIns="0" bIns="0" rtlCol="0" anchor="t">
            <a:spAutoFit/>
          </a:bodyPr>
          <a:lstStyle/>
          <a:p>
            <a:pPr marL="0" lvl="0" indent="0" algn="ctr">
              <a:lnSpc>
                <a:spcPts val="4735"/>
              </a:lnSpc>
              <a:spcBef>
                <a:spcPct val="0"/>
              </a:spcBef>
            </a:pPr>
            <a:r>
              <a:rPr lang="es-CL" sz="4783" noProof="0" dirty="0">
                <a:solidFill>
                  <a:srgbClr val="00030A"/>
                </a:solidFill>
                <a:latin typeface="Scripter"/>
                <a:ea typeface="Scripter"/>
                <a:cs typeface="Scripter"/>
                <a:sym typeface="Scripter"/>
              </a:rPr>
              <a:t>NATALIA </a:t>
            </a:r>
            <a:r>
              <a:rPr lang="es-CL" sz="4783" noProof="0" dirty="0" err="1">
                <a:solidFill>
                  <a:srgbClr val="00030A"/>
                </a:solidFill>
                <a:latin typeface="Scripter"/>
                <a:ea typeface="Scripter"/>
                <a:cs typeface="Scripter"/>
                <a:sym typeface="Scripter"/>
              </a:rPr>
              <a:t>dÍAZ</a:t>
            </a:r>
            <a:endParaRPr lang="es-CL" sz="4783" noProof="0" dirty="0">
              <a:solidFill>
                <a:srgbClr val="00030A"/>
              </a:solidFill>
              <a:latin typeface="Scripter"/>
              <a:ea typeface="Scripter"/>
              <a:cs typeface="Scripter"/>
              <a:sym typeface="Scripte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2">
            <a:extLst>
              <a:ext uri="{FF2B5EF4-FFF2-40B4-BE49-F238E27FC236}">
                <a16:creationId xmlns:a16="http://schemas.microsoft.com/office/drawing/2014/main" id="{8F7AFB9A-7364-478C-B48B-8523CDD9AE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14">
            <a:extLst>
              <a:ext uri="{FF2B5EF4-FFF2-40B4-BE49-F238E27FC236}">
                <a16:creationId xmlns:a16="http://schemas.microsoft.com/office/drawing/2014/main" id="{36678033-86B6-40E6-BE90-78D8ED4E3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2" cy="10287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16">
            <a:extLst>
              <a:ext uri="{FF2B5EF4-FFF2-40B4-BE49-F238E27FC236}">
                <a16:creationId xmlns:a16="http://schemas.microsoft.com/office/drawing/2014/main" id="{D2542E1A-076E-4A34-BB67-2BF961754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28055" cy="10287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1 Título"/>
          <p:cNvSpPr>
            <a:spLocks noGrp="1"/>
          </p:cNvSpPr>
          <p:nvPr>
            <p:ph type="title"/>
          </p:nvPr>
        </p:nvSpPr>
        <p:spPr>
          <a:xfrm>
            <a:off x="658369" y="1289304"/>
            <a:ext cx="7249203" cy="1865376"/>
          </a:xfrm>
        </p:spPr>
        <p:txBody>
          <a:bodyPr>
            <a:normAutofit/>
          </a:bodyPr>
          <a:lstStyle/>
          <a:p>
            <a:r>
              <a:rPr lang="es-CL" sz="5100"/>
              <a:t>Hibridación sp</a:t>
            </a:r>
          </a:p>
        </p:txBody>
      </p:sp>
      <p:sp>
        <p:nvSpPr>
          <p:cNvPr id="26"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8216"/>
            <a:ext cx="192024" cy="9808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368" y="3277593"/>
            <a:ext cx="7475220" cy="27432"/>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2 Marcador de contenido"/>
          <p:cNvSpPr>
            <a:spLocks noGrp="1"/>
          </p:cNvSpPr>
          <p:nvPr>
            <p:ph idx="1"/>
          </p:nvPr>
        </p:nvSpPr>
        <p:spPr>
          <a:xfrm>
            <a:off x="658368" y="3768916"/>
            <a:ext cx="7249204" cy="5496527"/>
          </a:xfrm>
        </p:spPr>
        <p:txBody>
          <a:bodyPr>
            <a:normAutofit/>
          </a:bodyPr>
          <a:lstStyle/>
          <a:p>
            <a:endParaRPr lang="es-CL" sz="2700" dirty="0"/>
          </a:p>
          <a:p>
            <a:r>
              <a:rPr lang="es-CL" sz="2700" dirty="0"/>
              <a:t> 1 orbital </a:t>
            </a:r>
            <a:r>
              <a:rPr lang="es-CL" sz="2700" i="1" dirty="0"/>
              <a:t>s + 1 orbital p = 2 orbitales </a:t>
            </a:r>
            <a:r>
              <a:rPr lang="es-CL" sz="2700" i="1" dirty="0" err="1"/>
              <a:t>sp</a:t>
            </a:r>
            <a:r>
              <a:rPr lang="es-CL" sz="2700" i="1" dirty="0"/>
              <a:t> (2 enlaces </a:t>
            </a:r>
            <a:r>
              <a:rPr lang="el-GR" sz="2700" i="1" dirty="0"/>
              <a:t>σ </a:t>
            </a:r>
            <a:r>
              <a:rPr lang="es-CL" sz="2700" i="1" dirty="0"/>
              <a:t>(sigma), carbono enlazado a 2 átomos) </a:t>
            </a:r>
          </a:p>
          <a:p>
            <a:r>
              <a:rPr lang="es-CL" sz="2700" dirty="0"/>
              <a:t>Como sobran 2 orbitales </a:t>
            </a:r>
            <a:r>
              <a:rPr lang="es-CL" sz="2700" i="1" dirty="0"/>
              <a:t>p sin hibridar tendremos 2 enlaces π (para  triples enlaces) </a:t>
            </a:r>
            <a:endParaRPr lang="es-CL" sz="2700" dirty="0"/>
          </a:p>
        </p:txBody>
      </p:sp>
      <p:pic>
        <p:nvPicPr>
          <p:cNvPr id="8" name="il_fi">
            <a:extLst>
              <a:ext uri="{FF2B5EF4-FFF2-40B4-BE49-F238E27FC236}">
                <a16:creationId xmlns:a16="http://schemas.microsoft.com/office/drawing/2014/main" id="{B647A857-16E0-3F4D-2DA6-9F04A26118EF}"/>
              </a:ext>
            </a:extLst>
          </p:cNvPr>
          <p:cNvPicPr>
            <a:picLocks noGrp="1"/>
          </p:cNvPicPr>
          <p:nvPr/>
        </p:nvPicPr>
        <p:blipFill>
          <a:blip r:embed="rId2" cstate="print"/>
          <a:stretch>
            <a:fillRect/>
          </a:stretch>
        </p:blipFill>
        <p:spPr bwMode="auto">
          <a:xfrm>
            <a:off x="10820400" y="776400"/>
            <a:ext cx="5141450" cy="5586300"/>
          </a:xfrm>
          <a:prstGeom prst="rect">
            <a:avLst/>
          </a:prstGeom>
          <a:noFill/>
        </p:spPr>
      </p:pic>
      <p:pic>
        <p:nvPicPr>
          <p:cNvPr id="7" name="Imagen 6">
            <a:extLst>
              <a:ext uri="{FF2B5EF4-FFF2-40B4-BE49-F238E27FC236}">
                <a16:creationId xmlns:a16="http://schemas.microsoft.com/office/drawing/2014/main" id="{D4B3891C-EF9D-78FC-EA2C-8EA51C7A723E}"/>
              </a:ext>
            </a:extLst>
          </p:cNvPr>
          <p:cNvPicPr>
            <a:picLocks noChangeAspect="1"/>
          </p:cNvPicPr>
          <p:nvPr/>
        </p:nvPicPr>
        <p:blipFill>
          <a:blip r:embed="rId3"/>
          <a:stretch>
            <a:fillRect/>
          </a:stretch>
        </p:blipFill>
        <p:spPr>
          <a:xfrm>
            <a:off x="12115800" y="8371501"/>
            <a:ext cx="5969101" cy="1868445"/>
          </a:xfrm>
          <a:prstGeom prst="rect">
            <a:avLst/>
          </a:prstGeom>
        </p:spPr>
      </p:pic>
      <p:sp>
        <p:nvSpPr>
          <p:cNvPr id="4" name="3 Marcador de fecha"/>
          <p:cNvSpPr>
            <a:spLocks noGrp="1"/>
          </p:cNvSpPr>
          <p:nvPr>
            <p:ph type="dt" sz="half" idx="10"/>
          </p:nvPr>
        </p:nvSpPr>
        <p:spPr>
          <a:xfrm>
            <a:off x="658368" y="9534525"/>
            <a:ext cx="4114800" cy="547687"/>
          </a:xfrm>
        </p:spPr>
        <p:txBody>
          <a:bodyPr>
            <a:normAutofit/>
          </a:bodyPr>
          <a:lstStyle/>
          <a:p>
            <a:pPr>
              <a:spcAft>
                <a:spcPts val="600"/>
              </a:spcAft>
            </a:pPr>
            <a:fld id="{2DEAADF5-7301-4E04-A2B3-05045AD93D09}" type="datetime1">
              <a:rPr lang="es-CL">
                <a:solidFill>
                  <a:schemeClr val="tx1">
                    <a:lumMod val="50000"/>
                    <a:lumOff val="50000"/>
                  </a:schemeClr>
                </a:solidFill>
              </a:rPr>
              <a:pPr>
                <a:spcAft>
                  <a:spcPts val="600"/>
                </a:spcAft>
              </a:pPr>
              <a:t>09-06-2025</a:t>
            </a:fld>
            <a:endParaRPr lang="es-CL">
              <a:solidFill>
                <a:schemeClr val="tx1">
                  <a:lumMod val="50000"/>
                  <a:lumOff val="50000"/>
                </a:schemeClr>
              </a:solidFill>
            </a:endParaRPr>
          </a:p>
        </p:txBody>
      </p:sp>
      <p:sp>
        <p:nvSpPr>
          <p:cNvPr id="5" name="4 Marcador de pie de página"/>
          <p:cNvSpPr>
            <a:spLocks noGrp="1"/>
          </p:cNvSpPr>
          <p:nvPr>
            <p:ph type="ftr" sz="quarter" idx="11"/>
          </p:nvPr>
        </p:nvSpPr>
        <p:spPr>
          <a:xfrm>
            <a:off x="9144000" y="9534525"/>
            <a:ext cx="5820156" cy="547687"/>
          </a:xfrm>
        </p:spPr>
        <p:txBody>
          <a:bodyPr>
            <a:normAutofit/>
          </a:bodyPr>
          <a:lstStyle/>
          <a:p>
            <a:pPr algn="l">
              <a:spcAft>
                <a:spcPts val="600"/>
              </a:spcAft>
            </a:pPr>
            <a:r>
              <a:rPr lang="es-CL">
                <a:solidFill>
                  <a:schemeClr val="tx1">
                    <a:lumMod val="50000"/>
                    <a:lumOff val="50000"/>
                  </a:schemeClr>
                </a:solidFill>
              </a:rPr>
              <a:t>Química Orgánica, Generalidades </a:t>
            </a:r>
          </a:p>
        </p:txBody>
      </p:sp>
      <p:sp>
        <p:nvSpPr>
          <p:cNvPr id="6" name="5 Marcador de número de diapositiva"/>
          <p:cNvSpPr>
            <a:spLocks noGrp="1"/>
          </p:cNvSpPr>
          <p:nvPr>
            <p:ph type="sldNum" sz="quarter" idx="12"/>
          </p:nvPr>
        </p:nvSpPr>
        <p:spPr>
          <a:xfrm>
            <a:off x="15489934" y="9534525"/>
            <a:ext cx="2139696" cy="547687"/>
          </a:xfrm>
        </p:spPr>
        <p:txBody>
          <a:bodyPr>
            <a:normAutofit/>
          </a:bodyPr>
          <a:lstStyle/>
          <a:p>
            <a:pPr>
              <a:spcAft>
                <a:spcPts val="600"/>
              </a:spcAft>
            </a:pPr>
            <a:fld id="{CDF991C6-9B62-4F32-8BC9-0A3194325DBE}" type="slidenum">
              <a:rPr lang="es-CL">
                <a:solidFill>
                  <a:schemeClr val="tx1">
                    <a:lumMod val="50000"/>
                    <a:lumOff val="50000"/>
                  </a:schemeClr>
                </a:solidFill>
              </a:rPr>
              <a:pPr>
                <a:spcAft>
                  <a:spcPts val="600"/>
                </a:spcAft>
              </a:pPr>
              <a:t>10</a:t>
            </a:fld>
            <a:endParaRPr lang="es-CL">
              <a:solidFill>
                <a:schemeClr val="tx1">
                  <a:lumMod val="50000"/>
                  <a:lumOff val="5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3C4F5D-2FBA-6B0F-1C4D-69794FEEAD57}"/>
              </a:ext>
            </a:extLst>
          </p:cNvPr>
          <p:cNvSpPr>
            <a:spLocks noGrp="1"/>
          </p:cNvSpPr>
          <p:nvPr>
            <p:ph type="title"/>
          </p:nvPr>
        </p:nvSpPr>
        <p:spPr/>
        <p:txBody>
          <a:bodyPr/>
          <a:lstStyle/>
          <a:p>
            <a:endParaRPr lang="es-ES"/>
          </a:p>
        </p:txBody>
      </p:sp>
      <p:pic>
        <p:nvPicPr>
          <p:cNvPr id="7" name="Marcador de contenido 6">
            <a:extLst>
              <a:ext uri="{FF2B5EF4-FFF2-40B4-BE49-F238E27FC236}">
                <a16:creationId xmlns:a16="http://schemas.microsoft.com/office/drawing/2014/main" id="{1DFEEE93-7FE2-EA44-4A60-F091875C30BC}"/>
              </a:ext>
            </a:extLst>
          </p:cNvPr>
          <p:cNvPicPr>
            <a:picLocks noGrp="1" noChangeAspect="1"/>
          </p:cNvPicPr>
          <p:nvPr>
            <p:ph idx="1"/>
          </p:nvPr>
        </p:nvPicPr>
        <p:blipFill>
          <a:blip r:embed="rId2"/>
          <a:stretch>
            <a:fillRect/>
          </a:stretch>
        </p:blipFill>
        <p:spPr>
          <a:xfrm>
            <a:off x="2447256" y="204788"/>
            <a:ext cx="13177464" cy="9329738"/>
          </a:xfrm>
          <a:prstGeom prst="rect">
            <a:avLst/>
          </a:prstGeom>
        </p:spPr>
      </p:pic>
      <p:sp>
        <p:nvSpPr>
          <p:cNvPr id="5" name="Marcador de pie de página 4">
            <a:extLst>
              <a:ext uri="{FF2B5EF4-FFF2-40B4-BE49-F238E27FC236}">
                <a16:creationId xmlns:a16="http://schemas.microsoft.com/office/drawing/2014/main" id="{7AC20BD2-54F8-F231-932E-663D996CF3F8}"/>
              </a:ext>
            </a:extLst>
          </p:cNvPr>
          <p:cNvSpPr>
            <a:spLocks noGrp="1"/>
          </p:cNvSpPr>
          <p:nvPr>
            <p:ph type="ftr" sz="quarter" idx="11"/>
          </p:nvPr>
        </p:nvSpPr>
        <p:spPr/>
        <p:txBody>
          <a:bodyPr/>
          <a:lstStyle/>
          <a:p>
            <a:r>
              <a:rPr lang="es-CL"/>
              <a:t>Química Orgánica, Generalidades </a:t>
            </a:r>
          </a:p>
        </p:txBody>
      </p:sp>
      <p:sp>
        <p:nvSpPr>
          <p:cNvPr id="6" name="Marcador de número de diapositiva 5">
            <a:extLst>
              <a:ext uri="{FF2B5EF4-FFF2-40B4-BE49-F238E27FC236}">
                <a16:creationId xmlns:a16="http://schemas.microsoft.com/office/drawing/2014/main" id="{952A0A8A-3399-3F0B-1C0F-505DEC0C38EF}"/>
              </a:ext>
            </a:extLst>
          </p:cNvPr>
          <p:cNvSpPr>
            <a:spLocks noGrp="1"/>
          </p:cNvSpPr>
          <p:nvPr>
            <p:ph type="sldNum" sz="quarter" idx="12"/>
          </p:nvPr>
        </p:nvSpPr>
        <p:spPr/>
        <p:txBody>
          <a:bodyPr/>
          <a:lstStyle/>
          <a:p>
            <a:fld id="{CDF991C6-9B62-4F32-8BC9-0A3194325DBE}" type="slidenum">
              <a:rPr lang="es-CL" smtClean="0"/>
              <a:pPr/>
              <a:t>11</a:t>
            </a:fld>
            <a:endParaRPr lang="es-CL"/>
          </a:p>
        </p:txBody>
      </p:sp>
      <p:pic>
        <p:nvPicPr>
          <p:cNvPr id="9" name="Gráfico 8" descr="Productos químicos con relleno sólido">
            <a:extLst>
              <a:ext uri="{FF2B5EF4-FFF2-40B4-BE49-F238E27FC236}">
                <a16:creationId xmlns:a16="http://schemas.microsoft.com/office/drawing/2014/main" id="{29E4B9D4-27DC-015E-3D7C-6E19B1F49D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44300" y="125813"/>
            <a:ext cx="2052228" cy="2052228"/>
          </a:xfrm>
          <a:prstGeom prst="rect">
            <a:avLst/>
          </a:prstGeom>
        </p:spPr>
      </p:pic>
      <p:sp>
        <p:nvSpPr>
          <p:cNvPr id="10" name="CuadroTexto 9">
            <a:extLst>
              <a:ext uri="{FF2B5EF4-FFF2-40B4-BE49-F238E27FC236}">
                <a16:creationId xmlns:a16="http://schemas.microsoft.com/office/drawing/2014/main" id="{B3ED3F5E-1701-7D77-FCF3-16D40299C6D3}"/>
              </a:ext>
            </a:extLst>
          </p:cNvPr>
          <p:cNvSpPr txBox="1"/>
          <p:nvPr/>
        </p:nvSpPr>
        <p:spPr>
          <a:xfrm>
            <a:off x="2971800" y="411958"/>
            <a:ext cx="2715816" cy="507831"/>
          </a:xfrm>
          <a:prstGeom prst="rect">
            <a:avLst/>
          </a:prstGeom>
          <a:solidFill>
            <a:schemeClr val="bg1"/>
          </a:solidFill>
        </p:spPr>
        <p:txBody>
          <a:bodyPr wrap="square" rtlCol="0">
            <a:spAutoFit/>
          </a:bodyPr>
          <a:lstStyle/>
          <a:p>
            <a:endParaRPr lang="es-ES" sz="2700" dirty="0"/>
          </a:p>
        </p:txBody>
      </p:sp>
    </p:spTree>
    <p:extLst>
      <p:ext uri="{BB962C8B-B14F-4D97-AF65-F5344CB8AC3E}">
        <p14:creationId xmlns:p14="http://schemas.microsoft.com/office/powerpoint/2010/main" val="1728273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7AC35FAF-8296-5B72-294C-75792D952680}"/>
              </a:ext>
            </a:extLst>
          </p:cNvPr>
          <p:cNvPicPr>
            <a:picLocks noGrp="1" noChangeAspect="1"/>
          </p:cNvPicPr>
          <p:nvPr>
            <p:ph/>
          </p:nvPr>
        </p:nvPicPr>
        <p:blipFill>
          <a:blip r:embed="rId2"/>
          <a:stretch>
            <a:fillRect/>
          </a:stretch>
        </p:blipFill>
        <p:spPr>
          <a:xfrm>
            <a:off x="5363580" y="2443200"/>
            <a:ext cx="7032345" cy="1655208"/>
          </a:xfrm>
          <a:prstGeom prst="rect">
            <a:avLst/>
          </a:prstGeom>
        </p:spPr>
      </p:pic>
      <p:sp>
        <p:nvSpPr>
          <p:cNvPr id="3" name="Marcador de fecha 2">
            <a:extLst>
              <a:ext uri="{FF2B5EF4-FFF2-40B4-BE49-F238E27FC236}">
                <a16:creationId xmlns:a16="http://schemas.microsoft.com/office/drawing/2014/main" id="{A51F78D9-1E81-B9AE-D323-F7FBD4B0DFBE}"/>
              </a:ext>
            </a:extLst>
          </p:cNvPr>
          <p:cNvSpPr>
            <a:spLocks noGrp="1"/>
          </p:cNvSpPr>
          <p:nvPr>
            <p:ph type="dt" sz="half" idx="10"/>
          </p:nvPr>
        </p:nvSpPr>
        <p:spPr/>
        <p:txBody>
          <a:bodyPr/>
          <a:lstStyle/>
          <a:p>
            <a:fld id="{5C8AD358-A410-46C4-A895-EF733F0A47C4}" type="datetime1">
              <a:rPr lang="es-CL" smtClean="0"/>
              <a:pPr/>
              <a:t>09-06-2025</a:t>
            </a:fld>
            <a:endParaRPr lang="es-ES"/>
          </a:p>
        </p:txBody>
      </p:sp>
      <p:sp>
        <p:nvSpPr>
          <p:cNvPr id="4" name="Marcador de pie de página 3">
            <a:extLst>
              <a:ext uri="{FF2B5EF4-FFF2-40B4-BE49-F238E27FC236}">
                <a16:creationId xmlns:a16="http://schemas.microsoft.com/office/drawing/2014/main" id="{1CC297FA-A96C-A7CE-7560-3896A70B3062}"/>
              </a:ext>
            </a:extLst>
          </p:cNvPr>
          <p:cNvSpPr>
            <a:spLocks noGrp="1"/>
          </p:cNvSpPr>
          <p:nvPr>
            <p:ph type="ftr" sz="quarter" idx="11"/>
          </p:nvPr>
        </p:nvSpPr>
        <p:spPr/>
        <p:txBody>
          <a:bodyPr/>
          <a:lstStyle/>
          <a:p>
            <a:r>
              <a:rPr lang="es-ES"/>
              <a:t>Química Orgánica, Generalidades </a:t>
            </a:r>
          </a:p>
        </p:txBody>
      </p:sp>
      <p:sp>
        <p:nvSpPr>
          <p:cNvPr id="5" name="Marcador de número de diapositiva 4">
            <a:extLst>
              <a:ext uri="{FF2B5EF4-FFF2-40B4-BE49-F238E27FC236}">
                <a16:creationId xmlns:a16="http://schemas.microsoft.com/office/drawing/2014/main" id="{3A9F3C64-C9DA-A2D6-70B1-7764751C0FAF}"/>
              </a:ext>
            </a:extLst>
          </p:cNvPr>
          <p:cNvSpPr>
            <a:spLocks noGrp="1"/>
          </p:cNvSpPr>
          <p:nvPr>
            <p:ph type="sldNum" sz="quarter" idx="12"/>
          </p:nvPr>
        </p:nvSpPr>
        <p:spPr/>
        <p:txBody>
          <a:bodyPr/>
          <a:lstStyle/>
          <a:p>
            <a:fld id="{9651D4BB-60CA-4C1E-8789-8D7FD1A536B3}" type="slidenum">
              <a:rPr lang="es-ES" smtClean="0"/>
              <a:pPr/>
              <a:t>12</a:t>
            </a:fld>
            <a:endParaRPr lang="es-ES"/>
          </a:p>
        </p:txBody>
      </p:sp>
      <p:sp>
        <p:nvSpPr>
          <p:cNvPr id="10" name="CuadroTexto 9">
            <a:extLst>
              <a:ext uri="{FF2B5EF4-FFF2-40B4-BE49-F238E27FC236}">
                <a16:creationId xmlns:a16="http://schemas.microsoft.com/office/drawing/2014/main" id="{2584E82C-9255-0571-342D-4B4381991138}"/>
              </a:ext>
            </a:extLst>
          </p:cNvPr>
          <p:cNvSpPr txBox="1"/>
          <p:nvPr/>
        </p:nvSpPr>
        <p:spPr>
          <a:xfrm>
            <a:off x="3095328" y="487353"/>
            <a:ext cx="12097344" cy="1569660"/>
          </a:xfrm>
          <a:prstGeom prst="rect">
            <a:avLst/>
          </a:prstGeom>
          <a:noFill/>
        </p:spPr>
        <p:txBody>
          <a:bodyPr wrap="square">
            <a:spAutoFit/>
          </a:bodyPr>
          <a:lstStyle/>
          <a:p>
            <a:r>
              <a:rPr lang="es-MX" sz="4800" dirty="0"/>
              <a:t>4. Indique el tipo de hibridación para los carbonos señalados, de izquierda a derecha:</a:t>
            </a:r>
            <a:endParaRPr lang="es-CL" sz="4800" dirty="0"/>
          </a:p>
        </p:txBody>
      </p:sp>
      <p:sp>
        <p:nvSpPr>
          <p:cNvPr id="12" name="CuadroTexto 11">
            <a:extLst>
              <a:ext uri="{FF2B5EF4-FFF2-40B4-BE49-F238E27FC236}">
                <a16:creationId xmlns:a16="http://schemas.microsoft.com/office/drawing/2014/main" id="{221CF85D-407B-1DD2-D93A-8AFC25B95E19}"/>
              </a:ext>
            </a:extLst>
          </p:cNvPr>
          <p:cNvSpPr txBox="1"/>
          <p:nvPr/>
        </p:nvSpPr>
        <p:spPr>
          <a:xfrm>
            <a:off x="3851412" y="5206808"/>
            <a:ext cx="6858000" cy="3785652"/>
          </a:xfrm>
          <a:prstGeom prst="rect">
            <a:avLst/>
          </a:prstGeom>
          <a:noFill/>
        </p:spPr>
        <p:txBody>
          <a:bodyPr wrap="square">
            <a:spAutoFit/>
          </a:bodyPr>
          <a:lstStyle/>
          <a:p>
            <a:r>
              <a:rPr lang="es-CL" sz="4800" dirty="0"/>
              <a:t>A)</a:t>
            </a:r>
            <a:r>
              <a:rPr lang="es-CL" sz="2700" dirty="0"/>
              <a:t>	</a:t>
            </a:r>
            <a:r>
              <a:rPr lang="es-CL" sz="4800" dirty="0"/>
              <a:t>sp,sp2,sp2</a:t>
            </a:r>
          </a:p>
          <a:p>
            <a:r>
              <a:rPr lang="es-CL" sz="4800" dirty="0"/>
              <a:t>B)	sp3,sp2,sp1</a:t>
            </a:r>
          </a:p>
          <a:p>
            <a:r>
              <a:rPr lang="es-CL" sz="4800" dirty="0"/>
              <a:t>C)	sp1,sp2,sp3</a:t>
            </a:r>
          </a:p>
          <a:p>
            <a:r>
              <a:rPr lang="es-CL" sz="4800" dirty="0"/>
              <a:t>D)	sp2,sp2,sp2</a:t>
            </a:r>
          </a:p>
          <a:p>
            <a:r>
              <a:rPr lang="es-CL" sz="4800" dirty="0"/>
              <a:t>E)	sp3,sp3,sp3</a:t>
            </a:r>
          </a:p>
        </p:txBody>
      </p:sp>
    </p:spTree>
    <p:extLst>
      <p:ext uri="{BB962C8B-B14F-4D97-AF65-F5344CB8AC3E}">
        <p14:creationId xmlns:p14="http://schemas.microsoft.com/office/powerpoint/2010/main" val="2030262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Grp="1" noUngrp="1" noRot="1" noMove="1" noResize="1"/>
          </p:cNvGrpSpPr>
          <p:nvPr/>
        </p:nvGrpSpPr>
        <p:grpSpPr>
          <a:xfrm>
            <a:off x="0" y="0"/>
            <a:ext cx="18288000" cy="10287000"/>
            <a:chOff x="0" y="0"/>
            <a:chExt cx="24384000" cy="13716000"/>
          </a:xfrm>
        </p:grpSpPr>
        <p:pic>
          <p:nvPicPr>
            <p:cNvPr id="3" name="Picture 3"/>
            <p:cNvPicPr>
              <a:picLocks noGrp="1" noRot="1" noChangeAspect="1" noMove="1" noResize="1" noEditPoints="1" noAdjustHandles="1" noChangeArrowheads="1" noChangeShapeType="1" noCrop="1"/>
            </p:cNvPicPr>
            <p:nvPr/>
          </p:nvPicPr>
          <p:blipFill>
            <a:blip r:embed="rId2"/>
            <a:srcRect t="7786" b="7786"/>
            <a:stretch>
              <a:fillRect/>
            </a:stretch>
          </p:blipFill>
          <p:spPr>
            <a:xfrm>
              <a:off x="0" y="0"/>
              <a:ext cx="24384000" cy="13716000"/>
            </a:xfrm>
            <a:prstGeom prst="rect">
              <a:avLst/>
            </a:prstGeom>
          </p:spPr>
        </p:pic>
      </p:grpSp>
      <p:grpSp>
        <p:nvGrpSpPr>
          <p:cNvPr id="4" name="Group 4"/>
          <p:cNvGrpSpPr/>
          <p:nvPr/>
        </p:nvGrpSpPr>
        <p:grpSpPr>
          <a:xfrm>
            <a:off x="3223401" y="348144"/>
            <a:ext cx="11536399" cy="1814199"/>
            <a:chOff x="0" y="0"/>
            <a:chExt cx="5375542" cy="812800"/>
          </a:xfrm>
        </p:grpSpPr>
        <p:sp>
          <p:nvSpPr>
            <p:cNvPr id="5" name="Freeform 5"/>
            <p:cNvSpPr/>
            <p:nvPr/>
          </p:nvSpPr>
          <p:spPr>
            <a:xfrm>
              <a:off x="0" y="0"/>
              <a:ext cx="5375542" cy="812800"/>
            </a:xfrm>
            <a:custGeom>
              <a:avLst/>
              <a:gdLst/>
              <a:ahLst/>
              <a:cxnLst/>
              <a:rect l="l" t="t" r="r" b="b"/>
              <a:pathLst>
                <a:path w="5375542" h="812800">
                  <a:moveTo>
                    <a:pt x="0" y="0"/>
                  </a:moveTo>
                  <a:lnTo>
                    <a:pt x="5375542" y="0"/>
                  </a:lnTo>
                  <a:lnTo>
                    <a:pt x="5375542" y="812800"/>
                  </a:lnTo>
                  <a:lnTo>
                    <a:pt x="0" y="812800"/>
                  </a:lnTo>
                  <a:close/>
                </a:path>
              </a:pathLst>
            </a:custGeom>
            <a:solidFill>
              <a:srgbClr val="E65C7E"/>
            </a:solidFill>
          </p:spPr>
          <p:txBody>
            <a:bodyPr/>
            <a:lstStyle/>
            <a:p>
              <a:endParaRPr lang="es-CL" noProof="0" dirty="0"/>
            </a:p>
          </p:txBody>
        </p:sp>
        <p:sp>
          <p:nvSpPr>
            <p:cNvPr id="6" name="TextBox 6"/>
            <p:cNvSpPr txBox="1"/>
            <p:nvPr/>
          </p:nvSpPr>
          <p:spPr>
            <a:xfrm>
              <a:off x="0" y="-38100"/>
              <a:ext cx="5375542" cy="850900"/>
            </a:xfrm>
            <a:prstGeom prst="rect">
              <a:avLst/>
            </a:prstGeom>
          </p:spPr>
          <p:txBody>
            <a:bodyPr lIns="50800" tIns="50800" rIns="50800" bIns="50800" rtlCol="0" anchor="ctr"/>
            <a:lstStyle/>
            <a:p>
              <a:pPr algn="ctr">
                <a:lnSpc>
                  <a:spcPts val="2659"/>
                </a:lnSpc>
                <a:spcBef>
                  <a:spcPct val="0"/>
                </a:spcBef>
              </a:pPr>
              <a:endParaRPr lang="es-CL" noProof="0" dirty="0"/>
            </a:p>
          </p:txBody>
        </p:sp>
      </p:grpSp>
      <p:sp>
        <p:nvSpPr>
          <p:cNvPr id="9" name="TextBox 9"/>
          <p:cNvSpPr txBox="1"/>
          <p:nvPr/>
        </p:nvSpPr>
        <p:spPr>
          <a:xfrm>
            <a:off x="3092456" y="723900"/>
            <a:ext cx="12071344" cy="884858"/>
          </a:xfrm>
          <a:prstGeom prst="rect">
            <a:avLst/>
          </a:prstGeom>
        </p:spPr>
        <p:txBody>
          <a:bodyPr wrap="square" lIns="0" tIns="0" rIns="0" bIns="0" rtlCol="0" anchor="t">
            <a:spAutoFit/>
          </a:bodyPr>
          <a:lstStyle/>
          <a:p>
            <a:pPr marL="0" lvl="0" indent="0" algn="ctr">
              <a:lnSpc>
                <a:spcPts val="6891"/>
              </a:lnSpc>
              <a:spcBef>
                <a:spcPct val="0"/>
              </a:spcBef>
            </a:pPr>
            <a:r>
              <a:rPr lang="es-CL" sz="6000" noProof="0" dirty="0">
                <a:solidFill>
                  <a:srgbClr val="FFFFFF"/>
                </a:solidFill>
                <a:latin typeface="Scripter"/>
                <a:ea typeface="Scripter"/>
                <a:cs typeface="Scripter"/>
                <a:sym typeface="Scripter"/>
              </a:rPr>
              <a:t>Clases de compuestos orgánicos</a:t>
            </a:r>
          </a:p>
        </p:txBody>
      </p:sp>
      <p:pic>
        <p:nvPicPr>
          <p:cNvPr id="14" name="Imagen 13">
            <a:extLst>
              <a:ext uri="{FF2B5EF4-FFF2-40B4-BE49-F238E27FC236}">
                <a16:creationId xmlns:a16="http://schemas.microsoft.com/office/drawing/2014/main" id="{8B20AE3E-26D8-4321-76D8-218B887CFE74}"/>
              </a:ext>
            </a:extLst>
          </p:cNvPr>
          <p:cNvPicPr>
            <a:picLocks noChangeAspect="1"/>
          </p:cNvPicPr>
          <p:nvPr/>
        </p:nvPicPr>
        <p:blipFill>
          <a:blip r:embed="rId3"/>
          <a:stretch>
            <a:fillRect/>
          </a:stretch>
        </p:blipFill>
        <p:spPr>
          <a:xfrm>
            <a:off x="-13408" y="2332658"/>
            <a:ext cx="13909192" cy="6805721"/>
          </a:xfrm>
          <a:prstGeom prst="rect">
            <a:avLst/>
          </a:prstGeom>
        </p:spPr>
      </p:pic>
      <p:pic>
        <p:nvPicPr>
          <p:cNvPr id="17" name="Imagen 16" descr="Una caricatura de una persona">
            <a:extLst>
              <a:ext uri="{FF2B5EF4-FFF2-40B4-BE49-F238E27FC236}">
                <a16:creationId xmlns:a16="http://schemas.microsoft.com/office/drawing/2014/main" id="{501A6DDA-9D8A-FB41-16AB-77FC338E0F6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8197" r="25332"/>
          <a:stretch/>
        </p:blipFill>
        <p:spPr>
          <a:xfrm>
            <a:off x="14000148" y="3275516"/>
            <a:ext cx="4183488" cy="474867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Grp="1" noUngrp="1" noRot="1" noMove="1" noResize="1"/>
          </p:cNvGrpSpPr>
          <p:nvPr/>
        </p:nvGrpSpPr>
        <p:grpSpPr>
          <a:xfrm>
            <a:off x="0" y="0"/>
            <a:ext cx="18288000" cy="10287000"/>
            <a:chOff x="0" y="0"/>
            <a:chExt cx="24384000" cy="13716000"/>
          </a:xfrm>
        </p:grpSpPr>
        <p:pic>
          <p:nvPicPr>
            <p:cNvPr id="3" name="Picture 3"/>
            <p:cNvPicPr>
              <a:picLocks noGrp="1" noRot="1" noChangeAspect="1" noMove="1" noResize="1" noEditPoints="1" noAdjustHandles="1" noChangeArrowheads="1" noChangeShapeType="1" noCrop="1"/>
            </p:cNvPicPr>
            <p:nvPr/>
          </p:nvPicPr>
          <p:blipFill>
            <a:blip r:embed="rId2"/>
            <a:srcRect t="7786" b="7786"/>
            <a:stretch>
              <a:fillRect/>
            </a:stretch>
          </p:blipFill>
          <p:spPr>
            <a:xfrm>
              <a:off x="0" y="0"/>
              <a:ext cx="24384000" cy="13716000"/>
            </a:xfrm>
            <a:prstGeom prst="rect">
              <a:avLst/>
            </a:prstGeom>
          </p:spPr>
        </p:pic>
      </p:grpSp>
      <p:grpSp>
        <p:nvGrpSpPr>
          <p:cNvPr id="7" name="Grupo 6">
            <a:extLst>
              <a:ext uri="{FF2B5EF4-FFF2-40B4-BE49-F238E27FC236}">
                <a16:creationId xmlns:a16="http://schemas.microsoft.com/office/drawing/2014/main" id="{F1F474DD-0F1A-E22D-7884-274F0F2A0108}"/>
              </a:ext>
            </a:extLst>
          </p:cNvPr>
          <p:cNvGrpSpPr/>
          <p:nvPr/>
        </p:nvGrpSpPr>
        <p:grpSpPr>
          <a:xfrm rot="21431721">
            <a:off x="338238" y="402377"/>
            <a:ext cx="4977669" cy="1347936"/>
            <a:chOff x="698223" y="608724"/>
            <a:chExt cx="4977669" cy="1347936"/>
          </a:xfrm>
        </p:grpSpPr>
        <p:grpSp>
          <p:nvGrpSpPr>
            <p:cNvPr id="4" name="Group 4"/>
            <p:cNvGrpSpPr/>
            <p:nvPr/>
          </p:nvGrpSpPr>
          <p:grpSpPr>
            <a:xfrm rot="175399">
              <a:off x="947535" y="608724"/>
              <a:ext cx="4482446" cy="1347936"/>
              <a:chOff x="0" y="0"/>
              <a:chExt cx="2702896" cy="812800"/>
            </a:xfrm>
          </p:grpSpPr>
          <p:sp>
            <p:nvSpPr>
              <p:cNvPr id="5" name="Freeform 5"/>
              <p:cNvSpPr/>
              <p:nvPr/>
            </p:nvSpPr>
            <p:spPr>
              <a:xfrm>
                <a:off x="0" y="0"/>
                <a:ext cx="2702896" cy="812800"/>
              </a:xfrm>
              <a:custGeom>
                <a:avLst/>
                <a:gdLst/>
                <a:ahLst/>
                <a:cxnLst/>
                <a:rect l="l" t="t" r="r" b="b"/>
                <a:pathLst>
                  <a:path w="2702896" h="812800">
                    <a:moveTo>
                      <a:pt x="0" y="0"/>
                    </a:moveTo>
                    <a:lnTo>
                      <a:pt x="2702896" y="0"/>
                    </a:lnTo>
                    <a:lnTo>
                      <a:pt x="2702896" y="812800"/>
                    </a:lnTo>
                    <a:lnTo>
                      <a:pt x="0" y="812800"/>
                    </a:lnTo>
                    <a:close/>
                  </a:path>
                </a:pathLst>
              </a:custGeom>
              <a:solidFill>
                <a:srgbClr val="1AB5DB"/>
              </a:solidFill>
            </p:spPr>
            <p:txBody>
              <a:bodyPr/>
              <a:lstStyle/>
              <a:p>
                <a:endParaRPr lang="es-CL" noProof="0" dirty="0"/>
              </a:p>
            </p:txBody>
          </p:sp>
          <p:sp>
            <p:nvSpPr>
              <p:cNvPr id="6" name="TextBox 6"/>
              <p:cNvSpPr txBox="1"/>
              <p:nvPr/>
            </p:nvSpPr>
            <p:spPr>
              <a:xfrm>
                <a:off x="0" y="-38100"/>
                <a:ext cx="2702896" cy="850900"/>
              </a:xfrm>
              <a:prstGeom prst="rect">
                <a:avLst/>
              </a:prstGeom>
            </p:spPr>
            <p:txBody>
              <a:bodyPr lIns="50800" tIns="50800" rIns="50800" bIns="50800" rtlCol="0" anchor="ctr"/>
              <a:lstStyle/>
              <a:p>
                <a:pPr algn="ctr">
                  <a:lnSpc>
                    <a:spcPts val="2659"/>
                  </a:lnSpc>
                  <a:spcBef>
                    <a:spcPct val="0"/>
                  </a:spcBef>
                </a:pPr>
                <a:endParaRPr lang="es-CL" noProof="0" dirty="0"/>
              </a:p>
            </p:txBody>
          </p:sp>
        </p:grpSp>
        <p:sp>
          <p:nvSpPr>
            <p:cNvPr id="8" name="TextBox 8"/>
            <p:cNvSpPr txBox="1"/>
            <p:nvPr/>
          </p:nvSpPr>
          <p:spPr>
            <a:xfrm rot="175399">
              <a:off x="698223" y="850254"/>
              <a:ext cx="4977669" cy="884858"/>
            </a:xfrm>
            <a:prstGeom prst="rect">
              <a:avLst/>
            </a:prstGeom>
          </p:spPr>
          <p:txBody>
            <a:bodyPr lIns="0" tIns="0" rIns="0" bIns="0" rtlCol="0" anchor="t">
              <a:spAutoFit/>
            </a:bodyPr>
            <a:lstStyle/>
            <a:p>
              <a:pPr marL="0" lvl="0" indent="0" algn="ctr">
                <a:lnSpc>
                  <a:spcPts val="6891"/>
                </a:lnSpc>
                <a:spcBef>
                  <a:spcPct val="0"/>
                </a:spcBef>
              </a:pPr>
              <a:r>
                <a:rPr lang="es-CL" sz="6961" noProof="0" dirty="0" err="1">
                  <a:solidFill>
                    <a:srgbClr val="FFFFFF"/>
                  </a:solidFill>
                  <a:latin typeface="Scripter"/>
                  <a:ea typeface="Scripter"/>
                  <a:cs typeface="Scripter"/>
                  <a:sym typeface="Scripter"/>
                </a:rPr>
                <a:t>ALc</a:t>
              </a:r>
              <a:r>
                <a:rPr lang="es-CL" sz="6961" noProof="0" dirty="0" err="1">
                  <a:solidFill>
                    <a:srgbClr val="FF0000"/>
                  </a:solidFill>
                  <a:latin typeface="Scripter"/>
                  <a:ea typeface="Scripter"/>
                  <a:cs typeface="Scripter"/>
                  <a:sym typeface="Scripter"/>
                </a:rPr>
                <a:t>ano</a:t>
              </a:r>
              <a:endParaRPr lang="es-CL" sz="6961" noProof="0" dirty="0">
                <a:solidFill>
                  <a:srgbClr val="FF0000"/>
                </a:solidFill>
                <a:latin typeface="Scripter"/>
                <a:ea typeface="Scripter"/>
                <a:cs typeface="Scripter"/>
                <a:sym typeface="Scripter"/>
              </a:endParaRPr>
            </a:p>
          </p:txBody>
        </p:sp>
      </p:grpSp>
      <p:pic>
        <p:nvPicPr>
          <p:cNvPr id="23" name="Imagen 22">
            <a:extLst>
              <a:ext uri="{FF2B5EF4-FFF2-40B4-BE49-F238E27FC236}">
                <a16:creationId xmlns:a16="http://schemas.microsoft.com/office/drawing/2014/main" id="{DBD95318-0E69-DBEA-FDCE-B5C6F8DDDAC9}"/>
              </a:ext>
            </a:extLst>
          </p:cNvPr>
          <p:cNvPicPr>
            <a:picLocks noChangeAspect="1"/>
          </p:cNvPicPr>
          <p:nvPr/>
        </p:nvPicPr>
        <p:blipFill>
          <a:blip r:embed="rId3"/>
          <a:srcRect l="16414" t="13832" r="14325" b="1549"/>
          <a:stretch/>
        </p:blipFill>
        <p:spPr>
          <a:xfrm>
            <a:off x="11201400" y="-38100"/>
            <a:ext cx="5181600" cy="4042713"/>
          </a:xfrm>
          <a:prstGeom prst="rect">
            <a:avLst/>
          </a:prstGeom>
        </p:spPr>
      </p:pic>
      <p:pic>
        <p:nvPicPr>
          <p:cNvPr id="24" name="Imagen 23">
            <a:extLst>
              <a:ext uri="{FF2B5EF4-FFF2-40B4-BE49-F238E27FC236}">
                <a16:creationId xmlns:a16="http://schemas.microsoft.com/office/drawing/2014/main" id="{0FACA966-B053-1271-EE32-6F91FAF22435}"/>
              </a:ext>
            </a:extLst>
          </p:cNvPr>
          <p:cNvPicPr>
            <a:picLocks noChangeAspect="1"/>
          </p:cNvPicPr>
          <p:nvPr/>
        </p:nvPicPr>
        <p:blipFill>
          <a:blip r:embed="rId4"/>
          <a:stretch>
            <a:fillRect/>
          </a:stretch>
        </p:blipFill>
        <p:spPr>
          <a:xfrm>
            <a:off x="673036" y="2247900"/>
            <a:ext cx="8597737" cy="831428"/>
          </a:xfrm>
          <a:prstGeom prst="rect">
            <a:avLst/>
          </a:prstGeom>
        </p:spPr>
      </p:pic>
      <p:sp>
        <p:nvSpPr>
          <p:cNvPr id="28" name="CuadroTexto 27">
            <a:extLst>
              <a:ext uri="{FF2B5EF4-FFF2-40B4-BE49-F238E27FC236}">
                <a16:creationId xmlns:a16="http://schemas.microsoft.com/office/drawing/2014/main" id="{11AACDE0-7C42-4124-FA76-875D48098960}"/>
              </a:ext>
            </a:extLst>
          </p:cNvPr>
          <p:cNvSpPr txBox="1"/>
          <p:nvPr/>
        </p:nvSpPr>
        <p:spPr>
          <a:xfrm>
            <a:off x="5304752" y="787424"/>
            <a:ext cx="9144000" cy="584775"/>
          </a:xfrm>
          <a:prstGeom prst="rect">
            <a:avLst/>
          </a:prstGeom>
          <a:noFill/>
        </p:spPr>
        <p:txBody>
          <a:bodyPr wrap="square">
            <a:spAutoFit/>
          </a:bodyPr>
          <a:lstStyle/>
          <a:p>
            <a:r>
              <a:rPr lang="es-CL" sz="3200" dirty="0"/>
              <a:t>HIDROCARBUROS SATURADOS </a:t>
            </a:r>
          </a:p>
        </p:txBody>
      </p:sp>
      <p:grpSp>
        <p:nvGrpSpPr>
          <p:cNvPr id="9" name="Grupo 8">
            <a:extLst>
              <a:ext uri="{FF2B5EF4-FFF2-40B4-BE49-F238E27FC236}">
                <a16:creationId xmlns:a16="http://schemas.microsoft.com/office/drawing/2014/main" id="{AD463CE1-A056-E23C-A3BE-62CE757A657D}"/>
              </a:ext>
            </a:extLst>
          </p:cNvPr>
          <p:cNvGrpSpPr/>
          <p:nvPr/>
        </p:nvGrpSpPr>
        <p:grpSpPr>
          <a:xfrm>
            <a:off x="540052" y="6683173"/>
            <a:ext cx="4984293" cy="1616955"/>
            <a:chOff x="698223" y="535080"/>
            <a:chExt cx="4984293" cy="1616955"/>
          </a:xfrm>
        </p:grpSpPr>
        <p:grpSp>
          <p:nvGrpSpPr>
            <p:cNvPr id="11" name="Group 4">
              <a:extLst>
                <a:ext uri="{FF2B5EF4-FFF2-40B4-BE49-F238E27FC236}">
                  <a16:creationId xmlns:a16="http://schemas.microsoft.com/office/drawing/2014/main" id="{FAB771E6-A1AC-91DF-EED5-955B57EC43E2}"/>
                </a:ext>
              </a:extLst>
            </p:cNvPr>
            <p:cNvGrpSpPr/>
            <p:nvPr/>
          </p:nvGrpSpPr>
          <p:grpSpPr>
            <a:xfrm rot="175399">
              <a:off x="698224" y="535080"/>
              <a:ext cx="4984292" cy="1616955"/>
              <a:chOff x="-148463" y="-44505"/>
              <a:chExt cx="3005507" cy="975017"/>
            </a:xfrm>
          </p:grpSpPr>
          <p:sp>
            <p:nvSpPr>
              <p:cNvPr id="13" name="Freeform 5">
                <a:extLst>
                  <a:ext uri="{FF2B5EF4-FFF2-40B4-BE49-F238E27FC236}">
                    <a16:creationId xmlns:a16="http://schemas.microsoft.com/office/drawing/2014/main" id="{2F58AFDF-2433-DBE6-D0FA-928A6801C0D1}"/>
                  </a:ext>
                </a:extLst>
              </p:cNvPr>
              <p:cNvSpPr/>
              <p:nvPr/>
            </p:nvSpPr>
            <p:spPr>
              <a:xfrm rot="21424601">
                <a:off x="-148463" y="-44505"/>
                <a:ext cx="3005507" cy="975017"/>
              </a:xfrm>
              <a:custGeom>
                <a:avLst/>
                <a:gdLst/>
                <a:ahLst/>
                <a:cxnLst/>
                <a:rect l="l" t="t" r="r" b="b"/>
                <a:pathLst>
                  <a:path w="2702896" h="812800">
                    <a:moveTo>
                      <a:pt x="0" y="0"/>
                    </a:moveTo>
                    <a:lnTo>
                      <a:pt x="2702896" y="0"/>
                    </a:lnTo>
                    <a:lnTo>
                      <a:pt x="2702896" y="812800"/>
                    </a:lnTo>
                    <a:lnTo>
                      <a:pt x="0" y="812800"/>
                    </a:lnTo>
                    <a:close/>
                  </a:path>
                </a:pathLst>
              </a:custGeom>
              <a:solidFill>
                <a:srgbClr val="1AB5DB"/>
              </a:solidFill>
            </p:spPr>
            <p:txBody>
              <a:bodyPr/>
              <a:lstStyle/>
              <a:p>
                <a:endParaRPr lang="es-CL" noProof="0" dirty="0"/>
              </a:p>
            </p:txBody>
          </p:sp>
          <p:sp>
            <p:nvSpPr>
              <p:cNvPr id="14" name="TextBox 6">
                <a:extLst>
                  <a:ext uri="{FF2B5EF4-FFF2-40B4-BE49-F238E27FC236}">
                    <a16:creationId xmlns:a16="http://schemas.microsoft.com/office/drawing/2014/main" id="{1C8C6151-D859-E7F8-2A3F-F9BA3CF4D301}"/>
                  </a:ext>
                </a:extLst>
              </p:cNvPr>
              <p:cNvSpPr txBox="1"/>
              <p:nvPr/>
            </p:nvSpPr>
            <p:spPr>
              <a:xfrm>
                <a:off x="0" y="-38100"/>
                <a:ext cx="2702896" cy="850900"/>
              </a:xfrm>
              <a:prstGeom prst="rect">
                <a:avLst/>
              </a:prstGeom>
            </p:spPr>
            <p:txBody>
              <a:bodyPr lIns="50800" tIns="50800" rIns="50800" bIns="50800" rtlCol="0" anchor="ctr"/>
              <a:lstStyle/>
              <a:p>
                <a:pPr algn="ctr">
                  <a:lnSpc>
                    <a:spcPts val="2659"/>
                  </a:lnSpc>
                  <a:spcBef>
                    <a:spcPct val="0"/>
                  </a:spcBef>
                </a:pPr>
                <a:endParaRPr lang="es-CL" noProof="0" dirty="0"/>
              </a:p>
            </p:txBody>
          </p:sp>
        </p:grpSp>
        <p:sp>
          <p:nvSpPr>
            <p:cNvPr id="12" name="TextBox 8">
              <a:extLst>
                <a:ext uri="{FF2B5EF4-FFF2-40B4-BE49-F238E27FC236}">
                  <a16:creationId xmlns:a16="http://schemas.microsoft.com/office/drawing/2014/main" id="{6B3214E9-1DC5-A16D-834B-AB4C967F88BB}"/>
                </a:ext>
              </a:extLst>
            </p:cNvPr>
            <p:cNvSpPr txBox="1"/>
            <p:nvPr/>
          </p:nvSpPr>
          <p:spPr>
            <a:xfrm>
              <a:off x="698223" y="850254"/>
              <a:ext cx="4977669" cy="884858"/>
            </a:xfrm>
            <a:prstGeom prst="rect">
              <a:avLst/>
            </a:prstGeom>
          </p:spPr>
          <p:txBody>
            <a:bodyPr lIns="0" tIns="0" rIns="0" bIns="0" rtlCol="0" anchor="t">
              <a:spAutoFit/>
            </a:bodyPr>
            <a:lstStyle/>
            <a:p>
              <a:pPr marL="0" lvl="0" indent="0" algn="ctr">
                <a:lnSpc>
                  <a:spcPts val="6891"/>
                </a:lnSpc>
                <a:spcBef>
                  <a:spcPct val="0"/>
                </a:spcBef>
              </a:pPr>
              <a:r>
                <a:rPr lang="es-CL" sz="6000" noProof="0" dirty="0">
                  <a:solidFill>
                    <a:srgbClr val="FFFFFF"/>
                  </a:solidFill>
                  <a:latin typeface="Scripter"/>
                  <a:ea typeface="Scripter"/>
                  <a:cs typeface="Scripter"/>
                  <a:sym typeface="Scripter"/>
                </a:rPr>
                <a:t>Ciclo </a:t>
              </a:r>
              <a:r>
                <a:rPr lang="es-CL" sz="6000" noProof="0" dirty="0" err="1">
                  <a:solidFill>
                    <a:srgbClr val="FFFFFF"/>
                  </a:solidFill>
                  <a:latin typeface="Scripter"/>
                  <a:ea typeface="Scripter"/>
                  <a:cs typeface="Scripter"/>
                  <a:sym typeface="Scripter"/>
                </a:rPr>
                <a:t>ALcanos</a:t>
              </a:r>
              <a:endParaRPr lang="es-CL" sz="6961" noProof="0" dirty="0">
                <a:solidFill>
                  <a:srgbClr val="FFFFFF"/>
                </a:solidFill>
                <a:latin typeface="Scripter"/>
                <a:ea typeface="Scripter"/>
                <a:cs typeface="Scripter"/>
                <a:sym typeface="Scripter"/>
              </a:endParaRPr>
            </a:p>
          </p:txBody>
        </p:sp>
      </p:grpSp>
      <p:pic>
        <p:nvPicPr>
          <p:cNvPr id="16" name="Imagen 15">
            <a:extLst>
              <a:ext uri="{FF2B5EF4-FFF2-40B4-BE49-F238E27FC236}">
                <a16:creationId xmlns:a16="http://schemas.microsoft.com/office/drawing/2014/main" id="{3082DD85-B0C4-1931-392F-0111FAF31E1C}"/>
              </a:ext>
            </a:extLst>
          </p:cNvPr>
          <p:cNvPicPr>
            <a:picLocks noChangeAspect="1"/>
          </p:cNvPicPr>
          <p:nvPr/>
        </p:nvPicPr>
        <p:blipFill>
          <a:blip r:embed="rId5"/>
          <a:stretch>
            <a:fillRect/>
          </a:stretch>
        </p:blipFill>
        <p:spPr>
          <a:xfrm>
            <a:off x="673036" y="8679404"/>
            <a:ext cx="7782231" cy="883696"/>
          </a:xfrm>
          <a:prstGeom prst="rect">
            <a:avLst/>
          </a:prstGeom>
        </p:spPr>
      </p:pic>
      <p:grpSp>
        <p:nvGrpSpPr>
          <p:cNvPr id="17" name="Grupo 16">
            <a:extLst>
              <a:ext uri="{FF2B5EF4-FFF2-40B4-BE49-F238E27FC236}">
                <a16:creationId xmlns:a16="http://schemas.microsoft.com/office/drawing/2014/main" id="{E7F90676-B4C1-7589-48F8-11EFB6B54371}"/>
              </a:ext>
            </a:extLst>
          </p:cNvPr>
          <p:cNvGrpSpPr/>
          <p:nvPr/>
        </p:nvGrpSpPr>
        <p:grpSpPr>
          <a:xfrm rot="21355477">
            <a:off x="160837" y="1938547"/>
            <a:ext cx="8199270" cy="6962327"/>
            <a:chOff x="3689686" y="2142720"/>
            <a:chExt cx="8199270" cy="6962327"/>
          </a:xfrm>
        </p:grpSpPr>
        <p:sp>
          <p:nvSpPr>
            <p:cNvPr id="18" name="TextBox 12">
              <a:extLst>
                <a:ext uri="{FF2B5EF4-FFF2-40B4-BE49-F238E27FC236}">
                  <a16:creationId xmlns:a16="http://schemas.microsoft.com/office/drawing/2014/main" id="{A4662AD2-F936-94B1-F77D-431BDA86DDFD}"/>
                </a:ext>
              </a:extLst>
            </p:cNvPr>
            <p:cNvSpPr txBox="1"/>
            <p:nvPr/>
          </p:nvSpPr>
          <p:spPr>
            <a:xfrm>
              <a:off x="7228555" y="2142720"/>
              <a:ext cx="3761445" cy="5451007"/>
            </a:xfrm>
            <a:prstGeom prst="rect">
              <a:avLst/>
            </a:prstGeom>
          </p:spPr>
          <p:txBody>
            <a:bodyPr lIns="50800" tIns="50800" rIns="50800" bIns="50800" rtlCol="0" anchor="ctr"/>
            <a:lstStyle/>
            <a:p>
              <a:pPr algn="ctr">
                <a:lnSpc>
                  <a:spcPts val="2659"/>
                </a:lnSpc>
              </a:pPr>
              <a:endParaRPr lang="es-CL" noProof="0" dirty="0"/>
            </a:p>
          </p:txBody>
        </p:sp>
        <p:grpSp>
          <p:nvGrpSpPr>
            <p:cNvPr id="19" name="Grupo 18">
              <a:extLst>
                <a:ext uri="{FF2B5EF4-FFF2-40B4-BE49-F238E27FC236}">
                  <a16:creationId xmlns:a16="http://schemas.microsoft.com/office/drawing/2014/main" id="{078DBC14-3674-D0F0-0E28-4C70CFB33C42}"/>
                </a:ext>
              </a:extLst>
            </p:cNvPr>
            <p:cNvGrpSpPr/>
            <p:nvPr/>
          </p:nvGrpSpPr>
          <p:grpSpPr>
            <a:xfrm>
              <a:off x="3689686" y="3654040"/>
              <a:ext cx="8199270" cy="5451007"/>
              <a:chOff x="1182009" y="3554495"/>
              <a:chExt cx="8199270" cy="5451007"/>
            </a:xfrm>
          </p:grpSpPr>
          <p:grpSp>
            <p:nvGrpSpPr>
              <p:cNvPr id="20" name="Group 7">
                <a:extLst>
                  <a:ext uri="{FF2B5EF4-FFF2-40B4-BE49-F238E27FC236}">
                    <a16:creationId xmlns:a16="http://schemas.microsoft.com/office/drawing/2014/main" id="{7E1AE2B2-2059-E91B-11E4-D7922B147FC0}"/>
                  </a:ext>
                </a:extLst>
              </p:cNvPr>
              <p:cNvGrpSpPr/>
              <p:nvPr/>
            </p:nvGrpSpPr>
            <p:grpSpPr>
              <a:xfrm rot="166567">
                <a:off x="1182009" y="3554495"/>
                <a:ext cx="8181842" cy="5451007"/>
                <a:chOff x="0" y="-38100"/>
                <a:chExt cx="2154889" cy="1435656"/>
              </a:xfrm>
            </p:grpSpPr>
            <p:sp>
              <p:nvSpPr>
                <p:cNvPr id="25" name="Freeform 8">
                  <a:extLst>
                    <a:ext uri="{FF2B5EF4-FFF2-40B4-BE49-F238E27FC236}">
                      <a16:creationId xmlns:a16="http://schemas.microsoft.com/office/drawing/2014/main" id="{06E83786-3CF2-14CF-EEFF-FAC356C6F4D2}"/>
                    </a:ext>
                  </a:extLst>
                </p:cNvPr>
                <p:cNvSpPr/>
                <p:nvPr/>
              </p:nvSpPr>
              <p:spPr>
                <a:xfrm>
                  <a:off x="0" y="0"/>
                  <a:ext cx="2154889" cy="752431"/>
                </a:xfrm>
                <a:custGeom>
                  <a:avLst/>
                  <a:gdLst/>
                  <a:ahLst/>
                  <a:cxnLst/>
                  <a:rect l="l" t="t" r="r" b="b"/>
                  <a:pathLst>
                    <a:path w="990669" h="1397556">
                      <a:moveTo>
                        <a:pt x="104970" y="0"/>
                      </a:moveTo>
                      <a:lnTo>
                        <a:pt x="885699" y="0"/>
                      </a:lnTo>
                      <a:cubicBezTo>
                        <a:pt x="943672" y="0"/>
                        <a:pt x="990669" y="46997"/>
                        <a:pt x="990669" y="104970"/>
                      </a:cubicBezTo>
                      <a:lnTo>
                        <a:pt x="990669" y="1292586"/>
                      </a:lnTo>
                      <a:cubicBezTo>
                        <a:pt x="990669" y="1350560"/>
                        <a:pt x="943672" y="1397556"/>
                        <a:pt x="885699" y="1397556"/>
                      </a:cubicBezTo>
                      <a:lnTo>
                        <a:pt x="104970" y="1397556"/>
                      </a:lnTo>
                      <a:cubicBezTo>
                        <a:pt x="46997" y="1397556"/>
                        <a:pt x="0" y="1350560"/>
                        <a:pt x="0" y="1292586"/>
                      </a:cubicBezTo>
                      <a:lnTo>
                        <a:pt x="0" y="104970"/>
                      </a:lnTo>
                      <a:cubicBezTo>
                        <a:pt x="0" y="46997"/>
                        <a:pt x="46997" y="0"/>
                        <a:pt x="104970" y="0"/>
                      </a:cubicBezTo>
                      <a:close/>
                    </a:path>
                  </a:pathLst>
                </a:custGeom>
              </p:spPr>
              <p:style>
                <a:lnRef idx="2">
                  <a:schemeClr val="accent2"/>
                </a:lnRef>
                <a:fillRef idx="1">
                  <a:schemeClr val="lt1"/>
                </a:fillRef>
                <a:effectRef idx="0">
                  <a:schemeClr val="accent2"/>
                </a:effectRef>
                <a:fontRef idx="minor">
                  <a:schemeClr val="dk1"/>
                </a:fontRef>
              </p:style>
              <p:txBody>
                <a:bodyPr/>
                <a:lstStyle/>
                <a:p>
                  <a:endParaRPr lang="es-CL" noProof="0" dirty="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endParaRPr>
                </a:p>
              </p:txBody>
            </p:sp>
            <p:sp>
              <p:nvSpPr>
                <p:cNvPr id="26" name="TextBox 9">
                  <a:extLst>
                    <a:ext uri="{FF2B5EF4-FFF2-40B4-BE49-F238E27FC236}">
                      <a16:creationId xmlns:a16="http://schemas.microsoft.com/office/drawing/2014/main" id="{624BE94C-ABE8-F182-4EEF-071B8B4A6675}"/>
                    </a:ext>
                  </a:extLst>
                </p:cNvPr>
                <p:cNvSpPr txBox="1"/>
                <p:nvPr/>
              </p:nvSpPr>
              <p:spPr>
                <a:xfrm>
                  <a:off x="0" y="-38100"/>
                  <a:ext cx="990669" cy="1435656"/>
                </a:xfrm>
                <a:prstGeom prst="rect">
                  <a:avLst/>
                </a:prstGeom>
              </p:spPr>
              <p:txBody>
                <a:bodyPr lIns="50800" tIns="50800" rIns="50800" bIns="50800" rtlCol="0" anchor="ctr"/>
                <a:lstStyle/>
                <a:p>
                  <a:pPr algn="ctr">
                    <a:lnSpc>
                      <a:spcPts val="2659"/>
                    </a:lnSpc>
                  </a:pPr>
                  <a:endParaRPr lang="es-CL" noProof="0" dirty="0"/>
                </a:p>
              </p:txBody>
            </p:sp>
          </p:grpSp>
          <p:sp>
            <p:nvSpPr>
              <p:cNvPr id="21" name="TextBox 23">
                <a:extLst>
                  <a:ext uri="{FF2B5EF4-FFF2-40B4-BE49-F238E27FC236}">
                    <a16:creationId xmlns:a16="http://schemas.microsoft.com/office/drawing/2014/main" id="{E0BDD81F-7192-DAC2-F5BB-82FF70D272ED}"/>
                  </a:ext>
                </a:extLst>
              </p:cNvPr>
              <p:cNvSpPr txBox="1"/>
              <p:nvPr/>
            </p:nvSpPr>
            <p:spPr>
              <a:xfrm rot="244523">
                <a:off x="3144987" y="3851605"/>
                <a:ext cx="3762338" cy="615553"/>
              </a:xfrm>
              <a:prstGeom prst="rect">
                <a:avLst/>
              </a:prstGeom>
            </p:spPr>
            <p:txBody>
              <a:bodyPr lIns="0" tIns="0" rIns="0" bIns="0" rtlCol="0" anchor="t">
                <a:spAutoFit/>
              </a:bodyPr>
              <a:lstStyle/>
              <a:p>
                <a:pPr marL="0" lvl="0" indent="0" algn="ctr">
                  <a:lnSpc>
                    <a:spcPts val="4768"/>
                  </a:lnSpc>
                  <a:spcBef>
                    <a:spcPct val="0"/>
                  </a:spcBef>
                </a:pPr>
                <a:r>
                  <a:rPr lang="es-CL" sz="4000" noProof="0" dirty="0">
                    <a:solidFill>
                      <a:srgbClr val="00030A"/>
                    </a:solidFill>
                    <a:latin typeface="Scripter"/>
                    <a:ea typeface="Scripter"/>
                    <a:cs typeface="Scripter"/>
                    <a:sym typeface="Scripter"/>
                  </a:rPr>
                  <a:t>Nomenclatura</a:t>
                </a:r>
                <a:endParaRPr lang="es-CL" sz="4816" noProof="0" dirty="0">
                  <a:solidFill>
                    <a:srgbClr val="00030A"/>
                  </a:solidFill>
                  <a:latin typeface="Scripter"/>
                  <a:ea typeface="Scripter"/>
                  <a:cs typeface="Scripter"/>
                  <a:sym typeface="Scripter"/>
                </a:endParaRPr>
              </a:p>
            </p:txBody>
          </p:sp>
          <p:sp>
            <p:nvSpPr>
              <p:cNvPr id="22" name="TextBox 24">
                <a:extLst>
                  <a:ext uri="{FF2B5EF4-FFF2-40B4-BE49-F238E27FC236}">
                    <a16:creationId xmlns:a16="http://schemas.microsoft.com/office/drawing/2014/main" id="{5F981DF7-CA70-D7C4-5C7D-940C62545106}"/>
                  </a:ext>
                </a:extLst>
              </p:cNvPr>
              <p:cNvSpPr txBox="1"/>
              <p:nvPr/>
            </p:nvSpPr>
            <p:spPr>
              <a:xfrm rot="244523">
                <a:off x="1403266" y="4729615"/>
                <a:ext cx="7978013" cy="2087046"/>
              </a:xfrm>
              <a:prstGeom prst="rect">
                <a:avLst/>
              </a:prstGeom>
            </p:spPr>
            <p:txBody>
              <a:bodyPr wrap="square" lIns="0" tIns="0" rIns="0" bIns="0" rtlCol="0" anchor="t">
                <a:spAutoFit/>
              </a:bodyPr>
              <a:lstStyle/>
              <a:p>
                <a:pPr marL="342900" lvl="0" indent="-342900">
                  <a:lnSpc>
                    <a:spcPts val="2724"/>
                  </a:lnSpc>
                  <a:buFont typeface="Arial" panose="020B0604020202020204" pitchFamily="34" charset="0"/>
                  <a:buChar char="•"/>
                </a:pPr>
                <a:r>
                  <a:rPr lang="es-CL" sz="2800" dirty="0">
                    <a:solidFill>
                      <a:srgbClr val="00030A"/>
                    </a:solidFill>
                    <a:latin typeface="Cakerolli"/>
                    <a:ea typeface="Cakerolli"/>
                    <a:cs typeface="Cakerolli"/>
                    <a:sym typeface="Cakerolli"/>
                  </a:rPr>
                  <a:t>Terminación -a</a:t>
                </a:r>
                <a:r>
                  <a:rPr lang="es-CL" sz="2800" noProof="0" dirty="0">
                    <a:solidFill>
                      <a:srgbClr val="00030A"/>
                    </a:solidFill>
                    <a:latin typeface="Cakerolli"/>
                    <a:ea typeface="Cakerolli"/>
                    <a:cs typeface="Cakerolli"/>
                    <a:sym typeface="Cakerolli"/>
                  </a:rPr>
                  <a:t>no</a:t>
                </a:r>
              </a:p>
              <a:p>
                <a:pPr marL="457200" indent="-457200">
                  <a:lnSpc>
                    <a:spcPts val="2724"/>
                  </a:lnSpc>
                  <a:buFont typeface="Arial" panose="020B0604020202020204" pitchFamily="34" charset="0"/>
                  <a:buChar char="•"/>
                </a:pPr>
                <a:r>
                  <a:rPr lang="es-CL" sz="2800" dirty="0"/>
                  <a:t>Isomería óptica de alcanos sustituidos. </a:t>
                </a:r>
              </a:p>
              <a:p>
                <a:pPr marL="457200" indent="-457200">
                  <a:lnSpc>
                    <a:spcPts val="2724"/>
                  </a:lnSpc>
                  <a:buFont typeface="Arial" panose="020B0604020202020204" pitchFamily="34" charset="0"/>
                  <a:buChar char="•"/>
                </a:pPr>
                <a:r>
                  <a:rPr lang="es-CL" sz="2800" dirty="0"/>
                  <a:t>Los isómeros ópticos son compuestos cuyas imágenes especulares no se pueden superponer. </a:t>
                </a:r>
              </a:p>
              <a:p>
                <a:pPr marL="457200" lvl="0" indent="-457200" algn="l">
                  <a:lnSpc>
                    <a:spcPts val="2724"/>
                  </a:lnSpc>
                  <a:buFont typeface="Arial" panose="020B0604020202020204" pitchFamily="34" charset="0"/>
                  <a:buChar char="•"/>
                </a:pPr>
                <a:r>
                  <a:rPr lang="es-CL" sz="2800" dirty="0"/>
                  <a:t> </a:t>
                </a:r>
              </a:p>
              <a:p>
                <a:pPr marL="0" lvl="0" indent="0" algn="l">
                  <a:lnSpc>
                    <a:spcPts val="2724"/>
                  </a:lnSpc>
                </a:pPr>
                <a:endParaRPr lang="es-CL" sz="2499" noProof="0" dirty="0">
                  <a:solidFill>
                    <a:srgbClr val="00030A"/>
                  </a:solidFill>
                  <a:latin typeface="Cakerolli"/>
                  <a:ea typeface="Cakerolli"/>
                  <a:cs typeface="Cakerolli"/>
                  <a:sym typeface="Cakerolli"/>
                </a:endParaRPr>
              </a:p>
            </p:txBody>
          </p:sp>
        </p:grpSp>
      </p:grpSp>
      <p:pic>
        <p:nvPicPr>
          <p:cNvPr id="36" name="Imagen 35">
            <a:extLst>
              <a:ext uri="{FF2B5EF4-FFF2-40B4-BE49-F238E27FC236}">
                <a16:creationId xmlns:a16="http://schemas.microsoft.com/office/drawing/2014/main" id="{B15F4BA7-091F-D80C-BC17-219A49D12F45}"/>
              </a:ext>
            </a:extLst>
          </p:cNvPr>
          <p:cNvPicPr>
            <a:picLocks noChangeAspect="1"/>
          </p:cNvPicPr>
          <p:nvPr/>
        </p:nvPicPr>
        <p:blipFill>
          <a:blip r:embed="rId6"/>
          <a:srcRect r="29262" b="10880"/>
          <a:stretch/>
        </p:blipFill>
        <p:spPr>
          <a:xfrm>
            <a:off x="9235493" y="3865122"/>
            <a:ext cx="8710642" cy="2818050"/>
          </a:xfrm>
          <a:prstGeom prst="rect">
            <a:avLst/>
          </a:prstGeom>
        </p:spPr>
      </p:pic>
      <p:pic>
        <p:nvPicPr>
          <p:cNvPr id="38" name="Imagen 37">
            <a:extLst>
              <a:ext uri="{FF2B5EF4-FFF2-40B4-BE49-F238E27FC236}">
                <a16:creationId xmlns:a16="http://schemas.microsoft.com/office/drawing/2014/main" id="{C0E321F9-008C-334A-9F00-40276C8479CC}"/>
              </a:ext>
            </a:extLst>
          </p:cNvPr>
          <p:cNvPicPr>
            <a:picLocks noChangeAspect="1"/>
          </p:cNvPicPr>
          <p:nvPr/>
        </p:nvPicPr>
        <p:blipFill>
          <a:blip r:embed="rId7"/>
          <a:stretch>
            <a:fillRect/>
          </a:stretch>
        </p:blipFill>
        <p:spPr>
          <a:xfrm>
            <a:off x="8603113" y="6798756"/>
            <a:ext cx="9343021" cy="337481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C4BFF-3131-9AB7-6FA0-38DB1DA47C7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4F07C82-B269-1B99-06CA-BAA8BFE4E018}"/>
              </a:ext>
            </a:extLst>
          </p:cNvPr>
          <p:cNvGrpSpPr>
            <a:grpSpLocks noGrp="1" noUngrp="1" noRot="1" noMove="1" noResize="1"/>
          </p:cNvGrpSpPr>
          <p:nvPr/>
        </p:nvGrpSpPr>
        <p:grpSpPr>
          <a:xfrm>
            <a:off x="0" y="0"/>
            <a:ext cx="18288000" cy="10287000"/>
            <a:chOff x="0" y="0"/>
            <a:chExt cx="24384000" cy="13716000"/>
          </a:xfrm>
        </p:grpSpPr>
        <p:pic>
          <p:nvPicPr>
            <p:cNvPr id="3" name="Picture 3">
              <a:extLst>
                <a:ext uri="{FF2B5EF4-FFF2-40B4-BE49-F238E27FC236}">
                  <a16:creationId xmlns:a16="http://schemas.microsoft.com/office/drawing/2014/main" id="{3B662C74-6AD8-2EF0-AE5A-5C7C509CE6E8}"/>
                </a:ext>
              </a:extLst>
            </p:cNvPr>
            <p:cNvPicPr>
              <a:picLocks noGrp="1" noRot="1" noChangeAspect="1" noMove="1" noResize="1" noEditPoints="1" noAdjustHandles="1" noChangeArrowheads="1" noChangeShapeType="1" noCrop="1"/>
            </p:cNvPicPr>
            <p:nvPr/>
          </p:nvPicPr>
          <p:blipFill>
            <a:blip r:embed="rId2"/>
            <a:srcRect t="7786" b="7786"/>
            <a:stretch>
              <a:fillRect/>
            </a:stretch>
          </p:blipFill>
          <p:spPr>
            <a:xfrm>
              <a:off x="0" y="0"/>
              <a:ext cx="24384000" cy="13716000"/>
            </a:xfrm>
            <a:prstGeom prst="rect">
              <a:avLst/>
            </a:prstGeom>
          </p:spPr>
        </p:pic>
      </p:grpSp>
      <p:grpSp>
        <p:nvGrpSpPr>
          <p:cNvPr id="7" name="Grupo 6">
            <a:extLst>
              <a:ext uri="{FF2B5EF4-FFF2-40B4-BE49-F238E27FC236}">
                <a16:creationId xmlns:a16="http://schemas.microsoft.com/office/drawing/2014/main" id="{2CE81854-814C-02B7-7075-35FC181D8CB0}"/>
              </a:ext>
            </a:extLst>
          </p:cNvPr>
          <p:cNvGrpSpPr/>
          <p:nvPr/>
        </p:nvGrpSpPr>
        <p:grpSpPr>
          <a:xfrm>
            <a:off x="338238" y="402377"/>
            <a:ext cx="4977669" cy="1347936"/>
            <a:chOff x="698223" y="608724"/>
            <a:chExt cx="4977669" cy="1347936"/>
          </a:xfrm>
        </p:grpSpPr>
        <p:grpSp>
          <p:nvGrpSpPr>
            <p:cNvPr id="4" name="Group 4">
              <a:extLst>
                <a:ext uri="{FF2B5EF4-FFF2-40B4-BE49-F238E27FC236}">
                  <a16:creationId xmlns:a16="http://schemas.microsoft.com/office/drawing/2014/main" id="{972E7CB1-07F6-8A78-3528-08F80ED4C054}"/>
                </a:ext>
              </a:extLst>
            </p:cNvPr>
            <p:cNvGrpSpPr/>
            <p:nvPr/>
          </p:nvGrpSpPr>
          <p:grpSpPr>
            <a:xfrm rot="175399">
              <a:off x="947535" y="608724"/>
              <a:ext cx="4482446" cy="1347936"/>
              <a:chOff x="0" y="0"/>
              <a:chExt cx="2702896" cy="812800"/>
            </a:xfrm>
          </p:grpSpPr>
          <p:sp>
            <p:nvSpPr>
              <p:cNvPr id="5" name="Freeform 5">
                <a:extLst>
                  <a:ext uri="{FF2B5EF4-FFF2-40B4-BE49-F238E27FC236}">
                    <a16:creationId xmlns:a16="http://schemas.microsoft.com/office/drawing/2014/main" id="{25956BE2-63BF-5690-F020-0BBAF4738B72}"/>
                  </a:ext>
                </a:extLst>
              </p:cNvPr>
              <p:cNvSpPr/>
              <p:nvPr/>
            </p:nvSpPr>
            <p:spPr>
              <a:xfrm>
                <a:off x="0" y="0"/>
                <a:ext cx="2702896" cy="812800"/>
              </a:xfrm>
              <a:custGeom>
                <a:avLst/>
                <a:gdLst/>
                <a:ahLst/>
                <a:cxnLst/>
                <a:rect l="l" t="t" r="r" b="b"/>
                <a:pathLst>
                  <a:path w="2702896" h="812800">
                    <a:moveTo>
                      <a:pt x="0" y="0"/>
                    </a:moveTo>
                    <a:lnTo>
                      <a:pt x="2702896" y="0"/>
                    </a:lnTo>
                    <a:lnTo>
                      <a:pt x="2702896" y="812800"/>
                    </a:lnTo>
                    <a:lnTo>
                      <a:pt x="0" y="812800"/>
                    </a:lnTo>
                    <a:close/>
                  </a:path>
                </a:pathLst>
              </a:custGeom>
              <a:solidFill>
                <a:srgbClr val="1AB5DB"/>
              </a:solidFill>
            </p:spPr>
            <p:txBody>
              <a:bodyPr/>
              <a:lstStyle/>
              <a:p>
                <a:endParaRPr lang="es-CL" noProof="0" dirty="0"/>
              </a:p>
            </p:txBody>
          </p:sp>
          <p:sp>
            <p:nvSpPr>
              <p:cNvPr id="6" name="TextBox 6">
                <a:extLst>
                  <a:ext uri="{FF2B5EF4-FFF2-40B4-BE49-F238E27FC236}">
                    <a16:creationId xmlns:a16="http://schemas.microsoft.com/office/drawing/2014/main" id="{19D792B7-6DF8-5B56-2AE3-286E4AABF180}"/>
                  </a:ext>
                </a:extLst>
              </p:cNvPr>
              <p:cNvSpPr txBox="1"/>
              <p:nvPr/>
            </p:nvSpPr>
            <p:spPr>
              <a:xfrm>
                <a:off x="0" y="-38100"/>
                <a:ext cx="2702896" cy="850900"/>
              </a:xfrm>
              <a:prstGeom prst="rect">
                <a:avLst/>
              </a:prstGeom>
            </p:spPr>
            <p:txBody>
              <a:bodyPr lIns="50800" tIns="50800" rIns="50800" bIns="50800" rtlCol="0" anchor="ctr"/>
              <a:lstStyle/>
              <a:p>
                <a:pPr algn="ctr">
                  <a:lnSpc>
                    <a:spcPts val="2659"/>
                  </a:lnSpc>
                  <a:spcBef>
                    <a:spcPct val="0"/>
                  </a:spcBef>
                </a:pPr>
                <a:endParaRPr lang="es-CL" noProof="0" dirty="0"/>
              </a:p>
            </p:txBody>
          </p:sp>
        </p:grpSp>
        <p:sp>
          <p:nvSpPr>
            <p:cNvPr id="8" name="TextBox 8">
              <a:extLst>
                <a:ext uri="{FF2B5EF4-FFF2-40B4-BE49-F238E27FC236}">
                  <a16:creationId xmlns:a16="http://schemas.microsoft.com/office/drawing/2014/main" id="{2E83A15E-4A57-DF94-631A-560CE4E6FA48}"/>
                </a:ext>
              </a:extLst>
            </p:cNvPr>
            <p:cNvSpPr txBox="1"/>
            <p:nvPr/>
          </p:nvSpPr>
          <p:spPr>
            <a:xfrm rot="175399">
              <a:off x="698223" y="850254"/>
              <a:ext cx="4977669" cy="884858"/>
            </a:xfrm>
            <a:prstGeom prst="rect">
              <a:avLst/>
            </a:prstGeom>
          </p:spPr>
          <p:txBody>
            <a:bodyPr lIns="0" tIns="0" rIns="0" bIns="0" rtlCol="0" anchor="t">
              <a:spAutoFit/>
            </a:bodyPr>
            <a:lstStyle/>
            <a:p>
              <a:pPr marL="0" lvl="0" indent="0" algn="ctr">
                <a:lnSpc>
                  <a:spcPts val="6891"/>
                </a:lnSpc>
                <a:spcBef>
                  <a:spcPct val="0"/>
                </a:spcBef>
              </a:pPr>
              <a:r>
                <a:rPr lang="es-CL" sz="6961" noProof="0" dirty="0" err="1">
                  <a:solidFill>
                    <a:srgbClr val="FFFFFF"/>
                  </a:solidFill>
                  <a:latin typeface="Scripter"/>
                  <a:ea typeface="Scripter"/>
                  <a:cs typeface="Scripter"/>
                  <a:sym typeface="Scripter"/>
                </a:rPr>
                <a:t>ALc</a:t>
              </a:r>
              <a:r>
                <a:rPr lang="es-CL" sz="6961" noProof="0" dirty="0" err="1">
                  <a:solidFill>
                    <a:srgbClr val="FF0000"/>
                  </a:solidFill>
                  <a:latin typeface="Scripter"/>
                  <a:ea typeface="Scripter"/>
                  <a:cs typeface="Scripter"/>
                  <a:sym typeface="Scripter"/>
                </a:rPr>
                <a:t>anos</a:t>
              </a:r>
              <a:endParaRPr lang="es-CL" sz="6961" noProof="0" dirty="0">
                <a:solidFill>
                  <a:srgbClr val="FF0000"/>
                </a:solidFill>
                <a:latin typeface="Scripter"/>
                <a:ea typeface="Scripter"/>
                <a:cs typeface="Scripter"/>
                <a:sym typeface="Scripter"/>
              </a:endParaRPr>
            </a:p>
          </p:txBody>
        </p:sp>
      </p:grpSp>
      <p:pic>
        <p:nvPicPr>
          <p:cNvPr id="30" name="Imagen 29">
            <a:extLst>
              <a:ext uri="{FF2B5EF4-FFF2-40B4-BE49-F238E27FC236}">
                <a16:creationId xmlns:a16="http://schemas.microsoft.com/office/drawing/2014/main" id="{078E1C21-AA6E-3A76-389F-E3F4DA1B6793}"/>
              </a:ext>
            </a:extLst>
          </p:cNvPr>
          <p:cNvPicPr>
            <a:picLocks noChangeAspect="1"/>
          </p:cNvPicPr>
          <p:nvPr/>
        </p:nvPicPr>
        <p:blipFill>
          <a:blip r:embed="rId3"/>
          <a:stretch>
            <a:fillRect/>
          </a:stretch>
        </p:blipFill>
        <p:spPr>
          <a:xfrm>
            <a:off x="42426" y="2552700"/>
            <a:ext cx="13370540" cy="5408733"/>
          </a:xfrm>
          <a:prstGeom prst="rect">
            <a:avLst/>
          </a:prstGeom>
        </p:spPr>
      </p:pic>
      <p:pic>
        <p:nvPicPr>
          <p:cNvPr id="32" name="Imagen 31">
            <a:extLst>
              <a:ext uri="{FF2B5EF4-FFF2-40B4-BE49-F238E27FC236}">
                <a16:creationId xmlns:a16="http://schemas.microsoft.com/office/drawing/2014/main" id="{5569E4C2-7FC6-3CA2-55F0-22858DBECC02}"/>
              </a:ext>
            </a:extLst>
          </p:cNvPr>
          <p:cNvPicPr>
            <a:picLocks noChangeAspect="1"/>
          </p:cNvPicPr>
          <p:nvPr/>
        </p:nvPicPr>
        <p:blipFill>
          <a:blip r:embed="rId4"/>
          <a:stretch>
            <a:fillRect/>
          </a:stretch>
        </p:blipFill>
        <p:spPr>
          <a:xfrm>
            <a:off x="13455392" y="2552700"/>
            <a:ext cx="4875034" cy="5408733"/>
          </a:xfrm>
          <a:prstGeom prst="rect">
            <a:avLst/>
          </a:prstGeom>
        </p:spPr>
      </p:pic>
    </p:spTree>
    <p:extLst>
      <p:ext uri="{BB962C8B-B14F-4D97-AF65-F5344CB8AC3E}">
        <p14:creationId xmlns:p14="http://schemas.microsoft.com/office/powerpoint/2010/main" val="635906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p:nvPr>
        </p:nvSpPr>
        <p:spPr/>
        <p:txBody>
          <a:bodyPr/>
          <a:lstStyle/>
          <a:p>
            <a:pPr algn="ctr"/>
            <a:r>
              <a:rPr lang="es-CL" sz="6600" dirty="0"/>
              <a:t>Nomenclatura Alcanos</a:t>
            </a:r>
          </a:p>
          <a:p>
            <a:pPr algn="ctr"/>
            <a:endParaRPr lang="es-CL" dirty="0"/>
          </a:p>
          <a:p>
            <a:endParaRPr lang="es-CL" dirty="0"/>
          </a:p>
          <a:p>
            <a:pPr algn="ctr"/>
            <a:endParaRPr lang="es-CL" dirty="0"/>
          </a:p>
        </p:txBody>
      </p:sp>
      <p:sp>
        <p:nvSpPr>
          <p:cNvPr id="3" name="2 Marcador de fecha"/>
          <p:cNvSpPr>
            <a:spLocks noGrp="1"/>
          </p:cNvSpPr>
          <p:nvPr>
            <p:ph type="dt" sz="half" idx="10"/>
          </p:nvPr>
        </p:nvSpPr>
        <p:spPr/>
        <p:txBody>
          <a:bodyPr/>
          <a:lstStyle/>
          <a:p>
            <a:fld id="{206EA5EA-6FB8-46DC-AFBF-9E25BDC60EB7}" type="datetime1">
              <a:rPr lang="es-CL" smtClean="0"/>
              <a:pPr/>
              <a:t>09-06-2025</a:t>
            </a:fld>
            <a:endParaRPr lang="es-ES"/>
          </a:p>
        </p:txBody>
      </p:sp>
      <p:sp>
        <p:nvSpPr>
          <p:cNvPr id="4" name="3 Marcador de pie de página"/>
          <p:cNvSpPr>
            <a:spLocks noGrp="1"/>
          </p:cNvSpPr>
          <p:nvPr>
            <p:ph type="ftr" sz="quarter" idx="11"/>
          </p:nvPr>
        </p:nvSpPr>
        <p:spPr/>
        <p:txBody>
          <a:bodyPr/>
          <a:lstStyle/>
          <a:p>
            <a:r>
              <a:rPr lang="es-ES"/>
              <a:t>Química Orgánica, Generalidades </a:t>
            </a:r>
          </a:p>
        </p:txBody>
      </p:sp>
      <p:sp>
        <p:nvSpPr>
          <p:cNvPr id="5" name="4 Marcador de número de diapositiva"/>
          <p:cNvSpPr>
            <a:spLocks noGrp="1"/>
          </p:cNvSpPr>
          <p:nvPr>
            <p:ph type="sldNum" sz="quarter" idx="12"/>
          </p:nvPr>
        </p:nvSpPr>
        <p:spPr/>
        <p:txBody>
          <a:bodyPr/>
          <a:lstStyle/>
          <a:p>
            <a:fld id="{9651D4BB-60CA-4C1E-8789-8D7FD1A536B3}" type="slidenum">
              <a:rPr lang="es-ES" smtClean="0"/>
              <a:pPr/>
              <a:t>16</a:t>
            </a:fld>
            <a:endParaRPr lang="es-ES"/>
          </a:p>
        </p:txBody>
      </p:sp>
      <p:pic>
        <p:nvPicPr>
          <p:cNvPr id="6" name="5 Imagen" descr="problema4-01.gif"/>
          <p:cNvPicPr/>
          <p:nvPr/>
        </p:nvPicPr>
        <p:blipFill>
          <a:blip r:embed="rId2" cstate="print"/>
          <a:srcRect/>
          <a:stretch>
            <a:fillRect/>
          </a:stretch>
        </p:blipFill>
        <p:spPr bwMode="auto">
          <a:xfrm>
            <a:off x="2771292" y="1363080"/>
            <a:ext cx="13014684" cy="3853011"/>
          </a:xfrm>
          <a:prstGeom prst="rect">
            <a:avLst/>
          </a:prstGeom>
          <a:noFill/>
          <a:ln w="9525">
            <a:noFill/>
            <a:miter lim="800000"/>
            <a:headEnd/>
            <a:tailEnd/>
          </a:ln>
        </p:spPr>
      </p:pic>
      <p:sp>
        <p:nvSpPr>
          <p:cNvPr id="7" name="6 Rectángulo"/>
          <p:cNvSpPr/>
          <p:nvPr/>
        </p:nvSpPr>
        <p:spPr>
          <a:xfrm>
            <a:off x="3311352" y="4819464"/>
            <a:ext cx="10801200" cy="4801314"/>
          </a:xfrm>
          <a:prstGeom prst="rect">
            <a:avLst/>
          </a:prstGeom>
        </p:spPr>
        <p:txBody>
          <a:bodyPr wrap="square">
            <a:spAutoFit/>
          </a:bodyPr>
          <a:lstStyle/>
          <a:p>
            <a:r>
              <a:rPr lang="es-CL" sz="3600" dirty="0"/>
              <a:t>1. </a:t>
            </a:r>
            <a:r>
              <a:rPr lang="es-CL" sz="3600" b="1" dirty="0"/>
              <a:t>Cadena principal</a:t>
            </a:r>
            <a:r>
              <a:rPr lang="es-CL" sz="3600" dirty="0"/>
              <a:t>: Se elige como cadena principal la de mayor longitud.  Dará nombre al alcano.</a:t>
            </a:r>
            <a:br>
              <a:rPr lang="es-CL" sz="3600" dirty="0"/>
            </a:br>
            <a:r>
              <a:rPr lang="es-CL" sz="3600" dirty="0"/>
              <a:t>2. </a:t>
            </a:r>
            <a:r>
              <a:rPr lang="es-CL" sz="3600" b="1" dirty="0"/>
              <a:t>Numeración</a:t>
            </a:r>
            <a:r>
              <a:rPr lang="es-CL" sz="3600" dirty="0"/>
              <a:t>: Se enumera para que los sustituyentes  tomen las menores posiciones.</a:t>
            </a:r>
            <a:br>
              <a:rPr lang="es-CL" sz="3600" dirty="0"/>
            </a:br>
            <a:r>
              <a:rPr lang="es-CL" sz="3600" dirty="0"/>
              <a:t>3</a:t>
            </a:r>
            <a:r>
              <a:rPr lang="es-CL" sz="3600" b="1" dirty="0"/>
              <a:t>. Sustituyentes</a:t>
            </a:r>
            <a:r>
              <a:rPr lang="es-CL" sz="3600" dirty="0"/>
              <a:t>:  Cuando hay dos sustituyentes iguales se emplea el prefijo di-, precedido de los localizadores, separados por comas.</a:t>
            </a:r>
            <a:br>
              <a:rPr lang="es-CL" sz="3600" dirty="0"/>
            </a:br>
            <a:br>
              <a:rPr lang="es-CL" sz="2700" dirty="0"/>
            </a:br>
            <a:endParaRPr lang="es-CL" sz="2700" dirty="0"/>
          </a:p>
        </p:txBody>
      </p:sp>
      <p:pic>
        <p:nvPicPr>
          <p:cNvPr id="8" name="Imagen 7">
            <a:extLst>
              <a:ext uri="{FF2B5EF4-FFF2-40B4-BE49-F238E27FC236}">
                <a16:creationId xmlns:a16="http://schemas.microsoft.com/office/drawing/2014/main" id="{DDEB571C-5765-BD4B-7A8D-C24CB83EBE26}"/>
              </a:ext>
            </a:extLst>
          </p:cNvPr>
          <p:cNvPicPr>
            <a:picLocks noChangeAspect="1"/>
          </p:cNvPicPr>
          <p:nvPr/>
        </p:nvPicPr>
        <p:blipFill>
          <a:blip r:embed="rId3"/>
          <a:stretch>
            <a:fillRect/>
          </a:stretch>
        </p:blipFill>
        <p:spPr>
          <a:xfrm>
            <a:off x="14681929" y="64394"/>
            <a:ext cx="3301271" cy="103336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F83E647E-E8BB-4B09-75F0-8B82F8D5EEC6}"/>
              </a:ext>
            </a:extLst>
          </p:cNvPr>
          <p:cNvSpPr>
            <a:spLocks noGrp="1"/>
          </p:cNvSpPr>
          <p:nvPr>
            <p:ph/>
          </p:nvPr>
        </p:nvSpPr>
        <p:spPr/>
        <p:style>
          <a:lnRef idx="2">
            <a:schemeClr val="accent1"/>
          </a:lnRef>
          <a:fillRef idx="1">
            <a:schemeClr val="lt1"/>
          </a:fillRef>
          <a:effectRef idx="0">
            <a:schemeClr val="accent1"/>
          </a:effectRef>
          <a:fontRef idx="minor">
            <a:schemeClr val="dk1"/>
          </a:fontRef>
        </p:style>
        <p:txBody>
          <a:bodyPr>
            <a:noAutofit/>
          </a:bodyPr>
          <a:lstStyle/>
          <a:p>
            <a:pPr marL="0" indent="0" algn="ctr">
              <a:buNone/>
            </a:pPr>
            <a:r>
              <a:rPr lang="es-MX" sz="2400" b="1" dirty="0"/>
              <a:t>En términos generales el procedimiento a seguir es:</a:t>
            </a:r>
          </a:p>
          <a:p>
            <a:pPr marL="457200" indent="-457200">
              <a:buFont typeface="+mj-lt"/>
              <a:buAutoNum type="arabicPeriod"/>
            </a:pPr>
            <a:r>
              <a:rPr lang="es-MX" sz="2400" dirty="0"/>
              <a:t>Se identifica la </a:t>
            </a:r>
            <a:r>
              <a:rPr lang="es-MX" sz="2400" b="1" dirty="0"/>
              <a:t>cadena continua más larga </a:t>
            </a:r>
            <a:r>
              <a:rPr lang="es-MX" sz="2400" dirty="0"/>
              <a:t>de átomos de carbono (“cadena principal”). Esta</a:t>
            </a:r>
          </a:p>
          <a:p>
            <a:pPr marL="457200" indent="-457200">
              <a:buFont typeface="+mj-lt"/>
              <a:buAutoNum type="arabicPeriod"/>
            </a:pPr>
            <a:r>
              <a:rPr lang="es-MX" sz="2400" dirty="0"/>
              <a:t>cadena determina el nombre base del alcano.</a:t>
            </a:r>
          </a:p>
          <a:p>
            <a:pPr marL="457200" indent="-457200">
              <a:buFont typeface="+mj-lt"/>
              <a:buAutoNum type="arabicPeriod"/>
            </a:pPr>
            <a:r>
              <a:rPr lang="es-MX" sz="2400" dirty="0"/>
              <a:t> Si una </a:t>
            </a:r>
            <a:r>
              <a:rPr lang="es-MX" sz="2400" b="1" dirty="0"/>
              <a:t>molécula tiene dos o más </a:t>
            </a:r>
            <a:r>
              <a:rPr lang="es-MX" sz="2400" dirty="0"/>
              <a:t>cadenas de igual longitud se selecciona como cadena</a:t>
            </a:r>
          </a:p>
          <a:p>
            <a:pPr marL="457200" indent="-457200">
              <a:buFont typeface="+mj-lt"/>
              <a:buAutoNum type="arabicPeriod"/>
            </a:pPr>
            <a:r>
              <a:rPr lang="es-MX" sz="2400" dirty="0"/>
              <a:t>principal aquella que tiene un mayor número de </a:t>
            </a:r>
            <a:r>
              <a:rPr lang="es-MX" sz="2400" dirty="0" err="1"/>
              <a:t>substituyentes</a:t>
            </a:r>
            <a:r>
              <a:rPr lang="es-MX" sz="2400" dirty="0"/>
              <a:t>.</a:t>
            </a:r>
          </a:p>
          <a:p>
            <a:pPr marL="457200" indent="-457200">
              <a:buFont typeface="+mj-lt"/>
              <a:buAutoNum type="arabicPeriod"/>
            </a:pPr>
            <a:r>
              <a:rPr lang="es-MX" sz="2400" dirty="0"/>
              <a:t>Se nombran todos los </a:t>
            </a:r>
            <a:r>
              <a:rPr lang="es-MX" sz="2400" b="1" dirty="0"/>
              <a:t>grupos unidos </a:t>
            </a:r>
            <a:r>
              <a:rPr lang="es-MX" sz="2400" dirty="0"/>
              <a:t>a la cadena más larga como </a:t>
            </a:r>
            <a:r>
              <a:rPr lang="es-MX" sz="2400" dirty="0" err="1"/>
              <a:t>substituyentes</a:t>
            </a:r>
            <a:r>
              <a:rPr lang="es-MX" sz="2400" dirty="0"/>
              <a:t> alquilo.</a:t>
            </a:r>
          </a:p>
          <a:p>
            <a:pPr marL="457200" indent="-457200">
              <a:buFont typeface="+mj-lt"/>
              <a:buAutoNum type="arabicPeriod"/>
            </a:pPr>
            <a:r>
              <a:rPr lang="es-MX" sz="2400" dirty="0"/>
              <a:t>Se numera la cadena principal comenzando por el </a:t>
            </a:r>
            <a:r>
              <a:rPr lang="es-MX" sz="2400" b="1" dirty="0"/>
              <a:t>extremo más próximo </a:t>
            </a:r>
            <a:r>
              <a:rPr lang="es-MX" sz="2400" dirty="0"/>
              <a:t>a uno de los </a:t>
            </a:r>
          </a:p>
          <a:p>
            <a:pPr marL="457200" indent="-457200">
              <a:buFont typeface="+mj-lt"/>
              <a:buAutoNum type="arabicPeriod"/>
            </a:pPr>
            <a:r>
              <a:rPr lang="es-MX" sz="2400" dirty="0" err="1"/>
              <a:t>substituyentes</a:t>
            </a:r>
            <a:r>
              <a:rPr lang="es-MX" sz="2400" dirty="0"/>
              <a:t>. Si tenemos dos </a:t>
            </a:r>
            <a:r>
              <a:rPr lang="es-MX" sz="2400" dirty="0" err="1"/>
              <a:t>substituyentes</a:t>
            </a:r>
            <a:r>
              <a:rPr lang="es-MX" sz="2400" dirty="0"/>
              <a:t> a igual distancia de los extremos se utiliza el</a:t>
            </a:r>
          </a:p>
          <a:p>
            <a:pPr marL="457200" indent="-457200">
              <a:buFont typeface="+mj-lt"/>
              <a:buAutoNum type="arabicPeriod"/>
            </a:pPr>
            <a:r>
              <a:rPr lang="es-MX" sz="2400" b="1" dirty="0"/>
              <a:t>orden alfabético </a:t>
            </a:r>
            <a:r>
              <a:rPr lang="es-MX" sz="2400" dirty="0"/>
              <a:t>para determinar la numeración. </a:t>
            </a:r>
          </a:p>
          <a:p>
            <a:pPr marL="457200" indent="-457200">
              <a:buFont typeface="+mj-lt"/>
              <a:buAutoNum type="arabicPeriod"/>
            </a:pPr>
            <a:r>
              <a:rPr lang="es-MX" sz="2400" dirty="0"/>
              <a:t>En una cadena lateral el </a:t>
            </a:r>
            <a:r>
              <a:rPr lang="es-MX" sz="2400" b="1" dirty="0"/>
              <a:t>carbono 1 </a:t>
            </a:r>
            <a:r>
              <a:rPr lang="es-MX" sz="2400" dirty="0"/>
              <a:t>es siempre el que está unido a la cadena principal.</a:t>
            </a:r>
          </a:p>
          <a:p>
            <a:pPr marL="457200" indent="-457200">
              <a:buFont typeface="+mj-lt"/>
              <a:buAutoNum type="arabicPeriod"/>
            </a:pPr>
            <a:r>
              <a:rPr lang="es-MX" sz="2400" dirty="0"/>
              <a:t>Para nombrar el compuesto se colocan los </a:t>
            </a:r>
            <a:r>
              <a:rPr lang="es-MX" sz="2400" b="1" dirty="0"/>
              <a:t>nombres de los </a:t>
            </a:r>
            <a:r>
              <a:rPr lang="es-MX" sz="2400" b="1" dirty="0" err="1"/>
              <a:t>substituyentes</a:t>
            </a:r>
            <a:r>
              <a:rPr lang="es-MX" sz="2400" b="1" dirty="0"/>
              <a:t> </a:t>
            </a:r>
            <a:r>
              <a:rPr lang="es-MX" sz="2400" dirty="0"/>
              <a:t>por orden alfabético precedidos del </a:t>
            </a:r>
            <a:r>
              <a:rPr lang="es-MX" sz="2400" b="1" dirty="0"/>
              <a:t>número del C </a:t>
            </a:r>
            <a:r>
              <a:rPr lang="es-MX" sz="2400" dirty="0"/>
              <a:t>al que están unidos y de un </a:t>
            </a:r>
            <a:r>
              <a:rPr lang="es-MX" sz="2400" dirty="0" err="1"/>
              <a:t>guión</a:t>
            </a:r>
            <a:r>
              <a:rPr lang="es-MX" sz="2400" dirty="0"/>
              <a:t>, y a continuación se añade el nombre de la cadena principal.</a:t>
            </a:r>
          </a:p>
          <a:p>
            <a:pPr marL="457200" indent="-457200">
              <a:buFont typeface="+mj-lt"/>
              <a:buAutoNum type="arabicPeriod"/>
            </a:pPr>
            <a:r>
              <a:rPr lang="es-MX" sz="2400" dirty="0"/>
              <a:t>En el caso de los cicloalcanos se antepone el </a:t>
            </a:r>
            <a:r>
              <a:rPr lang="es-MX" sz="2400" b="1" dirty="0"/>
              <a:t>prefijo ciclo- </a:t>
            </a:r>
            <a:r>
              <a:rPr lang="es-MX" sz="2400" dirty="0"/>
              <a:t>al nombre del correspondiente</a:t>
            </a:r>
          </a:p>
          <a:p>
            <a:pPr marL="457200" indent="-457200">
              <a:buFont typeface="+mj-lt"/>
              <a:buAutoNum type="arabicPeriod"/>
            </a:pPr>
            <a:r>
              <a:rPr lang="es-MX" sz="2400" dirty="0"/>
              <a:t>alcano de igual número de átomos de C.</a:t>
            </a:r>
          </a:p>
          <a:p>
            <a:pPr marL="457200" indent="-457200">
              <a:buFont typeface="+mj-lt"/>
              <a:buAutoNum type="arabicPeriod"/>
            </a:pPr>
            <a:r>
              <a:rPr lang="es-MX" sz="2400" dirty="0"/>
              <a:t>En el caso de cicloalcanos </a:t>
            </a:r>
            <a:r>
              <a:rPr lang="es-MX" sz="2400" dirty="0" err="1"/>
              <a:t>monosubstituidos</a:t>
            </a:r>
            <a:r>
              <a:rPr lang="es-MX" sz="2400" dirty="0"/>
              <a:t> si el </a:t>
            </a:r>
            <a:r>
              <a:rPr lang="es-MX" sz="2400" dirty="0" err="1"/>
              <a:t>substituyente</a:t>
            </a:r>
            <a:r>
              <a:rPr lang="es-MX" sz="2400" dirty="0"/>
              <a:t> tiene más átomos de</a:t>
            </a:r>
          </a:p>
          <a:p>
            <a:pPr marL="457200" indent="-457200">
              <a:buFont typeface="+mj-lt"/>
              <a:buAutoNum type="arabicPeriod"/>
            </a:pPr>
            <a:r>
              <a:rPr lang="es-MX" sz="2400" dirty="0"/>
              <a:t>carbono, entonces ese </a:t>
            </a:r>
            <a:r>
              <a:rPr lang="es-MX" sz="2400" b="1" dirty="0" err="1"/>
              <a:t>substituyente</a:t>
            </a:r>
            <a:r>
              <a:rPr lang="es-MX" sz="2400" b="1" dirty="0"/>
              <a:t> es la cadena principal</a:t>
            </a:r>
            <a:r>
              <a:rPr lang="es-MX" sz="2400" dirty="0"/>
              <a:t>. Si el </a:t>
            </a:r>
            <a:r>
              <a:rPr lang="es-MX" sz="2400" dirty="0" err="1"/>
              <a:t>substituyente</a:t>
            </a:r>
            <a:r>
              <a:rPr lang="es-MX" sz="2400" dirty="0"/>
              <a:t> tiene igual o</a:t>
            </a:r>
          </a:p>
          <a:p>
            <a:pPr marL="457200" indent="-457200">
              <a:buFont typeface="+mj-lt"/>
              <a:buAutoNum type="arabicPeriod"/>
            </a:pPr>
            <a:r>
              <a:rPr lang="es-MX" sz="2400" dirty="0"/>
              <a:t>menor número de átomos de carbono entonces la cadena principal es el cicloalcano y no es</a:t>
            </a:r>
          </a:p>
          <a:p>
            <a:pPr marL="457200" indent="-457200">
              <a:buFont typeface="+mj-lt"/>
              <a:buAutoNum type="arabicPeriod"/>
            </a:pPr>
            <a:r>
              <a:rPr lang="es-MX" sz="2400" dirty="0"/>
              <a:t>necesario numerar la posición de aquel.</a:t>
            </a:r>
          </a:p>
          <a:p>
            <a:pPr marL="457200" indent="-457200">
              <a:buFont typeface="+mj-lt"/>
              <a:buAutoNum type="arabicPeriod"/>
            </a:pPr>
            <a:r>
              <a:rPr lang="es-MX" sz="2400" dirty="0"/>
              <a:t>En el caso de cicloalcanos </a:t>
            </a:r>
            <a:r>
              <a:rPr lang="es-MX" sz="2400" dirty="0" err="1"/>
              <a:t>multisubstituidos</a:t>
            </a:r>
            <a:r>
              <a:rPr lang="es-MX" sz="2400" dirty="0"/>
              <a:t> se ordenan </a:t>
            </a:r>
            <a:r>
              <a:rPr lang="es-MX" sz="2400" dirty="0" err="1"/>
              <a:t>alfabeticamente</a:t>
            </a:r>
            <a:r>
              <a:rPr lang="es-MX" sz="2400" dirty="0"/>
              <a:t> los </a:t>
            </a:r>
            <a:r>
              <a:rPr lang="es-MX" sz="2400" dirty="0" err="1"/>
              <a:t>substituyentes</a:t>
            </a:r>
            <a:r>
              <a:rPr lang="es-MX" sz="2400" dirty="0"/>
              <a:t> y</a:t>
            </a:r>
          </a:p>
          <a:p>
            <a:pPr marL="457200" indent="-457200">
              <a:buFont typeface="+mj-lt"/>
              <a:buAutoNum type="arabicPeriod"/>
            </a:pPr>
            <a:r>
              <a:rPr lang="es-MX" sz="2400" dirty="0"/>
              <a:t>se indica su posición relativa con un número asignándoles los localizadores más bajos posibles.</a:t>
            </a:r>
            <a:endParaRPr lang="es-CL" sz="2400" dirty="0"/>
          </a:p>
        </p:txBody>
      </p:sp>
      <p:sp>
        <p:nvSpPr>
          <p:cNvPr id="3" name="Marcador de fecha 2">
            <a:extLst>
              <a:ext uri="{FF2B5EF4-FFF2-40B4-BE49-F238E27FC236}">
                <a16:creationId xmlns:a16="http://schemas.microsoft.com/office/drawing/2014/main" id="{F0AE4C2D-DB85-FCB4-8C37-984C636C234E}"/>
              </a:ext>
            </a:extLst>
          </p:cNvPr>
          <p:cNvSpPr>
            <a:spLocks noGrp="1"/>
          </p:cNvSpPr>
          <p:nvPr>
            <p:ph type="dt" sz="half" idx="10"/>
          </p:nvPr>
        </p:nvSpPr>
        <p:spPr/>
        <p:txBody>
          <a:bodyPr/>
          <a:lstStyle/>
          <a:p>
            <a:fld id="{5C8AD358-A410-46C4-A895-EF733F0A47C4}" type="datetime1">
              <a:rPr lang="es-CL" smtClean="0"/>
              <a:pPr/>
              <a:t>09-06-2025</a:t>
            </a:fld>
            <a:endParaRPr lang="es-ES"/>
          </a:p>
        </p:txBody>
      </p:sp>
      <p:sp>
        <p:nvSpPr>
          <p:cNvPr id="4" name="Marcador de pie de página 3">
            <a:extLst>
              <a:ext uri="{FF2B5EF4-FFF2-40B4-BE49-F238E27FC236}">
                <a16:creationId xmlns:a16="http://schemas.microsoft.com/office/drawing/2014/main" id="{8A317FCF-2A18-5D57-71D8-975746E2C760}"/>
              </a:ext>
            </a:extLst>
          </p:cNvPr>
          <p:cNvSpPr>
            <a:spLocks noGrp="1"/>
          </p:cNvSpPr>
          <p:nvPr>
            <p:ph type="ftr" sz="quarter" idx="11"/>
          </p:nvPr>
        </p:nvSpPr>
        <p:spPr/>
        <p:txBody>
          <a:bodyPr/>
          <a:lstStyle/>
          <a:p>
            <a:r>
              <a:rPr lang="es-ES" dirty="0"/>
              <a:t>Química Orgánica, Generalidades </a:t>
            </a:r>
          </a:p>
        </p:txBody>
      </p:sp>
      <p:sp>
        <p:nvSpPr>
          <p:cNvPr id="5" name="Marcador de número de diapositiva 4">
            <a:extLst>
              <a:ext uri="{FF2B5EF4-FFF2-40B4-BE49-F238E27FC236}">
                <a16:creationId xmlns:a16="http://schemas.microsoft.com/office/drawing/2014/main" id="{EF91B999-5DF6-FD12-5607-B3920E1CE2B5}"/>
              </a:ext>
            </a:extLst>
          </p:cNvPr>
          <p:cNvSpPr>
            <a:spLocks noGrp="1"/>
          </p:cNvSpPr>
          <p:nvPr>
            <p:ph type="sldNum" sz="quarter" idx="12"/>
          </p:nvPr>
        </p:nvSpPr>
        <p:spPr/>
        <p:txBody>
          <a:bodyPr/>
          <a:lstStyle/>
          <a:p>
            <a:fld id="{9651D4BB-60CA-4C1E-8789-8D7FD1A536B3}" type="slidenum">
              <a:rPr lang="es-ES" smtClean="0"/>
              <a:pPr/>
              <a:t>17</a:t>
            </a:fld>
            <a:endParaRPr lang="es-ES"/>
          </a:p>
        </p:txBody>
      </p:sp>
    </p:spTree>
    <p:extLst>
      <p:ext uri="{BB962C8B-B14F-4D97-AF65-F5344CB8AC3E}">
        <p14:creationId xmlns:p14="http://schemas.microsoft.com/office/powerpoint/2010/main" val="1025820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6"/>
          <p:cNvGrpSpPr/>
          <p:nvPr/>
        </p:nvGrpSpPr>
        <p:grpSpPr>
          <a:xfrm>
            <a:off x="12506321" y="3471835"/>
            <a:ext cx="3761445" cy="5306346"/>
            <a:chOff x="0" y="0"/>
            <a:chExt cx="990669" cy="1397556"/>
          </a:xfrm>
        </p:grpSpPr>
        <p:sp>
          <p:nvSpPr>
            <p:cNvPr id="17" name="Freeform 17"/>
            <p:cNvSpPr/>
            <p:nvPr/>
          </p:nvSpPr>
          <p:spPr>
            <a:xfrm>
              <a:off x="0" y="0"/>
              <a:ext cx="990669" cy="1397556"/>
            </a:xfrm>
            <a:custGeom>
              <a:avLst/>
              <a:gdLst/>
              <a:ahLst/>
              <a:cxnLst/>
              <a:rect l="l" t="t" r="r" b="b"/>
              <a:pathLst>
                <a:path w="990669" h="1397556">
                  <a:moveTo>
                    <a:pt x="104970" y="0"/>
                  </a:moveTo>
                  <a:lnTo>
                    <a:pt x="885699" y="0"/>
                  </a:lnTo>
                  <a:cubicBezTo>
                    <a:pt x="943672" y="0"/>
                    <a:pt x="990669" y="46997"/>
                    <a:pt x="990669" y="104970"/>
                  </a:cubicBezTo>
                  <a:lnTo>
                    <a:pt x="990669" y="1292586"/>
                  </a:lnTo>
                  <a:cubicBezTo>
                    <a:pt x="990669" y="1350560"/>
                    <a:pt x="943672" y="1397556"/>
                    <a:pt x="885699" y="1397556"/>
                  </a:cubicBezTo>
                  <a:lnTo>
                    <a:pt x="104970" y="1397556"/>
                  </a:lnTo>
                  <a:cubicBezTo>
                    <a:pt x="46997" y="1397556"/>
                    <a:pt x="0" y="1350560"/>
                    <a:pt x="0" y="1292586"/>
                  </a:cubicBezTo>
                  <a:lnTo>
                    <a:pt x="0" y="104970"/>
                  </a:lnTo>
                  <a:cubicBezTo>
                    <a:pt x="0" y="46997"/>
                    <a:pt x="46997" y="0"/>
                    <a:pt x="104970" y="0"/>
                  </a:cubicBezTo>
                  <a:close/>
                </a:path>
              </a:pathLst>
            </a:custGeom>
            <a:solidFill>
              <a:srgbClr val="FFFFFF"/>
            </a:solidFill>
          </p:spPr>
          <p:txBody>
            <a:bodyPr/>
            <a:lstStyle/>
            <a:p>
              <a:endParaRPr lang="es-CL" noProof="0" dirty="0"/>
            </a:p>
          </p:txBody>
        </p:sp>
        <p:sp>
          <p:nvSpPr>
            <p:cNvPr id="18" name="TextBox 18"/>
            <p:cNvSpPr txBox="1"/>
            <p:nvPr/>
          </p:nvSpPr>
          <p:spPr>
            <a:xfrm>
              <a:off x="0" y="-38100"/>
              <a:ext cx="990669" cy="1435656"/>
            </a:xfrm>
            <a:prstGeom prst="rect">
              <a:avLst/>
            </a:prstGeom>
          </p:spPr>
          <p:txBody>
            <a:bodyPr lIns="50800" tIns="50800" rIns="50800" bIns="50800" rtlCol="0" anchor="ctr"/>
            <a:lstStyle/>
            <a:p>
              <a:pPr algn="ctr">
                <a:lnSpc>
                  <a:spcPts val="2659"/>
                </a:lnSpc>
              </a:pPr>
              <a:endParaRPr lang="es-CL" noProof="0" dirty="0"/>
            </a:p>
          </p:txBody>
        </p:sp>
      </p:grpSp>
      <p:sp>
        <p:nvSpPr>
          <p:cNvPr id="21" name="Freeform 21"/>
          <p:cNvSpPr/>
          <p:nvPr/>
        </p:nvSpPr>
        <p:spPr>
          <a:xfrm rot="4439374">
            <a:off x="16071666" y="-75441"/>
            <a:ext cx="2353175" cy="1963831"/>
          </a:xfrm>
          <a:custGeom>
            <a:avLst/>
            <a:gdLst/>
            <a:ahLst/>
            <a:cxnLst/>
            <a:rect l="l" t="t" r="r" b="b"/>
            <a:pathLst>
              <a:path w="2353175" h="1963831">
                <a:moveTo>
                  <a:pt x="0" y="0"/>
                </a:moveTo>
                <a:lnTo>
                  <a:pt x="2353175" y="0"/>
                </a:lnTo>
                <a:lnTo>
                  <a:pt x="2353175" y="1963832"/>
                </a:lnTo>
                <a:lnTo>
                  <a:pt x="0" y="19638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noProof="0" dirty="0"/>
          </a:p>
        </p:txBody>
      </p:sp>
      <p:grpSp>
        <p:nvGrpSpPr>
          <p:cNvPr id="2" name="Grupo 1">
            <a:extLst>
              <a:ext uri="{FF2B5EF4-FFF2-40B4-BE49-F238E27FC236}">
                <a16:creationId xmlns:a16="http://schemas.microsoft.com/office/drawing/2014/main" id="{7693A5B3-5BEC-0FBE-D5EE-A13C820308DC}"/>
              </a:ext>
            </a:extLst>
          </p:cNvPr>
          <p:cNvGrpSpPr/>
          <p:nvPr/>
        </p:nvGrpSpPr>
        <p:grpSpPr>
          <a:xfrm rot="21376948">
            <a:off x="777807" y="454381"/>
            <a:ext cx="5470593" cy="1347936"/>
            <a:chOff x="939517" y="1167322"/>
            <a:chExt cx="5470593" cy="1347936"/>
          </a:xfrm>
        </p:grpSpPr>
        <p:grpSp>
          <p:nvGrpSpPr>
            <p:cNvPr id="4" name="Group 4"/>
            <p:cNvGrpSpPr/>
            <p:nvPr/>
          </p:nvGrpSpPr>
          <p:grpSpPr>
            <a:xfrm rot="175399">
              <a:off x="939517" y="1167322"/>
              <a:ext cx="5470593" cy="1347936"/>
              <a:chOff x="0" y="0"/>
              <a:chExt cx="3298745" cy="812800"/>
            </a:xfrm>
          </p:grpSpPr>
          <p:sp>
            <p:nvSpPr>
              <p:cNvPr id="5" name="Freeform 5"/>
              <p:cNvSpPr/>
              <p:nvPr/>
            </p:nvSpPr>
            <p:spPr>
              <a:xfrm>
                <a:off x="0" y="0"/>
                <a:ext cx="3298746" cy="812800"/>
              </a:xfrm>
              <a:custGeom>
                <a:avLst/>
                <a:gdLst/>
                <a:ahLst/>
                <a:cxnLst/>
                <a:rect l="l" t="t" r="r" b="b"/>
                <a:pathLst>
                  <a:path w="3298746" h="812800">
                    <a:moveTo>
                      <a:pt x="0" y="0"/>
                    </a:moveTo>
                    <a:lnTo>
                      <a:pt x="3298746" y="0"/>
                    </a:lnTo>
                    <a:lnTo>
                      <a:pt x="3298746" y="812800"/>
                    </a:lnTo>
                    <a:lnTo>
                      <a:pt x="0" y="812800"/>
                    </a:lnTo>
                    <a:close/>
                  </a:path>
                </a:pathLst>
              </a:custGeom>
              <a:solidFill>
                <a:srgbClr val="E65C7E"/>
              </a:solidFill>
            </p:spPr>
            <p:txBody>
              <a:bodyPr/>
              <a:lstStyle/>
              <a:p>
                <a:endParaRPr lang="es-CL" noProof="0" dirty="0"/>
              </a:p>
            </p:txBody>
          </p:sp>
          <p:sp>
            <p:nvSpPr>
              <p:cNvPr id="6" name="TextBox 6"/>
              <p:cNvSpPr txBox="1"/>
              <p:nvPr/>
            </p:nvSpPr>
            <p:spPr>
              <a:xfrm>
                <a:off x="0" y="-38100"/>
                <a:ext cx="3298745" cy="850900"/>
              </a:xfrm>
              <a:prstGeom prst="rect">
                <a:avLst/>
              </a:prstGeom>
            </p:spPr>
            <p:txBody>
              <a:bodyPr lIns="50800" tIns="50800" rIns="50800" bIns="50800" rtlCol="0" anchor="ctr"/>
              <a:lstStyle/>
              <a:p>
                <a:pPr algn="ctr">
                  <a:lnSpc>
                    <a:spcPts val="2659"/>
                  </a:lnSpc>
                  <a:spcBef>
                    <a:spcPct val="0"/>
                  </a:spcBef>
                </a:pPr>
                <a:endParaRPr lang="es-CL" noProof="0" dirty="0"/>
              </a:p>
            </p:txBody>
          </p:sp>
        </p:grpSp>
        <p:sp>
          <p:nvSpPr>
            <p:cNvPr id="22" name="TextBox 22"/>
            <p:cNvSpPr txBox="1"/>
            <p:nvPr/>
          </p:nvSpPr>
          <p:spPr>
            <a:xfrm rot="175399">
              <a:off x="1209253" y="1433431"/>
              <a:ext cx="4977669" cy="884858"/>
            </a:xfrm>
            <a:prstGeom prst="rect">
              <a:avLst/>
            </a:prstGeom>
          </p:spPr>
          <p:txBody>
            <a:bodyPr lIns="0" tIns="0" rIns="0" bIns="0" rtlCol="0" anchor="t">
              <a:spAutoFit/>
            </a:bodyPr>
            <a:lstStyle/>
            <a:p>
              <a:pPr marL="0" lvl="0" indent="0" algn="ctr">
                <a:lnSpc>
                  <a:spcPts val="6891"/>
                </a:lnSpc>
                <a:spcBef>
                  <a:spcPct val="0"/>
                </a:spcBef>
              </a:pPr>
              <a:r>
                <a:rPr lang="es-CL" sz="6961" noProof="0" dirty="0" err="1">
                  <a:solidFill>
                    <a:srgbClr val="FFFFFF"/>
                  </a:solidFill>
                  <a:latin typeface="Scripter"/>
                  <a:ea typeface="Scripter"/>
                  <a:cs typeface="Scripter"/>
                  <a:sym typeface="Scripter"/>
                </a:rPr>
                <a:t>ALqu</a:t>
              </a:r>
              <a:r>
                <a:rPr lang="es-CL" sz="6961" noProof="0" dirty="0" err="1">
                  <a:latin typeface="Scripter"/>
                  <a:ea typeface="Scripter"/>
                  <a:cs typeface="Scripter"/>
                  <a:sym typeface="Scripter"/>
                </a:rPr>
                <a:t>enos</a:t>
              </a:r>
              <a:endParaRPr lang="es-CL" sz="6961" noProof="0" dirty="0">
                <a:latin typeface="Scripter"/>
                <a:ea typeface="Scripter"/>
                <a:cs typeface="Scripter"/>
                <a:sym typeface="Scripter"/>
              </a:endParaRPr>
            </a:p>
          </p:txBody>
        </p:sp>
      </p:grpSp>
      <p:pic>
        <p:nvPicPr>
          <p:cNvPr id="36" name="Imagen 35">
            <a:extLst>
              <a:ext uri="{FF2B5EF4-FFF2-40B4-BE49-F238E27FC236}">
                <a16:creationId xmlns:a16="http://schemas.microsoft.com/office/drawing/2014/main" id="{896A4645-FFC7-5AF3-6D93-FE2743B24203}"/>
              </a:ext>
            </a:extLst>
          </p:cNvPr>
          <p:cNvPicPr>
            <a:picLocks noChangeAspect="1"/>
          </p:cNvPicPr>
          <p:nvPr/>
        </p:nvPicPr>
        <p:blipFill>
          <a:blip r:embed="rId4"/>
          <a:stretch>
            <a:fillRect/>
          </a:stretch>
        </p:blipFill>
        <p:spPr>
          <a:xfrm>
            <a:off x="754274" y="2432213"/>
            <a:ext cx="7673436" cy="765093"/>
          </a:xfrm>
          <a:prstGeom prst="rect">
            <a:avLst/>
          </a:prstGeom>
        </p:spPr>
      </p:pic>
      <p:pic>
        <p:nvPicPr>
          <p:cNvPr id="38" name="Imagen 37">
            <a:extLst>
              <a:ext uri="{FF2B5EF4-FFF2-40B4-BE49-F238E27FC236}">
                <a16:creationId xmlns:a16="http://schemas.microsoft.com/office/drawing/2014/main" id="{483665B0-1082-5DB9-6E74-EB138FBA4229}"/>
              </a:ext>
            </a:extLst>
          </p:cNvPr>
          <p:cNvPicPr>
            <a:picLocks noChangeAspect="1"/>
          </p:cNvPicPr>
          <p:nvPr/>
        </p:nvPicPr>
        <p:blipFill>
          <a:blip r:embed="rId5"/>
          <a:stretch>
            <a:fillRect/>
          </a:stretch>
        </p:blipFill>
        <p:spPr>
          <a:xfrm>
            <a:off x="6239520" y="1384330"/>
            <a:ext cx="11182951" cy="1143711"/>
          </a:xfrm>
          <a:prstGeom prst="rect">
            <a:avLst/>
          </a:prstGeom>
        </p:spPr>
      </p:pic>
      <p:sp>
        <p:nvSpPr>
          <p:cNvPr id="39" name="CuadroTexto 38">
            <a:extLst>
              <a:ext uri="{FF2B5EF4-FFF2-40B4-BE49-F238E27FC236}">
                <a16:creationId xmlns:a16="http://schemas.microsoft.com/office/drawing/2014/main" id="{7936BE64-4E81-4C3F-D45B-9DC559C2056F}"/>
              </a:ext>
            </a:extLst>
          </p:cNvPr>
          <p:cNvSpPr txBox="1"/>
          <p:nvPr/>
        </p:nvSpPr>
        <p:spPr>
          <a:xfrm>
            <a:off x="6781800" y="787424"/>
            <a:ext cx="9144000" cy="584775"/>
          </a:xfrm>
          <a:prstGeom prst="rect">
            <a:avLst/>
          </a:prstGeom>
          <a:noFill/>
        </p:spPr>
        <p:txBody>
          <a:bodyPr wrap="square">
            <a:spAutoFit/>
          </a:bodyPr>
          <a:lstStyle/>
          <a:p>
            <a:r>
              <a:rPr lang="es-CL" sz="3200" dirty="0"/>
              <a:t>HIDROCARBUROS INSATURADOS </a:t>
            </a:r>
          </a:p>
        </p:txBody>
      </p:sp>
      <p:pic>
        <p:nvPicPr>
          <p:cNvPr id="41" name="Imagen 40">
            <a:extLst>
              <a:ext uri="{FF2B5EF4-FFF2-40B4-BE49-F238E27FC236}">
                <a16:creationId xmlns:a16="http://schemas.microsoft.com/office/drawing/2014/main" id="{FA86267E-818B-E0BA-A4F7-C27515723433}"/>
              </a:ext>
            </a:extLst>
          </p:cNvPr>
          <p:cNvPicPr>
            <a:picLocks noChangeAspect="1"/>
          </p:cNvPicPr>
          <p:nvPr/>
        </p:nvPicPr>
        <p:blipFill>
          <a:blip r:embed="rId6"/>
          <a:stretch>
            <a:fillRect/>
          </a:stretch>
        </p:blipFill>
        <p:spPr>
          <a:xfrm>
            <a:off x="874131" y="6286500"/>
            <a:ext cx="16539738" cy="3017915"/>
          </a:xfrm>
          <a:prstGeom prst="rect">
            <a:avLst/>
          </a:prstGeom>
        </p:spPr>
      </p:pic>
      <p:grpSp>
        <p:nvGrpSpPr>
          <p:cNvPr id="43" name="Grupo 42">
            <a:extLst>
              <a:ext uri="{FF2B5EF4-FFF2-40B4-BE49-F238E27FC236}">
                <a16:creationId xmlns:a16="http://schemas.microsoft.com/office/drawing/2014/main" id="{00095408-89B3-30F8-819E-B1994D092CEB}"/>
              </a:ext>
            </a:extLst>
          </p:cNvPr>
          <p:cNvGrpSpPr/>
          <p:nvPr/>
        </p:nvGrpSpPr>
        <p:grpSpPr>
          <a:xfrm rot="21355477">
            <a:off x="5114791" y="1935486"/>
            <a:ext cx="8210637" cy="6923720"/>
            <a:chOff x="3690622" y="2142720"/>
            <a:chExt cx="8210637" cy="6923720"/>
          </a:xfrm>
        </p:grpSpPr>
        <p:sp>
          <p:nvSpPr>
            <p:cNvPr id="12" name="TextBox 12"/>
            <p:cNvSpPr txBox="1"/>
            <p:nvPr/>
          </p:nvSpPr>
          <p:spPr>
            <a:xfrm>
              <a:off x="7228555" y="2142720"/>
              <a:ext cx="3761445" cy="5451007"/>
            </a:xfrm>
            <a:prstGeom prst="rect">
              <a:avLst/>
            </a:prstGeom>
          </p:spPr>
          <p:txBody>
            <a:bodyPr lIns="50800" tIns="50800" rIns="50800" bIns="50800" rtlCol="0" anchor="ctr"/>
            <a:lstStyle/>
            <a:p>
              <a:pPr algn="ctr">
                <a:lnSpc>
                  <a:spcPts val="2659"/>
                </a:lnSpc>
              </a:pPr>
              <a:endParaRPr lang="es-CL" noProof="0" dirty="0"/>
            </a:p>
          </p:txBody>
        </p:sp>
        <p:grpSp>
          <p:nvGrpSpPr>
            <p:cNvPr id="42" name="Grupo 41">
              <a:extLst>
                <a:ext uri="{FF2B5EF4-FFF2-40B4-BE49-F238E27FC236}">
                  <a16:creationId xmlns:a16="http://schemas.microsoft.com/office/drawing/2014/main" id="{D36AEE75-8A1F-D391-58E6-62F62F4B1C7B}"/>
                </a:ext>
              </a:extLst>
            </p:cNvPr>
            <p:cNvGrpSpPr/>
            <p:nvPr/>
          </p:nvGrpSpPr>
          <p:grpSpPr>
            <a:xfrm>
              <a:off x="3690622" y="3615433"/>
              <a:ext cx="8210637" cy="5451007"/>
              <a:chOff x="1182945" y="3515888"/>
              <a:chExt cx="8210637" cy="5451007"/>
            </a:xfrm>
          </p:grpSpPr>
          <p:grpSp>
            <p:nvGrpSpPr>
              <p:cNvPr id="7" name="Group 7"/>
              <p:cNvGrpSpPr/>
              <p:nvPr/>
            </p:nvGrpSpPr>
            <p:grpSpPr>
              <a:xfrm rot="166567">
                <a:off x="1182945" y="3515888"/>
                <a:ext cx="6587580" cy="5451007"/>
                <a:chOff x="0" y="-38100"/>
                <a:chExt cx="1735001" cy="1435656"/>
              </a:xfrm>
            </p:grpSpPr>
            <p:sp>
              <p:nvSpPr>
                <p:cNvPr id="8" name="Freeform 8"/>
                <p:cNvSpPr/>
                <p:nvPr/>
              </p:nvSpPr>
              <p:spPr>
                <a:xfrm>
                  <a:off x="0" y="0"/>
                  <a:ext cx="1735001" cy="650455"/>
                </a:xfrm>
                <a:custGeom>
                  <a:avLst/>
                  <a:gdLst/>
                  <a:ahLst/>
                  <a:cxnLst/>
                  <a:rect l="l" t="t" r="r" b="b"/>
                  <a:pathLst>
                    <a:path w="990669" h="1397556">
                      <a:moveTo>
                        <a:pt x="104970" y="0"/>
                      </a:moveTo>
                      <a:lnTo>
                        <a:pt x="885699" y="0"/>
                      </a:lnTo>
                      <a:cubicBezTo>
                        <a:pt x="943672" y="0"/>
                        <a:pt x="990669" y="46997"/>
                        <a:pt x="990669" y="104970"/>
                      </a:cubicBezTo>
                      <a:lnTo>
                        <a:pt x="990669" y="1292586"/>
                      </a:lnTo>
                      <a:cubicBezTo>
                        <a:pt x="990669" y="1350560"/>
                        <a:pt x="943672" y="1397556"/>
                        <a:pt x="885699" y="1397556"/>
                      </a:cubicBezTo>
                      <a:lnTo>
                        <a:pt x="104970" y="1397556"/>
                      </a:lnTo>
                      <a:cubicBezTo>
                        <a:pt x="46997" y="1397556"/>
                        <a:pt x="0" y="1350560"/>
                        <a:pt x="0" y="1292586"/>
                      </a:cubicBezTo>
                      <a:lnTo>
                        <a:pt x="0" y="104970"/>
                      </a:lnTo>
                      <a:cubicBezTo>
                        <a:pt x="0" y="46997"/>
                        <a:pt x="46997" y="0"/>
                        <a:pt x="104970" y="0"/>
                      </a:cubicBezTo>
                      <a:close/>
                    </a:path>
                  </a:pathLst>
                </a:custGeom>
              </p:spPr>
              <p:style>
                <a:lnRef idx="2">
                  <a:schemeClr val="accent2"/>
                </a:lnRef>
                <a:fillRef idx="1">
                  <a:schemeClr val="lt1"/>
                </a:fillRef>
                <a:effectRef idx="0">
                  <a:schemeClr val="accent2"/>
                </a:effectRef>
                <a:fontRef idx="minor">
                  <a:schemeClr val="dk1"/>
                </a:fontRef>
              </p:style>
              <p:txBody>
                <a:bodyPr/>
                <a:lstStyle/>
                <a:p>
                  <a:endParaRPr lang="es-CL" noProof="0" dirty="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endParaRPr>
                </a:p>
              </p:txBody>
            </p:sp>
            <p:sp>
              <p:nvSpPr>
                <p:cNvPr id="9" name="TextBox 9"/>
                <p:cNvSpPr txBox="1"/>
                <p:nvPr/>
              </p:nvSpPr>
              <p:spPr>
                <a:xfrm>
                  <a:off x="0" y="-38100"/>
                  <a:ext cx="990669" cy="1435656"/>
                </a:xfrm>
                <a:prstGeom prst="rect">
                  <a:avLst/>
                </a:prstGeom>
              </p:spPr>
              <p:txBody>
                <a:bodyPr lIns="50800" tIns="50800" rIns="50800" bIns="50800" rtlCol="0" anchor="ctr"/>
                <a:lstStyle/>
                <a:p>
                  <a:pPr algn="ctr">
                    <a:lnSpc>
                      <a:spcPts val="2659"/>
                    </a:lnSpc>
                  </a:pPr>
                  <a:endParaRPr lang="es-CL" noProof="0" dirty="0"/>
                </a:p>
              </p:txBody>
            </p:sp>
          </p:grpSp>
          <p:sp>
            <p:nvSpPr>
              <p:cNvPr id="23" name="TextBox 23"/>
              <p:cNvSpPr txBox="1"/>
              <p:nvPr/>
            </p:nvSpPr>
            <p:spPr>
              <a:xfrm rot="244523">
                <a:off x="2565395" y="3810309"/>
                <a:ext cx="3762338" cy="615553"/>
              </a:xfrm>
              <a:prstGeom prst="rect">
                <a:avLst/>
              </a:prstGeom>
            </p:spPr>
            <p:txBody>
              <a:bodyPr lIns="0" tIns="0" rIns="0" bIns="0" rtlCol="0" anchor="t">
                <a:spAutoFit/>
              </a:bodyPr>
              <a:lstStyle/>
              <a:p>
                <a:pPr marL="0" lvl="0" indent="0" algn="ctr">
                  <a:lnSpc>
                    <a:spcPts val="4768"/>
                  </a:lnSpc>
                  <a:spcBef>
                    <a:spcPct val="0"/>
                  </a:spcBef>
                </a:pPr>
                <a:r>
                  <a:rPr lang="es-CL" sz="4000" noProof="0" dirty="0">
                    <a:solidFill>
                      <a:srgbClr val="00030A"/>
                    </a:solidFill>
                    <a:latin typeface="Scripter"/>
                    <a:ea typeface="Scripter"/>
                    <a:cs typeface="Scripter"/>
                    <a:sym typeface="Scripter"/>
                  </a:rPr>
                  <a:t>Nomenclatura</a:t>
                </a:r>
                <a:endParaRPr lang="es-CL" sz="4816" noProof="0" dirty="0">
                  <a:solidFill>
                    <a:srgbClr val="00030A"/>
                  </a:solidFill>
                  <a:latin typeface="Scripter"/>
                  <a:ea typeface="Scripter"/>
                  <a:cs typeface="Scripter"/>
                  <a:sym typeface="Scripter"/>
                </a:endParaRPr>
              </a:p>
            </p:txBody>
          </p:sp>
          <p:sp>
            <p:nvSpPr>
              <p:cNvPr id="24" name="TextBox 24"/>
              <p:cNvSpPr txBox="1"/>
              <p:nvPr/>
            </p:nvSpPr>
            <p:spPr>
              <a:xfrm rot="244523">
                <a:off x="1415569" y="4730051"/>
                <a:ext cx="7978013" cy="1740798"/>
              </a:xfrm>
              <a:prstGeom prst="rect">
                <a:avLst/>
              </a:prstGeom>
            </p:spPr>
            <p:txBody>
              <a:bodyPr wrap="square" lIns="0" tIns="0" rIns="0" bIns="0" rtlCol="0" anchor="t">
                <a:spAutoFit/>
              </a:bodyPr>
              <a:lstStyle/>
              <a:p>
                <a:pPr marL="342900" lvl="0" indent="-342900">
                  <a:lnSpc>
                    <a:spcPts val="2724"/>
                  </a:lnSpc>
                  <a:buFont typeface="Arial" panose="020B0604020202020204" pitchFamily="34" charset="0"/>
                  <a:buChar char="•"/>
                </a:pPr>
                <a:r>
                  <a:rPr lang="es-CL" sz="2800" dirty="0">
                    <a:solidFill>
                      <a:srgbClr val="00030A"/>
                    </a:solidFill>
                    <a:latin typeface="Cakerolli"/>
                    <a:ea typeface="Cakerolli"/>
                    <a:cs typeface="Cakerolli"/>
                    <a:sym typeface="Cakerolli"/>
                  </a:rPr>
                  <a:t>Terminación -e</a:t>
                </a:r>
                <a:r>
                  <a:rPr lang="es-CL" sz="2800" noProof="0" dirty="0">
                    <a:solidFill>
                      <a:srgbClr val="00030A"/>
                    </a:solidFill>
                    <a:latin typeface="Cakerolli"/>
                    <a:ea typeface="Cakerolli"/>
                    <a:cs typeface="Cakerolli"/>
                    <a:sym typeface="Cakerolli"/>
                  </a:rPr>
                  <a:t>no</a:t>
                </a:r>
              </a:p>
              <a:p>
                <a:pPr marL="457200" lvl="0" indent="-457200" algn="l">
                  <a:lnSpc>
                    <a:spcPts val="2724"/>
                  </a:lnSpc>
                  <a:buFont typeface="Arial" panose="020B0604020202020204" pitchFamily="34" charset="0"/>
                  <a:buChar char="•"/>
                </a:pPr>
                <a:r>
                  <a:rPr lang="es-CL" sz="2800" dirty="0"/>
                  <a:t>Isómeros geométricos: cis o trans.</a:t>
                </a:r>
              </a:p>
              <a:p>
                <a:pPr marL="0" lvl="0" indent="0" algn="l">
                  <a:lnSpc>
                    <a:spcPts val="2724"/>
                  </a:lnSpc>
                </a:pPr>
                <a:endParaRPr lang="es-CL" sz="2499" noProof="0" dirty="0">
                  <a:solidFill>
                    <a:srgbClr val="00030A"/>
                  </a:solidFill>
                  <a:latin typeface="Cakerolli"/>
                  <a:ea typeface="Cakerolli"/>
                  <a:cs typeface="Cakerolli"/>
                  <a:sym typeface="Cakerolli"/>
                </a:endParaRPr>
              </a:p>
              <a:p>
                <a:pPr marL="0" lvl="0" indent="0" algn="l">
                  <a:lnSpc>
                    <a:spcPts val="2724"/>
                  </a:lnSpc>
                </a:pPr>
                <a:endParaRPr lang="es-CL" sz="2499" noProof="0" dirty="0">
                  <a:solidFill>
                    <a:srgbClr val="00030A"/>
                  </a:solidFill>
                  <a:latin typeface="Cakerolli"/>
                  <a:ea typeface="Cakerolli"/>
                  <a:cs typeface="Cakerolli"/>
                  <a:sym typeface="Cakerolli"/>
                </a:endParaRPr>
              </a:p>
              <a:p>
                <a:pPr marL="0" lvl="0" indent="0" algn="l">
                  <a:lnSpc>
                    <a:spcPts val="2724"/>
                  </a:lnSpc>
                </a:pPr>
                <a:endParaRPr lang="es-CL" sz="2499" noProof="0" dirty="0">
                  <a:solidFill>
                    <a:srgbClr val="00030A"/>
                  </a:solidFill>
                  <a:latin typeface="Cakerolli"/>
                  <a:ea typeface="Cakerolli"/>
                  <a:cs typeface="Cakerolli"/>
                  <a:sym typeface="Cakerolli"/>
                </a:endParaRPr>
              </a:p>
            </p:txBody>
          </p:sp>
        </p:grpSp>
      </p:grpSp>
      <p:pic>
        <p:nvPicPr>
          <p:cNvPr id="1028" name="Picture 4" descr="Anexo 3: Representaciones en Quimica Organica">
            <a:extLst>
              <a:ext uri="{FF2B5EF4-FFF2-40B4-BE49-F238E27FC236}">
                <a16:creationId xmlns:a16="http://schemas.microsoft.com/office/drawing/2014/main" id="{068B98B5-519B-0CFE-BB9E-98860F99367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2689" r="36660"/>
          <a:stretch/>
        </p:blipFill>
        <p:spPr bwMode="auto">
          <a:xfrm>
            <a:off x="13548159" y="3251829"/>
            <a:ext cx="1634873" cy="2609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7C220A3-8EA2-82A1-B0A4-9FD9DAF46CF6}"/>
              </a:ext>
            </a:extLst>
          </p:cNvPr>
          <p:cNvSpPr>
            <a:spLocks noGrp="1" noChangeArrowheads="1"/>
          </p:cNvSpPr>
          <p:nvPr>
            <p:ph type="title"/>
          </p:nvPr>
        </p:nvSpPr>
        <p:spPr/>
        <p:txBody>
          <a:bodyPr/>
          <a:lstStyle/>
          <a:p>
            <a:pPr eaLnBrk="1" hangingPunct="1"/>
            <a:r>
              <a:rPr lang="es-MX" altLang="es-CL"/>
              <a:t>Nomenclatura de alquenos</a:t>
            </a:r>
            <a:endParaRPr lang="es-ES" altLang="es-CL"/>
          </a:p>
        </p:txBody>
      </p:sp>
      <p:sp>
        <p:nvSpPr>
          <p:cNvPr id="24579" name="Rectangle 3">
            <a:extLst>
              <a:ext uri="{FF2B5EF4-FFF2-40B4-BE49-F238E27FC236}">
                <a16:creationId xmlns:a16="http://schemas.microsoft.com/office/drawing/2014/main" id="{A2A35FAC-7013-1F87-533B-62035ADD87FE}"/>
              </a:ext>
            </a:extLst>
          </p:cNvPr>
          <p:cNvSpPr>
            <a:spLocks noGrp="1" noChangeArrowheads="1"/>
          </p:cNvSpPr>
          <p:nvPr>
            <p:ph type="body" idx="1"/>
          </p:nvPr>
        </p:nvSpPr>
        <p:spPr>
          <a:xfrm>
            <a:off x="1295400" y="1866900"/>
            <a:ext cx="13677900" cy="8029575"/>
          </a:xfrm>
        </p:spPr>
        <p:txBody>
          <a:bodyPr>
            <a:normAutofit lnSpcReduction="10000"/>
          </a:bodyPr>
          <a:lstStyle/>
          <a:p>
            <a:pPr marL="914400" indent="-914400">
              <a:buFontTx/>
              <a:buAutoNum type="arabicPeriod"/>
            </a:pPr>
            <a:r>
              <a:rPr lang="es-MX" altLang="es-CL" sz="4200" dirty="0"/>
              <a:t>Se utiliza la terminación –</a:t>
            </a:r>
            <a:r>
              <a:rPr lang="es-MX" altLang="es-CL" sz="4200" dirty="0" err="1"/>
              <a:t>eno</a:t>
            </a:r>
            <a:r>
              <a:rPr lang="es-MX" altLang="es-CL" sz="4200" dirty="0"/>
              <a:t> para todos los alquenos y cicloalquenos.</a:t>
            </a:r>
          </a:p>
          <a:p>
            <a:pPr marL="914400" indent="-914400">
              <a:buFontTx/>
              <a:buAutoNum type="arabicPeriod"/>
            </a:pPr>
            <a:r>
              <a:rPr lang="es-MX" altLang="es-CL" sz="4200" dirty="0"/>
              <a:t>Como prefijo a esta terminación, se cuenta el número de átomos de carbono en la secuencia más larga que incluya el enlace doble en la numeración mas baja. </a:t>
            </a:r>
            <a:r>
              <a:rPr lang="es-MX" altLang="es-CL" sz="4400" dirty="0"/>
              <a:t>Esta regla da precedencia a la numeración del enlace doble sobre la localización del primer sustituyente en la cadena principal.</a:t>
            </a:r>
          </a:p>
          <a:p>
            <a:pPr marL="914400" indent="-914400">
              <a:buFontTx/>
              <a:buAutoNum type="arabicPeriod"/>
            </a:pPr>
            <a:r>
              <a:rPr lang="es-MX" altLang="es-CL" sz="4200" dirty="0"/>
              <a:t> A continuación, se utiliza el mismo prefijo que se aplicaría si el compuesto fuera saturado.</a:t>
            </a:r>
          </a:p>
          <a:p>
            <a:pPr marL="914400" indent="-914400">
              <a:buClr>
                <a:srgbClr val="339933"/>
              </a:buClr>
              <a:buFont typeface="Wingdings" panose="05000000000000000000" pitchFamily="2" charset="2"/>
              <a:buChar char="v"/>
            </a:pPr>
            <a:r>
              <a:rPr lang="es-ES" altLang="es-CL" sz="4200" dirty="0"/>
              <a:t>Doble enlace </a:t>
            </a:r>
          </a:p>
          <a:p>
            <a:pPr marL="914400" indent="-914400">
              <a:buClr>
                <a:srgbClr val="339933"/>
              </a:buClr>
              <a:buFont typeface="Wingdings" panose="05000000000000000000" pitchFamily="2" charset="2"/>
              <a:buChar char="v"/>
            </a:pPr>
            <a:r>
              <a:rPr lang="es-MX" altLang="es-CL" sz="4200" dirty="0"/>
              <a:t>Eteno</a:t>
            </a:r>
            <a:endParaRPr lang="es-ES" altLang="es-CL" sz="4200" dirty="0"/>
          </a:p>
          <a:p>
            <a:pPr marL="914400" indent="-914400">
              <a:buFontTx/>
              <a:buAutoNum type="arabicPeriod"/>
            </a:pPr>
            <a:endParaRPr lang="es-ES" altLang="es-CL" sz="4200" dirty="0"/>
          </a:p>
        </p:txBody>
      </p:sp>
      <p:sp>
        <p:nvSpPr>
          <p:cNvPr id="24580" name="3 Marcador de número de diapositiva">
            <a:extLst>
              <a:ext uri="{FF2B5EF4-FFF2-40B4-BE49-F238E27FC236}">
                <a16:creationId xmlns:a16="http://schemas.microsoft.com/office/drawing/2014/main" id="{74D4ADE3-57B1-A843-FE8A-AB2217DC552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800">
                <a:solidFill>
                  <a:schemeClr val="tx1"/>
                </a:solidFill>
                <a:latin typeface="Times New Roman" panose="02020603050405020304" pitchFamily="18" charset="0"/>
              </a:defRPr>
            </a:lvl1pPr>
            <a:lvl2pPr marL="1114425" indent="-428625">
              <a:spcBef>
                <a:spcPct val="20000"/>
              </a:spcBef>
              <a:buChar char="–"/>
              <a:defRPr sz="4200">
                <a:solidFill>
                  <a:schemeClr val="tx1"/>
                </a:solidFill>
                <a:latin typeface="Times New Roman" panose="02020603050405020304" pitchFamily="18" charset="0"/>
              </a:defRPr>
            </a:lvl2pPr>
            <a:lvl3pPr marL="1714500" indent="-342900">
              <a:spcBef>
                <a:spcPct val="20000"/>
              </a:spcBef>
              <a:buChar char="•"/>
              <a:defRPr sz="3600">
                <a:solidFill>
                  <a:schemeClr val="tx1"/>
                </a:solidFill>
                <a:latin typeface="Times New Roman" panose="02020603050405020304" pitchFamily="18" charset="0"/>
              </a:defRPr>
            </a:lvl3pPr>
            <a:lvl4pPr marL="2400300" indent="-342900">
              <a:spcBef>
                <a:spcPct val="20000"/>
              </a:spcBef>
              <a:buChar char="–"/>
              <a:defRPr sz="3000">
                <a:solidFill>
                  <a:schemeClr val="tx1"/>
                </a:solidFill>
                <a:latin typeface="Times New Roman" panose="02020603050405020304" pitchFamily="18" charset="0"/>
              </a:defRPr>
            </a:lvl4pPr>
            <a:lvl5pPr marL="3086100" indent="-342900">
              <a:spcBef>
                <a:spcPct val="20000"/>
              </a:spcBef>
              <a:buChar char="»"/>
              <a:defRPr sz="3000">
                <a:solidFill>
                  <a:schemeClr val="tx1"/>
                </a:solidFill>
                <a:latin typeface="Times New Roman" panose="02020603050405020304" pitchFamily="18" charset="0"/>
              </a:defRPr>
            </a:lvl5pPr>
            <a:lvl6pPr marL="3771900" indent="-342900" eaLnBrk="0" fontAlgn="base" hangingPunct="0">
              <a:spcBef>
                <a:spcPct val="20000"/>
              </a:spcBef>
              <a:spcAft>
                <a:spcPct val="0"/>
              </a:spcAft>
              <a:buChar char="»"/>
              <a:defRPr sz="3000">
                <a:solidFill>
                  <a:schemeClr val="tx1"/>
                </a:solidFill>
                <a:latin typeface="Times New Roman" panose="02020603050405020304" pitchFamily="18" charset="0"/>
              </a:defRPr>
            </a:lvl6pPr>
            <a:lvl7pPr marL="4457700" indent="-342900" eaLnBrk="0" fontAlgn="base" hangingPunct="0">
              <a:spcBef>
                <a:spcPct val="20000"/>
              </a:spcBef>
              <a:spcAft>
                <a:spcPct val="0"/>
              </a:spcAft>
              <a:buChar char="»"/>
              <a:defRPr sz="3000">
                <a:solidFill>
                  <a:schemeClr val="tx1"/>
                </a:solidFill>
                <a:latin typeface="Times New Roman" panose="02020603050405020304" pitchFamily="18" charset="0"/>
              </a:defRPr>
            </a:lvl7pPr>
            <a:lvl8pPr marL="5143500" indent="-342900" eaLnBrk="0" fontAlgn="base" hangingPunct="0">
              <a:spcBef>
                <a:spcPct val="20000"/>
              </a:spcBef>
              <a:spcAft>
                <a:spcPct val="0"/>
              </a:spcAft>
              <a:buChar char="»"/>
              <a:defRPr sz="3000">
                <a:solidFill>
                  <a:schemeClr val="tx1"/>
                </a:solidFill>
                <a:latin typeface="Times New Roman" panose="02020603050405020304" pitchFamily="18" charset="0"/>
              </a:defRPr>
            </a:lvl8pPr>
            <a:lvl9pPr marL="5829300" indent="-342900" eaLnBrk="0" fontAlgn="base" hangingPunct="0">
              <a:spcBef>
                <a:spcPct val="20000"/>
              </a:spcBef>
              <a:spcAft>
                <a:spcPct val="0"/>
              </a:spcAft>
              <a:buChar char="»"/>
              <a:defRPr sz="3000">
                <a:solidFill>
                  <a:schemeClr val="tx1"/>
                </a:solidFill>
                <a:latin typeface="Times New Roman" panose="02020603050405020304" pitchFamily="18" charset="0"/>
              </a:defRPr>
            </a:lvl9pPr>
          </a:lstStyle>
          <a:p>
            <a:pPr>
              <a:spcBef>
                <a:spcPct val="0"/>
              </a:spcBef>
              <a:buFontTx/>
              <a:buNone/>
            </a:pPr>
            <a:fld id="{58225381-56A0-496B-9A04-825DD3A59318}" type="slidenum">
              <a:rPr lang="es-ES" altLang="es-CL" sz="2100"/>
              <a:pPr>
                <a:spcBef>
                  <a:spcPct val="0"/>
                </a:spcBef>
                <a:buFontTx/>
                <a:buNone/>
              </a:pPr>
              <a:t>19</a:t>
            </a:fld>
            <a:endParaRPr lang="es-ES" altLang="es-CL" sz="2100"/>
          </a:p>
        </p:txBody>
      </p:sp>
      <p:pic>
        <p:nvPicPr>
          <p:cNvPr id="24581" name="Imagen 1">
            <a:extLst>
              <a:ext uri="{FF2B5EF4-FFF2-40B4-BE49-F238E27FC236}">
                <a16:creationId xmlns:a16="http://schemas.microsoft.com/office/drawing/2014/main" id="{76D5A2A6-F424-CD06-289E-D56AD4F9C2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4720" y="8943976"/>
            <a:ext cx="3302793"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766" y="0"/>
            <a:ext cx="18288000" cy="10287000"/>
            <a:chOff x="0" y="0"/>
            <a:chExt cx="24384000" cy="13716000"/>
          </a:xfrm>
        </p:grpSpPr>
        <p:pic>
          <p:nvPicPr>
            <p:cNvPr id="3" name="Picture 3"/>
            <p:cNvPicPr>
              <a:picLocks noChangeAspect="1"/>
            </p:cNvPicPr>
            <p:nvPr/>
          </p:nvPicPr>
          <p:blipFill>
            <a:blip r:embed="rId2"/>
            <a:srcRect t="7786" b="7786"/>
            <a:stretch>
              <a:fillRect/>
            </a:stretch>
          </p:blipFill>
          <p:spPr>
            <a:xfrm>
              <a:off x="0" y="0"/>
              <a:ext cx="24384000" cy="13716000"/>
            </a:xfrm>
            <a:prstGeom prst="rect">
              <a:avLst/>
            </a:prstGeom>
          </p:spPr>
        </p:pic>
      </p:grpSp>
      <p:sp>
        <p:nvSpPr>
          <p:cNvPr id="4" name="Freeform 4"/>
          <p:cNvSpPr/>
          <p:nvPr/>
        </p:nvSpPr>
        <p:spPr>
          <a:xfrm>
            <a:off x="4265485" y="253915"/>
            <a:ext cx="14022515" cy="9779171"/>
          </a:xfrm>
          <a:custGeom>
            <a:avLst/>
            <a:gdLst/>
            <a:ahLst/>
            <a:cxnLst/>
            <a:rect l="l" t="t" r="r" b="b"/>
            <a:pathLst>
              <a:path w="14022515" h="9779171">
                <a:moveTo>
                  <a:pt x="0" y="0"/>
                </a:moveTo>
                <a:lnTo>
                  <a:pt x="14022515" y="0"/>
                </a:lnTo>
                <a:lnTo>
                  <a:pt x="14022515" y="9779170"/>
                </a:lnTo>
                <a:lnTo>
                  <a:pt x="0" y="97791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
        <p:nvSpPr>
          <p:cNvPr id="5" name="TextBox 5"/>
          <p:cNvSpPr txBox="1"/>
          <p:nvPr/>
        </p:nvSpPr>
        <p:spPr>
          <a:xfrm>
            <a:off x="-3718286" y="4323410"/>
            <a:ext cx="11275800" cy="1773531"/>
          </a:xfrm>
          <a:prstGeom prst="rect">
            <a:avLst/>
          </a:prstGeom>
        </p:spPr>
        <p:txBody>
          <a:bodyPr lIns="0" tIns="0" rIns="0" bIns="0" rtlCol="0" anchor="t">
            <a:spAutoFit/>
          </a:bodyPr>
          <a:lstStyle/>
          <a:p>
            <a:pPr marL="0" lvl="0" indent="0" algn="ctr">
              <a:lnSpc>
                <a:spcPts val="12444"/>
              </a:lnSpc>
              <a:spcBef>
                <a:spcPct val="0"/>
              </a:spcBef>
            </a:pPr>
            <a:r>
              <a:rPr lang="es-CL" sz="12570" noProof="0" dirty="0">
                <a:solidFill>
                  <a:srgbClr val="FFFFFF"/>
                </a:solidFill>
                <a:latin typeface="Scripter"/>
                <a:ea typeface="Scripter"/>
                <a:cs typeface="Scripter"/>
                <a:sym typeface="Scripter"/>
              </a:rPr>
              <a:t>índice</a:t>
            </a:r>
          </a:p>
        </p:txBody>
      </p:sp>
      <p:sp>
        <p:nvSpPr>
          <p:cNvPr id="6" name="TextBox 6"/>
          <p:cNvSpPr txBox="1"/>
          <p:nvPr/>
        </p:nvSpPr>
        <p:spPr>
          <a:xfrm>
            <a:off x="4571069" y="442492"/>
            <a:ext cx="12075319" cy="887095"/>
          </a:xfrm>
          <a:prstGeom prst="rect">
            <a:avLst/>
          </a:prstGeom>
        </p:spPr>
        <p:txBody>
          <a:bodyPr lIns="0" tIns="0" rIns="0" bIns="0" rtlCol="0" anchor="t">
            <a:spAutoFit/>
          </a:bodyPr>
          <a:lstStyle/>
          <a:p>
            <a:pPr algn="ctr">
              <a:lnSpc>
                <a:spcPts val="7279"/>
              </a:lnSpc>
            </a:pPr>
            <a:r>
              <a:rPr lang="es-CL" sz="5199" b="1" noProof="0" dirty="0">
                <a:solidFill>
                  <a:srgbClr val="000000"/>
                </a:solidFill>
                <a:latin typeface="Open Sans Bold"/>
                <a:ea typeface="Open Sans Bold"/>
                <a:cs typeface="Open Sans Bold"/>
                <a:sym typeface="Open Sans Bold"/>
              </a:rPr>
              <a:t>I. La química, la ciencia fundamental</a:t>
            </a:r>
          </a:p>
        </p:txBody>
      </p:sp>
      <p:sp>
        <p:nvSpPr>
          <p:cNvPr id="7" name="TextBox 7"/>
          <p:cNvSpPr txBox="1"/>
          <p:nvPr/>
        </p:nvSpPr>
        <p:spPr>
          <a:xfrm>
            <a:off x="4571069" y="2059620"/>
            <a:ext cx="13259731" cy="874214"/>
          </a:xfrm>
          <a:prstGeom prst="rect">
            <a:avLst/>
          </a:prstGeom>
        </p:spPr>
        <p:txBody>
          <a:bodyPr wrap="square" lIns="0" tIns="0" rIns="0" bIns="0" rtlCol="0" anchor="t">
            <a:spAutoFit/>
          </a:bodyPr>
          <a:lstStyle/>
          <a:p>
            <a:pPr>
              <a:lnSpc>
                <a:spcPts val="7279"/>
              </a:lnSpc>
            </a:pPr>
            <a:r>
              <a:rPr lang="es-CL" sz="5199" b="1" noProof="0" dirty="0">
                <a:solidFill>
                  <a:srgbClr val="000000"/>
                </a:solidFill>
                <a:latin typeface="Open Sans Bold"/>
                <a:ea typeface="Open Sans Bold"/>
                <a:cs typeface="Open Sans Bold"/>
                <a:sym typeface="Open Sans Bold"/>
              </a:rPr>
              <a:t>II. Modelo atómico de la materia</a:t>
            </a:r>
          </a:p>
        </p:txBody>
      </p:sp>
      <p:sp>
        <p:nvSpPr>
          <p:cNvPr id="8" name="TextBox 8"/>
          <p:cNvSpPr txBox="1"/>
          <p:nvPr/>
        </p:nvSpPr>
        <p:spPr>
          <a:xfrm>
            <a:off x="4571069" y="3850530"/>
            <a:ext cx="8916331" cy="874214"/>
          </a:xfrm>
          <a:prstGeom prst="rect">
            <a:avLst/>
          </a:prstGeom>
        </p:spPr>
        <p:txBody>
          <a:bodyPr wrap="square" lIns="0" tIns="0" rIns="0" bIns="0" rtlCol="0" anchor="t">
            <a:spAutoFit/>
          </a:bodyPr>
          <a:lstStyle/>
          <a:p>
            <a:pPr>
              <a:lnSpc>
                <a:spcPts val="7279"/>
              </a:lnSpc>
            </a:pPr>
            <a:r>
              <a:rPr lang="es-CL" sz="5199" b="1" noProof="0" dirty="0">
                <a:solidFill>
                  <a:srgbClr val="000000"/>
                </a:solidFill>
                <a:latin typeface="Open Sans Bold"/>
                <a:ea typeface="Open Sans Bold"/>
                <a:cs typeface="Open Sans Bold"/>
                <a:sym typeface="Open Sans Bold"/>
              </a:rPr>
              <a:t>III. Enlace químico</a:t>
            </a:r>
          </a:p>
        </p:txBody>
      </p:sp>
      <p:sp>
        <p:nvSpPr>
          <p:cNvPr id="9" name="TextBox 9"/>
          <p:cNvSpPr txBox="1"/>
          <p:nvPr/>
        </p:nvSpPr>
        <p:spPr>
          <a:xfrm>
            <a:off x="4571069" y="5642500"/>
            <a:ext cx="12726331" cy="874214"/>
          </a:xfrm>
          <a:prstGeom prst="rect">
            <a:avLst/>
          </a:prstGeom>
        </p:spPr>
        <p:txBody>
          <a:bodyPr wrap="square" lIns="0" tIns="0" rIns="0" bIns="0" rtlCol="0" anchor="t">
            <a:spAutoFit/>
          </a:bodyPr>
          <a:lstStyle/>
          <a:p>
            <a:pPr>
              <a:lnSpc>
                <a:spcPts val="7279"/>
              </a:lnSpc>
            </a:pPr>
            <a:r>
              <a:rPr lang="es-CL" sz="5199" b="1" noProof="0" dirty="0">
                <a:solidFill>
                  <a:srgbClr val="000000"/>
                </a:solidFill>
                <a:latin typeface="Open Sans Bold"/>
                <a:ea typeface="Open Sans Bold"/>
                <a:cs typeface="Open Sans Bold"/>
                <a:sym typeface="Open Sans Bold"/>
              </a:rPr>
              <a:t>IV. Estequiometría de reacción</a:t>
            </a:r>
          </a:p>
        </p:txBody>
      </p:sp>
      <p:sp>
        <p:nvSpPr>
          <p:cNvPr id="10" name="TextBox 10"/>
          <p:cNvSpPr txBox="1"/>
          <p:nvPr/>
        </p:nvSpPr>
        <p:spPr>
          <a:xfrm>
            <a:off x="4571069" y="7263020"/>
            <a:ext cx="7680127" cy="887095"/>
          </a:xfrm>
          <a:prstGeom prst="rect">
            <a:avLst/>
          </a:prstGeom>
        </p:spPr>
        <p:txBody>
          <a:bodyPr lIns="0" tIns="0" rIns="0" bIns="0" rtlCol="0" anchor="t">
            <a:spAutoFit/>
          </a:bodyPr>
          <a:lstStyle/>
          <a:p>
            <a:pPr algn="ctr">
              <a:lnSpc>
                <a:spcPts val="7279"/>
              </a:lnSpc>
            </a:pPr>
            <a:r>
              <a:rPr lang="es-CL" sz="5199" b="1" noProof="0" dirty="0">
                <a:solidFill>
                  <a:srgbClr val="000000"/>
                </a:solidFill>
                <a:latin typeface="Open Sans Bold"/>
                <a:ea typeface="Open Sans Bold"/>
                <a:cs typeface="Open Sans Bold"/>
                <a:sym typeface="Open Sans Bold"/>
              </a:rPr>
              <a:t>V. Química del Carbono</a:t>
            </a:r>
          </a:p>
        </p:txBody>
      </p:sp>
      <p:sp>
        <p:nvSpPr>
          <p:cNvPr id="11" name="TextBox 11"/>
          <p:cNvSpPr txBox="1"/>
          <p:nvPr/>
        </p:nvSpPr>
        <p:spPr>
          <a:xfrm>
            <a:off x="4454328" y="8883540"/>
            <a:ext cx="12004872" cy="874214"/>
          </a:xfrm>
          <a:prstGeom prst="rect">
            <a:avLst/>
          </a:prstGeom>
        </p:spPr>
        <p:txBody>
          <a:bodyPr wrap="square" lIns="0" tIns="0" rIns="0" bIns="0" rtlCol="0" anchor="t">
            <a:spAutoFit/>
          </a:bodyPr>
          <a:lstStyle/>
          <a:p>
            <a:pPr>
              <a:lnSpc>
                <a:spcPts val="7279"/>
              </a:lnSpc>
            </a:pPr>
            <a:r>
              <a:rPr lang="es-CL" sz="5199" b="1" noProof="0" dirty="0">
                <a:solidFill>
                  <a:srgbClr val="000000"/>
                </a:solidFill>
                <a:latin typeface="Open Sans Bold"/>
                <a:ea typeface="Open Sans Bold"/>
                <a:cs typeface="Open Sans Bold"/>
                <a:sym typeface="Open Sans Bold"/>
              </a:rPr>
              <a:t>VI. Química y método científico</a:t>
            </a:r>
          </a:p>
        </p:txBody>
      </p:sp>
      <p:pic>
        <p:nvPicPr>
          <p:cNvPr id="13" name="Gráfico 12" descr="Marca de insignia1 con relleno sólido">
            <a:extLst>
              <a:ext uri="{FF2B5EF4-FFF2-40B4-BE49-F238E27FC236}">
                <a16:creationId xmlns:a16="http://schemas.microsoft.com/office/drawing/2014/main" id="{745CDEB9-EBC0-1B03-4692-FE107131008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01886" y="415187"/>
            <a:ext cx="914400" cy="914400"/>
          </a:xfrm>
          <a:prstGeom prst="rect">
            <a:avLst/>
          </a:prstGeom>
        </p:spPr>
      </p:pic>
      <p:pic>
        <p:nvPicPr>
          <p:cNvPr id="14" name="Gráfico 13" descr="Marca de insignia1 con relleno sólido">
            <a:extLst>
              <a:ext uri="{FF2B5EF4-FFF2-40B4-BE49-F238E27FC236}">
                <a16:creationId xmlns:a16="http://schemas.microsoft.com/office/drawing/2014/main" id="{E80CAB37-5329-3A0A-4101-795109CDEA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01886" y="2126128"/>
            <a:ext cx="914400" cy="914400"/>
          </a:xfrm>
          <a:prstGeom prst="rect">
            <a:avLst/>
          </a:prstGeom>
        </p:spPr>
      </p:pic>
      <p:pic>
        <p:nvPicPr>
          <p:cNvPr id="15" name="Gráfico 14" descr="Marca de insignia1 con relleno sólido">
            <a:extLst>
              <a:ext uri="{FF2B5EF4-FFF2-40B4-BE49-F238E27FC236}">
                <a16:creationId xmlns:a16="http://schemas.microsoft.com/office/drawing/2014/main" id="{BDEE6410-38F1-2FAB-6F8E-223E267AA22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01886" y="3810344"/>
            <a:ext cx="914400" cy="914400"/>
          </a:xfrm>
          <a:prstGeom prst="rect">
            <a:avLst/>
          </a:prstGeom>
        </p:spPr>
      </p:pic>
      <p:pic>
        <p:nvPicPr>
          <p:cNvPr id="12" name="Gráfico 11" descr="Marca de insignia1 con relleno sólido">
            <a:extLst>
              <a:ext uri="{FF2B5EF4-FFF2-40B4-BE49-F238E27FC236}">
                <a16:creationId xmlns:a16="http://schemas.microsoft.com/office/drawing/2014/main" id="{C11060D9-09EC-1007-373A-9DD978463A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16400" y="5676900"/>
            <a:ext cx="914400" cy="9144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59DD4DED-0FB4-9C12-BB2B-457C6389DB64}"/>
              </a:ext>
            </a:extLst>
          </p:cNvPr>
          <p:cNvSpPr>
            <a:spLocks noGrp="1" noChangeArrowheads="1"/>
          </p:cNvSpPr>
          <p:nvPr>
            <p:ph type="body" idx="1"/>
          </p:nvPr>
        </p:nvSpPr>
        <p:spPr>
          <a:xfrm>
            <a:off x="2052637" y="2057400"/>
            <a:ext cx="14182725" cy="6172200"/>
          </a:xfrm>
        </p:spPr>
        <p:txBody>
          <a:bodyPr>
            <a:normAutofit/>
          </a:bodyPr>
          <a:lstStyle/>
          <a:p>
            <a:pPr algn="just" eaLnBrk="1" hangingPunct="1">
              <a:buFontTx/>
              <a:buNone/>
            </a:pPr>
            <a:r>
              <a:rPr lang="es-MX" altLang="es-CL" sz="4400" dirty="0"/>
              <a:t>4. Para los cicloalquenos, siempre hay que dar la posición 1 a uno de los carbonos del enlace doble. Para decidir cuál es el carbono que obtiene este número, hay que numerar los átomos del anillo del carbono 1 a través del enlace doble, en aquella dirección que llegue primero a un sustituyente.</a:t>
            </a:r>
            <a:endParaRPr lang="es-ES" altLang="es-CL" sz="4400" dirty="0"/>
          </a:p>
        </p:txBody>
      </p:sp>
      <p:pic>
        <p:nvPicPr>
          <p:cNvPr id="26629" name="Imagen 1">
            <a:extLst>
              <a:ext uri="{FF2B5EF4-FFF2-40B4-BE49-F238E27FC236}">
                <a16:creationId xmlns:a16="http://schemas.microsoft.com/office/drawing/2014/main" id="{F1E7D5E0-C1FE-ABBC-E2CB-6EA8C4D6F3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795" y="9024938"/>
            <a:ext cx="3300413"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3"/>
          <p:cNvSpPr/>
          <p:nvPr/>
        </p:nvSpPr>
        <p:spPr>
          <a:xfrm rot="1646084">
            <a:off x="14952743" y="-1189932"/>
            <a:ext cx="4254023" cy="4114800"/>
          </a:xfrm>
          <a:custGeom>
            <a:avLst/>
            <a:gdLst/>
            <a:ahLst/>
            <a:cxnLst/>
            <a:rect l="l" t="t" r="r" b="b"/>
            <a:pathLst>
              <a:path w="4254023" h="4114800">
                <a:moveTo>
                  <a:pt x="0" y="0"/>
                </a:moveTo>
                <a:lnTo>
                  <a:pt x="4254022" y="0"/>
                </a:lnTo>
                <a:lnTo>
                  <a:pt x="425402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noProof="0" dirty="0"/>
          </a:p>
        </p:txBody>
      </p:sp>
      <p:grpSp>
        <p:nvGrpSpPr>
          <p:cNvPr id="23" name="Grupo 22">
            <a:extLst>
              <a:ext uri="{FF2B5EF4-FFF2-40B4-BE49-F238E27FC236}">
                <a16:creationId xmlns:a16="http://schemas.microsoft.com/office/drawing/2014/main" id="{3229E6AB-22C8-5DA3-C25E-BC576401CEC7}"/>
              </a:ext>
            </a:extLst>
          </p:cNvPr>
          <p:cNvGrpSpPr/>
          <p:nvPr/>
        </p:nvGrpSpPr>
        <p:grpSpPr>
          <a:xfrm>
            <a:off x="861716" y="423094"/>
            <a:ext cx="5013719" cy="1347936"/>
            <a:chOff x="876183" y="945669"/>
            <a:chExt cx="5013719" cy="1347936"/>
          </a:xfrm>
        </p:grpSpPr>
        <p:grpSp>
          <p:nvGrpSpPr>
            <p:cNvPr id="4" name="Group 4"/>
            <p:cNvGrpSpPr/>
            <p:nvPr/>
          </p:nvGrpSpPr>
          <p:grpSpPr>
            <a:xfrm rot="108699">
              <a:off x="921322" y="945669"/>
              <a:ext cx="4968580" cy="1347936"/>
              <a:chOff x="0" y="0"/>
              <a:chExt cx="2996034" cy="812800"/>
            </a:xfrm>
          </p:grpSpPr>
          <p:sp>
            <p:nvSpPr>
              <p:cNvPr id="5" name="Freeform 5"/>
              <p:cNvSpPr/>
              <p:nvPr/>
            </p:nvSpPr>
            <p:spPr>
              <a:xfrm>
                <a:off x="0" y="0"/>
                <a:ext cx="2996034" cy="812800"/>
              </a:xfrm>
              <a:custGeom>
                <a:avLst/>
                <a:gdLst/>
                <a:ahLst/>
                <a:cxnLst/>
                <a:rect l="l" t="t" r="r" b="b"/>
                <a:pathLst>
                  <a:path w="2996034" h="812800">
                    <a:moveTo>
                      <a:pt x="0" y="0"/>
                    </a:moveTo>
                    <a:lnTo>
                      <a:pt x="2996034" y="0"/>
                    </a:lnTo>
                    <a:lnTo>
                      <a:pt x="2996034" y="812800"/>
                    </a:lnTo>
                    <a:lnTo>
                      <a:pt x="0" y="812800"/>
                    </a:lnTo>
                    <a:close/>
                  </a:path>
                </a:pathLst>
              </a:custGeom>
              <a:solidFill>
                <a:srgbClr val="F2BC2A"/>
              </a:solidFill>
            </p:spPr>
            <p:txBody>
              <a:bodyPr/>
              <a:lstStyle/>
              <a:p>
                <a:endParaRPr lang="es-CL" noProof="0" dirty="0"/>
              </a:p>
            </p:txBody>
          </p:sp>
          <p:sp>
            <p:nvSpPr>
              <p:cNvPr id="6" name="TextBox 6"/>
              <p:cNvSpPr txBox="1"/>
              <p:nvPr/>
            </p:nvSpPr>
            <p:spPr>
              <a:xfrm>
                <a:off x="0" y="-38100"/>
                <a:ext cx="2996034" cy="850900"/>
              </a:xfrm>
              <a:prstGeom prst="rect">
                <a:avLst/>
              </a:prstGeom>
            </p:spPr>
            <p:txBody>
              <a:bodyPr lIns="50800" tIns="50800" rIns="50800" bIns="50800" rtlCol="0" anchor="ctr"/>
              <a:lstStyle/>
              <a:p>
                <a:pPr algn="ctr">
                  <a:lnSpc>
                    <a:spcPts val="2659"/>
                  </a:lnSpc>
                  <a:spcBef>
                    <a:spcPct val="0"/>
                  </a:spcBef>
                </a:pPr>
                <a:endParaRPr lang="es-CL" noProof="0" dirty="0"/>
              </a:p>
            </p:txBody>
          </p:sp>
        </p:grpSp>
        <p:sp>
          <p:nvSpPr>
            <p:cNvPr id="14" name="TextBox 14"/>
            <p:cNvSpPr txBox="1"/>
            <p:nvPr/>
          </p:nvSpPr>
          <p:spPr>
            <a:xfrm rot="108699">
              <a:off x="876183" y="1252268"/>
              <a:ext cx="4977669" cy="884858"/>
            </a:xfrm>
            <a:prstGeom prst="rect">
              <a:avLst/>
            </a:prstGeom>
          </p:spPr>
          <p:txBody>
            <a:bodyPr lIns="0" tIns="0" rIns="0" bIns="0" rtlCol="0" anchor="t">
              <a:spAutoFit/>
            </a:bodyPr>
            <a:lstStyle/>
            <a:p>
              <a:pPr marL="0" lvl="0" indent="0" algn="ctr">
                <a:lnSpc>
                  <a:spcPts val="6891"/>
                </a:lnSpc>
                <a:spcBef>
                  <a:spcPct val="0"/>
                </a:spcBef>
              </a:pPr>
              <a:r>
                <a:rPr lang="es-CL" sz="6961" noProof="0" dirty="0" err="1">
                  <a:solidFill>
                    <a:srgbClr val="FFFFFF"/>
                  </a:solidFill>
                  <a:latin typeface="Scripter"/>
                  <a:ea typeface="Scripter"/>
                  <a:cs typeface="Scripter"/>
                  <a:sym typeface="Scripter"/>
                </a:rPr>
                <a:t>ALqu</a:t>
              </a:r>
              <a:r>
                <a:rPr lang="es-CL" sz="6961" noProof="0" dirty="0" err="1">
                  <a:solidFill>
                    <a:srgbClr val="FF0000"/>
                  </a:solidFill>
                  <a:latin typeface="Scripter"/>
                  <a:ea typeface="Scripter"/>
                  <a:cs typeface="Scripter"/>
                  <a:sym typeface="Scripter"/>
                </a:rPr>
                <a:t>inos</a:t>
              </a:r>
              <a:endParaRPr lang="es-CL" sz="6961" noProof="0" dirty="0">
                <a:solidFill>
                  <a:srgbClr val="FF0000"/>
                </a:solidFill>
                <a:latin typeface="Scripter"/>
                <a:ea typeface="Scripter"/>
                <a:cs typeface="Scripter"/>
                <a:sym typeface="Scripter"/>
              </a:endParaRPr>
            </a:p>
          </p:txBody>
        </p:sp>
      </p:grpSp>
      <p:sp>
        <p:nvSpPr>
          <p:cNvPr id="20" name="Freeform 20"/>
          <p:cNvSpPr/>
          <p:nvPr/>
        </p:nvSpPr>
        <p:spPr>
          <a:xfrm rot="1646084">
            <a:off x="-1265295" y="8802789"/>
            <a:ext cx="4254023" cy="4114800"/>
          </a:xfrm>
          <a:custGeom>
            <a:avLst/>
            <a:gdLst/>
            <a:ahLst/>
            <a:cxnLst/>
            <a:rect l="l" t="t" r="r" b="b"/>
            <a:pathLst>
              <a:path w="4254023" h="4114800">
                <a:moveTo>
                  <a:pt x="0" y="0"/>
                </a:moveTo>
                <a:lnTo>
                  <a:pt x="4254022" y="0"/>
                </a:lnTo>
                <a:lnTo>
                  <a:pt x="425402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noProof="0" dirty="0"/>
          </a:p>
        </p:txBody>
      </p:sp>
      <p:pic>
        <p:nvPicPr>
          <p:cNvPr id="22" name="Imagen 21">
            <a:extLst>
              <a:ext uri="{FF2B5EF4-FFF2-40B4-BE49-F238E27FC236}">
                <a16:creationId xmlns:a16="http://schemas.microsoft.com/office/drawing/2014/main" id="{85721FA8-B5A4-78AD-3579-38068595F6B5}"/>
              </a:ext>
            </a:extLst>
          </p:cNvPr>
          <p:cNvPicPr>
            <a:picLocks noChangeAspect="1"/>
          </p:cNvPicPr>
          <p:nvPr/>
        </p:nvPicPr>
        <p:blipFill>
          <a:blip r:embed="rId4"/>
          <a:stretch>
            <a:fillRect/>
          </a:stretch>
        </p:blipFill>
        <p:spPr>
          <a:xfrm>
            <a:off x="912980" y="2218725"/>
            <a:ext cx="10412756" cy="974405"/>
          </a:xfrm>
          <a:prstGeom prst="rect">
            <a:avLst/>
          </a:prstGeom>
        </p:spPr>
      </p:pic>
      <p:pic>
        <p:nvPicPr>
          <p:cNvPr id="25" name="Imagen 24">
            <a:extLst>
              <a:ext uri="{FF2B5EF4-FFF2-40B4-BE49-F238E27FC236}">
                <a16:creationId xmlns:a16="http://schemas.microsoft.com/office/drawing/2014/main" id="{C6663872-E9F8-B0E1-4FAD-19F4839D3D52}"/>
              </a:ext>
            </a:extLst>
          </p:cNvPr>
          <p:cNvPicPr>
            <a:picLocks noChangeAspect="1"/>
          </p:cNvPicPr>
          <p:nvPr/>
        </p:nvPicPr>
        <p:blipFill>
          <a:blip r:embed="rId5"/>
          <a:stretch>
            <a:fillRect/>
          </a:stretch>
        </p:blipFill>
        <p:spPr>
          <a:xfrm>
            <a:off x="6324600" y="867468"/>
            <a:ext cx="9034913" cy="1297974"/>
          </a:xfrm>
          <a:prstGeom prst="rect">
            <a:avLst/>
          </a:prstGeom>
        </p:spPr>
      </p:pic>
      <p:grpSp>
        <p:nvGrpSpPr>
          <p:cNvPr id="28" name="Grupo 27">
            <a:extLst>
              <a:ext uri="{FF2B5EF4-FFF2-40B4-BE49-F238E27FC236}">
                <a16:creationId xmlns:a16="http://schemas.microsoft.com/office/drawing/2014/main" id="{7A0BB993-E34D-81CB-F87C-7390F9EF2C39}"/>
              </a:ext>
            </a:extLst>
          </p:cNvPr>
          <p:cNvGrpSpPr/>
          <p:nvPr/>
        </p:nvGrpSpPr>
        <p:grpSpPr>
          <a:xfrm rot="21355477">
            <a:off x="5169158" y="3462534"/>
            <a:ext cx="6717908" cy="5451007"/>
            <a:chOff x="1182869" y="3519044"/>
            <a:chExt cx="6717908" cy="5451007"/>
          </a:xfrm>
        </p:grpSpPr>
        <p:grpSp>
          <p:nvGrpSpPr>
            <p:cNvPr id="29" name="Group 7">
              <a:extLst>
                <a:ext uri="{FF2B5EF4-FFF2-40B4-BE49-F238E27FC236}">
                  <a16:creationId xmlns:a16="http://schemas.microsoft.com/office/drawing/2014/main" id="{46125970-4BCF-E3E1-B24D-B83E20DD03AE}"/>
                </a:ext>
              </a:extLst>
            </p:cNvPr>
            <p:cNvGrpSpPr/>
            <p:nvPr/>
          </p:nvGrpSpPr>
          <p:grpSpPr>
            <a:xfrm rot="166567">
              <a:off x="1182869" y="3519044"/>
              <a:ext cx="6717908" cy="5451007"/>
              <a:chOff x="0" y="-38100"/>
              <a:chExt cx="1769326" cy="1435656"/>
            </a:xfrm>
          </p:grpSpPr>
          <p:sp>
            <p:nvSpPr>
              <p:cNvPr id="32" name="Freeform 8">
                <a:extLst>
                  <a:ext uri="{FF2B5EF4-FFF2-40B4-BE49-F238E27FC236}">
                    <a16:creationId xmlns:a16="http://schemas.microsoft.com/office/drawing/2014/main" id="{029C2A5F-DBE9-C240-C30A-A7BB09B2F768}"/>
                  </a:ext>
                </a:extLst>
              </p:cNvPr>
              <p:cNvSpPr/>
              <p:nvPr/>
            </p:nvSpPr>
            <p:spPr>
              <a:xfrm>
                <a:off x="34325" y="-25664"/>
                <a:ext cx="1735001" cy="650455"/>
              </a:xfrm>
              <a:custGeom>
                <a:avLst/>
                <a:gdLst/>
                <a:ahLst/>
                <a:cxnLst/>
                <a:rect l="l" t="t" r="r" b="b"/>
                <a:pathLst>
                  <a:path w="990669" h="1397556">
                    <a:moveTo>
                      <a:pt x="104970" y="0"/>
                    </a:moveTo>
                    <a:lnTo>
                      <a:pt x="885699" y="0"/>
                    </a:lnTo>
                    <a:cubicBezTo>
                      <a:pt x="943672" y="0"/>
                      <a:pt x="990669" y="46997"/>
                      <a:pt x="990669" y="104970"/>
                    </a:cubicBezTo>
                    <a:lnTo>
                      <a:pt x="990669" y="1292586"/>
                    </a:lnTo>
                    <a:cubicBezTo>
                      <a:pt x="990669" y="1350560"/>
                      <a:pt x="943672" y="1397556"/>
                      <a:pt x="885699" y="1397556"/>
                    </a:cubicBezTo>
                    <a:lnTo>
                      <a:pt x="104970" y="1397556"/>
                    </a:lnTo>
                    <a:cubicBezTo>
                      <a:pt x="46997" y="1397556"/>
                      <a:pt x="0" y="1350560"/>
                      <a:pt x="0" y="1292586"/>
                    </a:cubicBezTo>
                    <a:lnTo>
                      <a:pt x="0" y="104970"/>
                    </a:lnTo>
                    <a:cubicBezTo>
                      <a:pt x="0" y="46997"/>
                      <a:pt x="46997" y="0"/>
                      <a:pt x="104970" y="0"/>
                    </a:cubicBezTo>
                    <a:close/>
                  </a:path>
                </a:pathLst>
              </a:custGeom>
            </p:spPr>
            <p:style>
              <a:lnRef idx="2">
                <a:schemeClr val="accent2"/>
              </a:lnRef>
              <a:fillRef idx="1">
                <a:schemeClr val="lt1"/>
              </a:fillRef>
              <a:effectRef idx="0">
                <a:schemeClr val="accent2"/>
              </a:effectRef>
              <a:fontRef idx="minor">
                <a:schemeClr val="dk1"/>
              </a:fontRef>
            </p:style>
            <p:txBody>
              <a:bodyPr/>
              <a:lstStyle/>
              <a:p>
                <a:endParaRPr lang="es-CL" noProof="0" dirty="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endParaRPr>
              </a:p>
            </p:txBody>
          </p:sp>
          <p:sp>
            <p:nvSpPr>
              <p:cNvPr id="33" name="TextBox 9">
                <a:extLst>
                  <a:ext uri="{FF2B5EF4-FFF2-40B4-BE49-F238E27FC236}">
                    <a16:creationId xmlns:a16="http://schemas.microsoft.com/office/drawing/2014/main" id="{72904789-5669-64A2-0E67-C20E7722FE7F}"/>
                  </a:ext>
                </a:extLst>
              </p:cNvPr>
              <p:cNvSpPr txBox="1"/>
              <p:nvPr/>
            </p:nvSpPr>
            <p:spPr>
              <a:xfrm>
                <a:off x="0" y="-38100"/>
                <a:ext cx="990669" cy="1435656"/>
              </a:xfrm>
              <a:prstGeom prst="rect">
                <a:avLst/>
              </a:prstGeom>
            </p:spPr>
            <p:txBody>
              <a:bodyPr lIns="50800" tIns="50800" rIns="50800" bIns="50800" rtlCol="0" anchor="ctr"/>
              <a:lstStyle/>
              <a:p>
                <a:pPr algn="ctr">
                  <a:lnSpc>
                    <a:spcPts val="2659"/>
                  </a:lnSpc>
                </a:pPr>
                <a:endParaRPr lang="es-CL" noProof="0" dirty="0"/>
              </a:p>
            </p:txBody>
          </p:sp>
        </p:grpSp>
        <p:sp>
          <p:nvSpPr>
            <p:cNvPr id="30" name="TextBox 23">
              <a:extLst>
                <a:ext uri="{FF2B5EF4-FFF2-40B4-BE49-F238E27FC236}">
                  <a16:creationId xmlns:a16="http://schemas.microsoft.com/office/drawing/2014/main" id="{B9C66594-AE1C-A286-D064-7F8B14E36097}"/>
                </a:ext>
              </a:extLst>
            </p:cNvPr>
            <p:cNvSpPr txBox="1"/>
            <p:nvPr/>
          </p:nvSpPr>
          <p:spPr>
            <a:xfrm rot="244523">
              <a:off x="2565395" y="3810309"/>
              <a:ext cx="3762338" cy="615553"/>
            </a:xfrm>
            <a:prstGeom prst="rect">
              <a:avLst/>
            </a:prstGeom>
          </p:spPr>
          <p:txBody>
            <a:bodyPr lIns="0" tIns="0" rIns="0" bIns="0" rtlCol="0" anchor="t">
              <a:spAutoFit/>
            </a:bodyPr>
            <a:lstStyle/>
            <a:p>
              <a:pPr marL="0" lvl="0" indent="0" algn="ctr">
                <a:lnSpc>
                  <a:spcPts val="4768"/>
                </a:lnSpc>
                <a:spcBef>
                  <a:spcPct val="0"/>
                </a:spcBef>
              </a:pPr>
              <a:r>
                <a:rPr lang="es-CL" sz="4000" noProof="0" dirty="0">
                  <a:solidFill>
                    <a:srgbClr val="00030A"/>
                  </a:solidFill>
                  <a:latin typeface="Scripter"/>
                  <a:ea typeface="Scripter"/>
                  <a:cs typeface="Scripter"/>
                  <a:sym typeface="Scripter"/>
                </a:rPr>
                <a:t>Nomenclatura</a:t>
              </a:r>
              <a:endParaRPr lang="es-CL" sz="4816" noProof="0" dirty="0">
                <a:solidFill>
                  <a:srgbClr val="00030A"/>
                </a:solidFill>
                <a:latin typeface="Scripter"/>
                <a:ea typeface="Scripter"/>
                <a:cs typeface="Scripter"/>
                <a:sym typeface="Scripter"/>
              </a:endParaRPr>
            </a:p>
          </p:txBody>
        </p:sp>
        <p:sp>
          <p:nvSpPr>
            <p:cNvPr id="31" name="TextBox 24">
              <a:extLst>
                <a:ext uri="{FF2B5EF4-FFF2-40B4-BE49-F238E27FC236}">
                  <a16:creationId xmlns:a16="http://schemas.microsoft.com/office/drawing/2014/main" id="{FE16C5BF-A62A-8442-5588-EF3EC625CA73}"/>
                </a:ext>
              </a:extLst>
            </p:cNvPr>
            <p:cNvSpPr txBox="1"/>
            <p:nvPr/>
          </p:nvSpPr>
          <p:spPr>
            <a:xfrm rot="244523">
              <a:off x="1405804" y="4658326"/>
              <a:ext cx="5971833" cy="2087046"/>
            </a:xfrm>
            <a:prstGeom prst="rect">
              <a:avLst/>
            </a:prstGeom>
          </p:spPr>
          <p:txBody>
            <a:bodyPr wrap="square" lIns="0" tIns="0" rIns="0" bIns="0" rtlCol="0" anchor="t">
              <a:spAutoFit/>
            </a:bodyPr>
            <a:lstStyle/>
            <a:p>
              <a:pPr marL="342900" lvl="0" indent="-342900">
                <a:lnSpc>
                  <a:spcPts val="2724"/>
                </a:lnSpc>
                <a:buFont typeface="Arial" panose="020B0604020202020204" pitchFamily="34" charset="0"/>
                <a:buChar char="•"/>
              </a:pPr>
              <a:r>
                <a:rPr lang="es-CL" sz="2800" dirty="0">
                  <a:solidFill>
                    <a:srgbClr val="00030A"/>
                  </a:solidFill>
                  <a:latin typeface="Cakerolli"/>
                  <a:ea typeface="Cakerolli"/>
                  <a:cs typeface="Cakerolli"/>
                  <a:sym typeface="Cakerolli"/>
                </a:rPr>
                <a:t>Terminación -i</a:t>
              </a:r>
              <a:r>
                <a:rPr lang="es-CL" sz="2800" noProof="0" dirty="0">
                  <a:solidFill>
                    <a:srgbClr val="00030A"/>
                  </a:solidFill>
                  <a:latin typeface="Cakerolli"/>
                  <a:ea typeface="Cakerolli"/>
                  <a:cs typeface="Cakerolli"/>
                  <a:sym typeface="Cakerolli"/>
                </a:rPr>
                <a:t>no</a:t>
              </a:r>
            </a:p>
            <a:p>
              <a:pPr marL="457200" lvl="0" indent="-457200" algn="l">
                <a:lnSpc>
                  <a:spcPts val="2724"/>
                </a:lnSpc>
                <a:buFont typeface="Arial" panose="020B0604020202020204" pitchFamily="34" charset="0"/>
                <a:buChar char="•"/>
              </a:pPr>
              <a:r>
                <a:rPr lang="es-CL" sz="2800" dirty="0"/>
                <a:t>El alquino más sencillo es el etino, más conocido como acetileno (C2H2).</a:t>
              </a:r>
            </a:p>
            <a:p>
              <a:pPr marL="0" lvl="0" indent="0" algn="l">
                <a:lnSpc>
                  <a:spcPts val="2724"/>
                </a:lnSpc>
              </a:pPr>
              <a:endParaRPr lang="es-CL" sz="2499" noProof="0" dirty="0">
                <a:solidFill>
                  <a:srgbClr val="00030A"/>
                </a:solidFill>
                <a:latin typeface="Cakerolli"/>
                <a:ea typeface="Cakerolli"/>
                <a:cs typeface="Cakerolli"/>
                <a:sym typeface="Cakerolli"/>
              </a:endParaRPr>
            </a:p>
            <a:p>
              <a:pPr marL="0" lvl="0" indent="0" algn="l">
                <a:lnSpc>
                  <a:spcPts val="2724"/>
                </a:lnSpc>
              </a:pPr>
              <a:endParaRPr lang="es-CL" sz="2499" noProof="0" dirty="0">
                <a:solidFill>
                  <a:srgbClr val="00030A"/>
                </a:solidFill>
                <a:latin typeface="Cakerolli"/>
                <a:ea typeface="Cakerolli"/>
                <a:cs typeface="Cakerolli"/>
                <a:sym typeface="Cakerolli"/>
              </a:endParaRPr>
            </a:p>
            <a:p>
              <a:pPr marL="0" lvl="0" indent="0" algn="l">
                <a:lnSpc>
                  <a:spcPts val="2724"/>
                </a:lnSpc>
              </a:pPr>
              <a:endParaRPr lang="es-CL" sz="2499" noProof="0" dirty="0">
                <a:solidFill>
                  <a:srgbClr val="00030A"/>
                </a:solidFill>
                <a:latin typeface="Cakerolli"/>
                <a:ea typeface="Cakerolli"/>
                <a:cs typeface="Cakerolli"/>
                <a:sym typeface="Cakerolli"/>
              </a:endParaRPr>
            </a:p>
          </p:txBody>
        </p:sp>
      </p:grpSp>
      <p:grpSp>
        <p:nvGrpSpPr>
          <p:cNvPr id="34" name="Grupo 33">
            <a:extLst>
              <a:ext uri="{FF2B5EF4-FFF2-40B4-BE49-F238E27FC236}">
                <a16:creationId xmlns:a16="http://schemas.microsoft.com/office/drawing/2014/main" id="{1D44A3B4-5CF7-49B5-B51A-4BC6F0448637}"/>
              </a:ext>
            </a:extLst>
          </p:cNvPr>
          <p:cNvGrpSpPr/>
          <p:nvPr/>
        </p:nvGrpSpPr>
        <p:grpSpPr>
          <a:xfrm rot="21355477">
            <a:off x="5267568" y="2120295"/>
            <a:ext cx="7297720" cy="6855281"/>
            <a:chOff x="3692280" y="2142720"/>
            <a:chExt cx="7297720" cy="6855281"/>
          </a:xfrm>
        </p:grpSpPr>
        <p:sp>
          <p:nvSpPr>
            <p:cNvPr id="35" name="TextBox 12">
              <a:extLst>
                <a:ext uri="{FF2B5EF4-FFF2-40B4-BE49-F238E27FC236}">
                  <a16:creationId xmlns:a16="http://schemas.microsoft.com/office/drawing/2014/main" id="{35222961-52D5-701E-746A-51CF921AFCDE}"/>
                </a:ext>
              </a:extLst>
            </p:cNvPr>
            <p:cNvSpPr txBox="1"/>
            <p:nvPr/>
          </p:nvSpPr>
          <p:spPr>
            <a:xfrm>
              <a:off x="7228555" y="2142720"/>
              <a:ext cx="3761445" cy="5451007"/>
            </a:xfrm>
            <a:prstGeom prst="rect">
              <a:avLst/>
            </a:prstGeom>
          </p:spPr>
          <p:txBody>
            <a:bodyPr lIns="50800" tIns="50800" rIns="50800" bIns="50800" rtlCol="0" anchor="ctr"/>
            <a:lstStyle/>
            <a:p>
              <a:pPr algn="ctr">
                <a:lnSpc>
                  <a:spcPts val="2659"/>
                </a:lnSpc>
              </a:pPr>
              <a:endParaRPr lang="es-CL" noProof="0" dirty="0"/>
            </a:p>
          </p:txBody>
        </p:sp>
        <p:sp>
          <p:nvSpPr>
            <p:cNvPr id="41" name="TextBox 9">
              <a:extLst>
                <a:ext uri="{FF2B5EF4-FFF2-40B4-BE49-F238E27FC236}">
                  <a16:creationId xmlns:a16="http://schemas.microsoft.com/office/drawing/2014/main" id="{D82A9987-6D16-6263-043B-CB14A04E5457}"/>
                </a:ext>
              </a:extLst>
            </p:cNvPr>
            <p:cNvSpPr txBox="1"/>
            <p:nvPr/>
          </p:nvSpPr>
          <p:spPr>
            <a:xfrm rot="166567">
              <a:off x="3692280" y="3546994"/>
              <a:ext cx="3761445" cy="5451007"/>
            </a:xfrm>
            <a:prstGeom prst="rect">
              <a:avLst/>
            </a:prstGeom>
          </p:spPr>
          <p:txBody>
            <a:bodyPr lIns="50800" tIns="50800" rIns="50800" bIns="50800" rtlCol="0" anchor="ctr"/>
            <a:lstStyle/>
            <a:p>
              <a:pPr algn="ctr">
                <a:lnSpc>
                  <a:spcPts val="2659"/>
                </a:lnSpc>
              </a:pPr>
              <a:endParaRPr lang="es-CL" noProof="0" dirty="0"/>
            </a:p>
          </p:txBody>
        </p:sp>
      </p:grpSp>
      <p:pic>
        <p:nvPicPr>
          <p:cNvPr id="45" name="Imagen 44">
            <a:extLst>
              <a:ext uri="{FF2B5EF4-FFF2-40B4-BE49-F238E27FC236}">
                <a16:creationId xmlns:a16="http://schemas.microsoft.com/office/drawing/2014/main" id="{BD7D68EE-C825-F083-13C9-40A961F12D59}"/>
              </a:ext>
            </a:extLst>
          </p:cNvPr>
          <p:cNvPicPr>
            <a:picLocks noChangeAspect="1"/>
          </p:cNvPicPr>
          <p:nvPr/>
        </p:nvPicPr>
        <p:blipFill>
          <a:blip r:embed="rId6"/>
          <a:stretch>
            <a:fillRect/>
          </a:stretch>
        </p:blipFill>
        <p:spPr>
          <a:xfrm>
            <a:off x="4095334" y="6405202"/>
            <a:ext cx="12516266" cy="3703792"/>
          </a:xfrm>
          <a:prstGeom prst="rect">
            <a:avLst/>
          </a:prstGeom>
        </p:spPr>
      </p:pic>
      <p:pic>
        <p:nvPicPr>
          <p:cNvPr id="1026" name="Picture 2" descr="&quot;USOS DE COMPUESTOS QUÍMICOS ORGÁNICOS&quot;: ACETILENO O ETINO">
            <a:extLst>
              <a:ext uri="{FF2B5EF4-FFF2-40B4-BE49-F238E27FC236}">
                <a16:creationId xmlns:a16="http://schemas.microsoft.com/office/drawing/2014/main" id="{1EEF81A9-F8BB-5E28-F3CF-2925DAAB41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562" y="4648200"/>
            <a:ext cx="4600575" cy="99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Título">
            <a:extLst>
              <a:ext uri="{FF2B5EF4-FFF2-40B4-BE49-F238E27FC236}">
                <a16:creationId xmlns:a16="http://schemas.microsoft.com/office/drawing/2014/main" id="{F88FA05A-400D-18EC-475C-EDAF792E7EF3}"/>
              </a:ext>
            </a:extLst>
          </p:cNvPr>
          <p:cNvSpPr>
            <a:spLocks noGrp="1" noChangeArrowheads="1"/>
          </p:cNvSpPr>
          <p:nvPr>
            <p:ph type="title"/>
          </p:nvPr>
        </p:nvSpPr>
        <p:spPr>
          <a:xfrm>
            <a:off x="2988470" y="1"/>
            <a:ext cx="12344400" cy="864395"/>
          </a:xfrm>
        </p:spPr>
        <p:txBody>
          <a:bodyPr/>
          <a:lstStyle/>
          <a:p>
            <a:br>
              <a:rPr lang="es-CL" altLang="es-CL" sz="4800" dirty="0"/>
            </a:br>
            <a:r>
              <a:rPr lang="es-CL" altLang="es-CL" sz="4200" dirty="0"/>
              <a:t>Hidrocarburos </a:t>
            </a:r>
            <a:r>
              <a:rPr lang="es-CL" altLang="es-CL" sz="4200" dirty="0" err="1"/>
              <a:t>Aciclicos</a:t>
            </a:r>
            <a:r>
              <a:rPr lang="es-CL" altLang="es-CL" sz="4200" dirty="0"/>
              <a:t> o Alifáticos.</a:t>
            </a:r>
            <a:br>
              <a:rPr lang="es-CL" altLang="es-CL" sz="4800" dirty="0"/>
            </a:br>
            <a:endParaRPr lang="es-CL" altLang="es-CL" sz="4800" dirty="0"/>
          </a:p>
        </p:txBody>
      </p:sp>
      <p:sp>
        <p:nvSpPr>
          <p:cNvPr id="31747" name="2 Marcador de texto">
            <a:extLst>
              <a:ext uri="{FF2B5EF4-FFF2-40B4-BE49-F238E27FC236}">
                <a16:creationId xmlns:a16="http://schemas.microsoft.com/office/drawing/2014/main" id="{800EE3AD-21CE-6E26-3623-5B294E465C53}"/>
              </a:ext>
            </a:extLst>
          </p:cNvPr>
          <p:cNvSpPr>
            <a:spLocks noGrp="1" noChangeArrowheads="1"/>
          </p:cNvSpPr>
          <p:nvPr>
            <p:ph type="body" idx="1"/>
          </p:nvPr>
        </p:nvSpPr>
        <p:spPr>
          <a:xfrm>
            <a:off x="2286001" y="931070"/>
            <a:ext cx="6653213" cy="757238"/>
          </a:xfrm>
        </p:spPr>
        <p:txBody>
          <a:bodyPr/>
          <a:lstStyle/>
          <a:p>
            <a:pPr algn="ctr"/>
            <a:r>
              <a:rPr lang="es-CL" altLang="es-CL" sz="4800"/>
              <a:t>Alcanos</a:t>
            </a:r>
          </a:p>
        </p:txBody>
      </p:sp>
      <p:sp>
        <p:nvSpPr>
          <p:cNvPr id="31748" name="3 Marcador de contenido">
            <a:extLst>
              <a:ext uri="{FF2B5EF4-FFF2-40B4-BE49-F238E27FC236}">
                <a16:creationId xmlns:a16="http://schemas.microsoft.com/office/drawing/2014/main" id="{F42B2B7C-7CD6-01FF-6B7C-3BDBF7566253}"/>
              </a:ext>
            </a:extLst>
          </p:cNvPr>
          <p:cNvSpPr>
            <a:spLocks noGrp="1" noChangeArrowheads="1"/>
          </p:cNvSpPr>
          <p:nvPr>
            <p:ph sz="half" idx="2"/>
          </p:nvPr>
        </p:nvSpPr>
        <p:spPr>
          <a:xfrm>
            <a:off x="2109787" y="1688307"/>
            <a:ext cx="6653213" cy="8598693"/>
          </a:xfrm>
          <a:noFill/>
          <a:ln/>
        </p:spPr>
        <p:style>
          <a:lnRef idx="2">
            <a:schemeClr val="accent1"/>
          </a:lnRef>
          <a:fillRef idx="1">
            <a:schemeClr val="lt1"/>
          </a:fillRef>
          <a:effectRef idx="0">
            <a:schemeClr val="accent1"/>
          </a:effectRef>
          <a:fontRef idx="minor">
            <a:schemeClr val="dk1"/>
          </a:fontRef>
        </p:style>
        <p:txBody>
          <a:bodyPr/>
          <a:lstStyle/>
          <a:p>
            <a:r>
              <a:rPr lang="es-CL" altLang="es-CL" dirty="0"/>
              <a:t>Propiedades Físicas</a:t>
            </a:r>
          </a:p>
          <a:p>
            <a:pPr>
              <a:buFontTx/>
              <a:buChar char="-"/>
            </a:pPr>
            <a:r>
              <a:rPr lang="es-CL" altLang="es-CL" dirty="0"/>
              <a:t>Son menos densos que el agua.</a:t>
            </a:r>
          </a:p>
          <a:p>
            <a:pPr>
              <a:buFontTx/>
              <a:buChar char="-"/>
            </a:pPr>
            <a:r>
              <a:rPr lang="es-CL" altLang="es-CL" dirty="0"/>
              <a:t>Son insolubles en agua y solventes polares.</a:t>
            </a:r>
          </a:p>
          <a:p>
            <a:pPr>
              <a:buFontTx/>
              <a:buChar char="-"/>
            </a:pPr>
            <a:r>
              <a:rPr lang="es-CL" altLang="es-CL" dirty="0"/>
              <a:t>Son solubles en disolventes apolares.</a:t>
            </a:r>
          </a:p>
          <a:p>
            <a:r>
              <a:rPr lang="es-CL" altLang="es-CL" dirty="0"/>
              <a:t>Propiedades Químicas.</a:t>
            </a:r>
          </a:p>
          <a:p>
            <a:pPr>
              <a:buFontTx/>
              <a:buChar char="-"/>
            </a:pPr>
            <a:r>
              <a:rPr lang="es-CL" altLang="es-CL" dirty="0"/>
              <a:t>Son poco reactivos químicamente.</a:t>
            </a:r>
          </a:p>
          <a:p>
            <a:pPr>
              <a:buFontTx/>
              <a:buChar char="-"/>
            </a:pPr>
            <a:r>
              <a:rPr lang="es-CL" altLang="es-CL" dirty="0"/>
              <a:t>La reacción mas importante es la combustión.</a:t>
            </a:r>
          </a:p>
          <a:p>
            <a:pPr>
              <a:buFontTx/>
              <a:buChar char="-"/>
            </a:pPr>
            <a:endParaRPr lang="es-CL" altLang="es-CL" dirty="0"/>
          </a:p>
          <a:p>
            <a:pPr>
              <a:buFontTx/>
              <a:buChar char="-"/>
            </a:pPr>
            <a:endParaRPr lang="es-CL" altLang="es-CL" dirty="0"/>
          </a:p>
          <a:p>
            <a:pPr>
              <a:buFontTx/>
              <a:buChar char="-"/>
            </a:pPr>
            <a:endParaRPr lang="es-CL" altLang="es-CL" dirty="0"/>
          </a:p>
        </p:txBody>
      </p:sp>
      <p:sp>
        <p:nvSpPr>
          <p:cNvPr id="31749" name="6 Marcador de texto">
            <a:extLst>
              <a:ext uri="{FF2B5EF4-FFF2-40B4-BE49-F238E27FC236}">
                <a16:creationId xmlns:a16="http://schemas.microsoft.com/office/drawing/2014/main" id="{3FD16742-659A-EF49-BAC2-393381C5E2E9}"/>
              </a:ext>
            </a:extLst>
          </p:cNvPr>
          <p:cNvSpPr>
            <a:spLocks noGrp="1" noChangeArrowheads="1"/>
          </p:cNvSpPr>
          <p:nvPr>
            <p:ph type="body" sz="quarter" idx="3"/>
          </p:nvPr>
        </p:nvSpPr>
        <p:spPr>
          <a:xfrm>
            <a:off x="9251158" y="823913"/>
            <a:ext cx="6062663" cy="959645"/>
          </a:xfrm>
        </p:spPr>
        <p:txBody>
          <a:bodyPr/>
          <a:lstStyle/>
          <a:p>
            <a:r>
              <a:rPr lang="es-CL" altLang="es-CL" sz="4800"/>
              <a:t>Alquenos y Alquinos.</a:t>
            </a:r>
          </a:p>
        </p:txBody>
      </p:sp>
      <p:sp>
        <p:nvSpPr>
          <p:cNvPr id="45062" name="7 Marcador de contenido">
            <a:extLst>
              <a:ext uri="{FF2B5EF4-FFF2-40B4-BE49-F238E27FC236}">
                <a16:creationId xmlns:a16="http://schemas.microsoft.com/office/drawing/2014/main" id="{A6932F89-DDA8-4336-1601-579D24A1787E}"/>
              </a:ext>
            </a:extLst>
          </p:cNvPr>
          <p:cNvSpPr>
            <a:spLocks noGrp="1"/>
          </p:cNvSpPr>
          <p:nvPr>
            <p:ph sz="quarter" idx="4"/>
          </p:nvPr>
        </p:nvSpPr>
        <p:spPr>
          <a:xfrm>
            <a:off x="8820150" y="1688307"/>
            <a:ext cx="7181850" cy="8598693"/>
          </a:xfrm>
          <a:noFill/>
          <a:ln>
            <a:solidFill>
              <a:schemeClr val="accent2"/>
            </a:solidFill>
          </a:ln>
        </p:spPr>
        <p:txBody>
          <a:bodyPr/>
          <a:lstStyle/>
          <a:p>
            <a:pPr>
              <a:defRPr/>
            </a:pPr>
            <a:r>
              <a:rPr lang="es-CL" altLang="es-CL" dirty="0"/>
              <a:t>Propiedades Físicas.</a:t>
            </a:r>
          </a:p>
          <a:p>
            <a:pPr>
              <a:buFontTx/>
              <a:buNone/>
              <a:defRPr/>
            </a:pPr>
            <a:r>
              <a:rPr lang="es-CL" altLang="es-CL" dirty="0"/>
              <a:t>-Son menos densos que el agua.</a:t>
            </a:r>
          </a:p>
          <a:p>
            <a:pPr>
              <a:buFontTx/>
              <a:buNone/>
              <a:defRPr/>
            </a:pPr>
            <a:r>
              <a:rPr lang="es-CL" altLang="es-CL" dirty="0"/>
              <a:t>-La densidad depende de la masa molecular.</a:t>
            </a:r>
          </a:p>
          <a:p>
            <a:pPr>
              <a:buFontTx/>
              <a:buNone/>
              <a:defRPr/>
            </a:pPr>
            <a:r>
              <a:rPr lang="es-CL" altLang="es-CL" dirty="0"/>
              <a:t>-Su estado físico depende de la cantidad de átomos.</a:t>
            </a:r>
          </a:p>
          <a:p>
            <a:pPr>
              <a:buFontTx/>
              <a:buNone/>
              <a:defRPr/>
            </a:pPr>
            <a:r>
              <a:rPr lang="es-CL" altLang="es-CL" dirty="0"/>
              <a:t>-Los puntos de ebullición son un poco mas altos que los alcanos debido a su polaridad.</a:t>
            </a:r>
          </a:p>
          <a:p>
            <a:pPr>
              <a:buFontTx/>
              <a:buNone/>
              <a:defRPr/>
            </a:pPr>
            <a:r>
              <a:rPr lang="es-CL" altLang="es-CL" dirty="0"/>
              <a:t>-Los alquenos son insolubles en agua, los alquinos un poco solubles.</a:t>
            </a:r>
          </a:p>
          <a:p>
            <a:pPr>
              <a:buFontTx/>
              <a:buNone/>
              <a:defRPr/>
            </a:pPr>
            <a:r>
              <a:rPr lang="es-CL" altLang="es-CL" dirty="0"/>
              <a:t>-Ambos son solubles en compuestos poco polares.</a:t>
            </a:r>
          </a:p>
          <a:p>
            <a:pPr marL="0" indent="0">
              <a:buNone/>
              <a:defRPr/>
            </a:pPr>
            <a:endParaRPr lang="es-CL" altLang="es-CL" dirty="0"/>
          </a:p>
        </p:txBody>
      </p:sp>
      <p:sp>
        <p:nvSpPr>
          <p:cNvPr id="31751" name="6 Marcador de número de diapositiva">
            <a:extLst>
              <a:ext uri="{FF2B5EF4-FFF2-40B4-BE49-F238E27FC236}">
                <a16:creationId xmlns:a16="http://schemas.microsoft.com/office/drawing/2014/main" id="{C1071687-3A21-2EF6-0FC1-6062B5BA1B2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800">
                <a:solidFill>
                  <a:schemeClr val="tx1"/>
                </a:solidFill>
                <a:latin typeface="Times New Roman" panose="02020603050405020304" pitchFamily="18" charset="0"/>
              </a:defRPr>
            </a:lvl1pPr>
            <a:lvl2pPr marL="1114425" indent="-428625">
              <a:spcBef>
                <a:spcPct val="20000"/>
              </a:spcBef>
              <a:buChar char="–"/>
              <a:defRPr sz="4200">
                <a:solidFill>
                  <a:schemeClr val="tx1"/>
                </a:solidFill>
                <a:latin typeface="Times New Roman" panose="02020603050405020304" pitchFamily="18" charset="0"/>
              </a:defRPr>
            </a:lvl2pPr>
            <a:lvl3pPr marL="1714500" indent="-342900">
              <a:spcBef>
                <a:spcPct val="20000"/>
              </a:spcBef>
              <a:buChar char="•"/>
              <a:defRPr sz="3600">
                <a:solidFill>
                  <a:schemeClr val="tx1"/>
                </a:solidFill>
                <a:latin typeface="Times New Roman" panose="02020603050405020304" pitchFamily="18" charset="0"/>
              </a:defRPr>
            </a:lvl3pPr>
            <a:lvl4pPr marL="2400300" indent="-342900">
              <a:spcBef>
                <a:spcPct val="20000"/>
              </a:spcBef>
              <a:buChar char="–"/>
              <a:defRPr sz="3000">
                <a:solidFill>
                  <a:schemeClr val="tx1"/>
                </a:solidFill>
                <a:latin typeface="Times New Roman" panose="02020603050405020304" pitchFamily="18" charset="0"/>
              </a:defRPr>
            </a:lvl4pPr>
            <a:lvl5pPr marL="3086100" indent="-342900">
              <a:spcBef>
                <a:spcPct val="20000"/>
              </a:spcBef>
              <a:buChar char="»"/>
              <a:defRPr sz="3000">
                <a:solidFill>
                  <a:schemeClr val="tx1"/>
                </a:solidFill>
                <a:latin typeface="Times New Roman" panose="02020603050405020304" pitchFamily="18" charset="0"/>
              </a:defRPr>
            </a:lvl5pPr>
            <a:lvl6pPr marL="3771900" indent="-342900" eaLnBrk="0" fontAlgn="base" hangingPunct="0">
              <a:spcBef>
                <a:spcPct val="20000"/>
              </a:spcBef>
              <a:spcAft>
                <a:spcPct val="0"/>
              </a:spcAft>
              <a:buChar char="»"/>
              <a:defRPr sz="3000">
                <a:solidFill>
                  <a:schemeClr val="tx1"/>
                </a:solidFill>
                <a:latin typeface="Times New Roman" panose="02020603050405020304" pitchFamily="18" charset="0"/>
              </a:defRPr>
            </a:lvl6pPr>
            <a:lvl7pPr marL="4457700" indent="-342900" eaLnBrk="0" fontAlgn="base" hangingPunct="0">
              <a:spcBef>
                <a:spcPct val="20000"/>
              </a:spcBef>
              <a:spcAft>
                <a:spcPct val="0"/>
              </a:spcAft>
              <a:buChar char="»"/>
              <a:defRPr sz="3000">
                <a:solidFill>
                  <a:schemeClr val="tx1"/>
                </a:solidFill>
                <a:latin typeface="Times New Roman" panose="02020603050405020304" pitchFamily="18" charset="0"/>
              </a:defRPr>
            </a:lvl7pPr>
            <a:lvl8pPr marL="5143500" indent="-342900" eaLnBrk="0" fontAlgn="base" hangingPunct="0">
              <a:spcBef>
                <a:spcPct val="20000"/>
              </a:spcBef>
              <a:spcAft>
                <a:spcPct val="0"/>
              </a:spcAft>
              <a:buChar char="»"/>
              <a:defRPr sz="3000">
                <a:solidFill>
                  <a:schemeClr val="tx1"/>
                </a:solidFill>
                <a:latin typeface="Times New Roman" panose="02020603050405020304" pitchFamily="18" charset="0"/>
              </a:defRPr>
            </a:lvl8pPr>
            <a:lvl9pPr marL="5829300" indent="-342900" eaLnBrk="0" fontAlgn="base" hangingPunct="0">
              <a:spcBef>
                <a:spcPct val="20000"/>
              </a:spcBef>
              <a:spcAft>
                <a:spcPct val="0"/>
              </a:spcAft>
              <a:buChar char="»"/>
              <a:defRPr sz="3000">
                <a:solidFill>
                  <a:schemeClr val="tx1"/>
                </a:solidFill>
                <a:latin typeface="Times New Roman" panose="02020603050405020304" pitchFamily="18" charset="0"/>
              </a:defRPr>
            </a:lvl9pPr>
          </a:lstStyle>
          <a:p>
            <a:pPr defTabSz="1371600" fontAlgn="base">
              <a:spcBef>
                <a:spcPct val="0"/>
              </a:spcBef>
              <a:spcAft>
                <a:spcPct val="0"/>
              </a:spcAft>
              <a:buNone/>
            </a:pPr>
            <a:fld id="{850EA087-3871-4223-87E1-C5F4832175FC}" type="slidenum">
              <a:rPr lang="es-ES" altLang="es-CL" sz="2100">
                <a:solidFill>
                  <a:srgbClr val="000000"/>
                </a:solidFill>
              </a:rPr>
              <a:pPr defTabSz="1371600" fontAlgn="base">
                <a:spcBef>
                  <a:spcPct val="0"/>
                </a:spcBef>
                <a:spcAft>
                  <a:spcPct val="0"/>
                </a:spcAft>
                <a:buNone/>
              </a:pPr>
              <a:t>22</a:t>
            </a:fld>
            <a:endParaRPr lang="es-ES" altLang="es-CL" sz="2100">
              <a:solidFill>
                <a:srgbClr val="000000"/>
              </a:solidFill>
            </a:endParaRPr>
          </a:p>
        </p:txBody>
      </p:sp>
      <p:pic>
        <p:nvPicPr>
          <p:cNvPr id="31752" name="Imagen 1">
            <a:extLst>
              <a:ext uri="{FF2B5EF4-FFF2-40B4-BE49-F238E27FC236}">
                <a16:creationId xmlns:a16="http://schemas.microsoft.com/office/drawing/2014/main" id="{1BEE7CCA-202B-6B05-253F-60141F7830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8470" y="8955883"/>
            <a:ext cx="3300413"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8FDE7-A9C1-8D38-283D-69DA6438CD4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9A501B3-93CD-1477-3D03-65DCFDC5BE81}"/>
              </a:ext>
            </a:extLst>
          </p:cNvPr>
          <p:cNvGrpSpPr/>
          <p:nvPr/>
        </p:nvGrpSpPr>
        <p:grpSpPr>
          <a:xfrm>
            <a:off x="0" y="0"/>
            <a:ext cx="18288000" cy="10287000"/>
            <a:chOff x="0" y="0"/>
            <a:chExt cx="24384000" cy="13716000"/>
          </a:xfrm>
        </p:grpSpPr>
        <p:pic>
          <p:nvPicPr>
            <p:cNvPr id="3" name="Picture 3">
              <a:extLst>
                <a:ext uri="{FF2B5EF4-FFF2-40B4-BE49-F238E27FC236}">
                  <a16:creationId xmlns:a16="http://schemas.microsoft.com/office/drawing/2014/main" id="{E35E095D-5C02-B5DD-5927-C260F6CCD1C2}"/>
                </a:ext>
              </a:extLst>
            </p:cNvPr>
            <p:cNvPicPr>
              <a:picLocks noChangeAspect="1"/>
            </p:cNvPicPr>
            <p:nvPr/>
          </p:nvPicPr>
          <p:blipFill>
            <a:blip r:embed="rId2"/>
            <a:srcRect t="7786" b="7786"/>
            <a:stretch>
              <a:fillRect/>
            </a:stretch>
          </p:blipFill>
          <p:spPr>
            <a:xfrm>
              <a:off x="0" y="0"/>
              <a:ext cx="24384000" cy="13716000"/>
            </a:xfrm>
            <a:prstGeom prst="rect">
              <a:avLst/>
            </a:prstGeom>
          </p:spPr>
        </p:pic>
      </p:grpSp>
      <p:grpSp>
        <p:nvGrpSpPr>
          <p:cNvPr id="4" name="Group 4">
            <a:extLst>
              <a:ext uri="{FF2B5EF4-FFF2-40B4-BE49-F238E27FC236}">
                <a16:creationId xmlns:a16="http://schemas.microsoft.com/office/drawing/2014/main" id="{F1820DA1-C9CF-0152-0D5E-164E4CDFCBC2}"/>
              </a:ext>
            </a:extLst>
          </p:cNvPr>
          <p:cNvGrpSpPr/>
          <p:nvPr/>
        </p:nvGrpSpPr>
        <p:grpSpPr>
          <a:xfrm rot="108699">
            <a:off x="881781" y="987409"/>
            <a:ext cx="4968580" cy="1347936"/>
            <a:chOff x="0" y="0"/>
            <a:chExt cx="2996034" cy="812800"/>
          </a:xfrm>
        </p:grpSpPr>
        <p:sp>
          <p:nvSpPr>
            <p:cNvPr id="5" name="Freeform 5">
              <a:extLst>
                <a:ext uri="{FF2B5EF4-FFF2-40B4-BE49-F238E27FC236}">
                  <a16:creationId xmlns:a16="http://schemas.microsoft.com/office/drawing/2014/main" id="{9568DCAC-4D96-0877-D10D-00E245AC736C}"/>
                </a:ext>
              </a:extLst>
            </p:cNvPr>
            <p:cNvSpPr/>
            <p:nvPr/>
          </p:nvSpPr>
          <p:spPr>
            <a:xfrm>
              <a:off x="0" y="0"/>
              <a:ext cx="2996034" cy="812800"/>
            </a:xfrm>
            <a:custGeom>
              <a:avLst/>
              <a:gdLst/>
              <a:ahLst/>
              <a:cxnLst/>
              <a:rect l="l" t="t" r="r" b="b"/>
              <a:pathLst>
                <a:path w="2996034" h="812800">
                  <a:moveTo>
                    <a:pt x="0" y="0"/>
                  </a:moveTo>
                  <a:lnTo>
                    <a:pt x="2996034" y="0"/>
                  </a:lnTo>
                  <a:lnTo>
                    <a:pt x="2996034" y="812800"/>
                  </a:lnTo>
                  <a:lnTo>
                    <a:pt x="0" y="812800"/>
                  </a:lnTo>
                  <a:close/>
                </a:path>
              </a:pathLst>
            </a:custGeom>
            <a:solidFill>
              <a:srgbClr val="F2BC2A"/>
            </a:solidFill>
          </p:spPr>
          <p:txBody>
            <a:bodyPr/>
            <a:lstStyle/>
            <a:p>
              <a:endParaRPr lang="es-CL" noProof="0" dirty="0"/>
            </a:p>
          </p:txBody>
        </p:sp>
        <p:sp>
          <p:nvSpPr>
            <p:cNvPr id="6" name="TextBox 6">
              <a:extLst>
                <a:ext uri="{FF2B5EF4-FFF2-40B4-BE49-F238E27FC236}">
                  <a16:creationId xmlns:a16="http://schemas.microsoft.com/office/drawing/2014/main" id="{055F6497-6915-349B-DE94-C7F92BE965BF}"/>
                </a:ext>
              </a:extLst>
            </p:cNvPr>
            <p:cNvSpPr txBox="1"/>
            <p:nvPr/>
          </p:nvSpPr>
          <p:spPr>
            <a:xfrm>
              <a:off x="0" y="-38100"/>
              <a:ext cx="2996034" cy="850900"/>
            </a:xfrm>
            <a:prstGeom prst="rect">
              <a:avLst/>
            </a:prstGeom>
          </p:spPr>
          <p:txBody>
            <a:bodyPr lIns="50800" tIns="50800" rIns="50800" bIns="50800" rtlCol="0" anchor="ctr"/>
            <a:lstStyle/>
            <a:p>
              <a:pPr algn="ctr">
                <a:lnSpc>
                  <a:spcPts val="2659"/>
                </a:lnSpc>
                <a:spcBef>
                  <a:spcPct val="0"/>
                </a:spcBef>
              </a:pPr>
              <a:endParaRPr lang="es-CL" noProof="0" dirty="0"/>
            </a:p>
          </p:txBody>
        </p:sp>
      </p:grpSp>
      <p:sp>
        <p:nvSpPr>
          <p:cNvPr id="7" name="Freeform 7">
            <a:extLst>
              <a:ext uri="{FF2B5EF4-FFF2-40B4-BE49-F238E27FC236}">
                <a16:creationId xmlns:a16="http://schemas.microsoft.com/office/drawing/2014/main" id="{1B7495BC-10DA-D035-4BA4-313F41B6A292}"/>
              </a:ext>
            </a:extLst>
          </p:cNvPr>
          <p:cNvSpPr/>
          <p:nvPr/>
        </p:nvSpPr>
        <p:spPr>
          <a:xfrm rot="9329356">
            <a:off x="5381333" y="3368405"/>
            <a:ext cx="1373741" cy="1353760"/>
          </a:xfrm>
          <a:custGeom>
            <a:avLst/>
            <a:gdLst/>
            <a:ahLst/>
            <a:cxnLst/>
            <a:rect l="l" t="t" r="r" b="b"/>
            <a:pathLst>
              <a:path w="1373741" h="1353760">
                <a:moveTo>
                  <a:pt x="0" y="0"/>
                </a:moveTo>
                <a:lnTo>
                  <a:pt x="1373742" y="0"/>
                </a:lnTo>
                <a:lnTo>
                  <a:pt x="1373742" y="1353760"/>
                </a:lnTo>
                <a:lnTo>
                  <a:pt x="0" y="13537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
        <p:nvSpPr>
          <p:cNvPr id="8" name="Freeform 8">
            <a:extLst>
              <a:ext uri="{FF2B5EF4-FFF2-40B4-BE49-F238E27FC236}">
                <a16:creationId xmlns:a16="http://schemas.microsoft.com/office/drawing/2014/main" id="{70C80505-BF8E-42A3-4639-83F68DC0B8C6}"/>
              </a:ext>
            </a:extLst>
          </p:cNvPr>
          <p:cNvSpPr/>
          <p:nvPr/>
        </p:nvSpPr>
        <p:spPr>
          <a:xfrm rot="-9007616" flipV="1">
            <a:off x="5183556" y="7377298"/>
            <a:ext cx="1373741" cy="1353760"/>
          </a:xfrm>
          <a:custGeom>
            <a:avLst/>
            <a:gdLst/>
            <a:ahLst/>
            <a:cxnLst/>
            <a:rect l="l" t="t" r="r" b="b"/>
            <a:pathLst>
              <a:path w="1373741" h="1353760">
                <a:moveTo>
                  <a:pt x="0" y="1353759"/>
                </a:moveTo>
                <a:lnTo>
                  <a:pt x="1373741" y="1353759"/>
                </a:lnTo>
                <a:lnTo>
                  <a:pt x="1373741" y="0"/>
                </a:lnTo>
                <a:lnTo>
                  <a:pt x="0" y="0"/>
                </a:lnTo>
                <a:lnTo>
                  <a:pt x="0" y="1353759"/>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
        <p:nvSpPr>
          <p:cNvPr id="9" name="Freeform 9">
            <a:extLst>
              <a:ext uri="{FF2B5EF4-FFF2-40B4-BE49-F238E27FC236}">
                <a16:creationId xmlns:a16="http://schemas.microsoft.com/office/drawing/2014/main" id="{058F0EBB-0689-3E41-C99C-434BE48B43C9}"/>
              </a:ext>
            </a:extLst>
          </p:cNvPr>
          <p:cNvSpPr/>
          <p:nvPr/>
        </p:nvSpPr>
        <p:spPr>
          <a:xfrm rot="6271989" flipH="1">
            <a:off x="8084929" y="2571416"/>
            <a:ext cx="1373741" cy="1353760"/>
          </a:xfrm>
          <a:custGeom>
            <a:avLst/>
            <a:gdLst/>
            <a:ahLst/>
            <a:cxnLst/>
            <a:rect l="l" t="t" r="r" b="b"/>
            <a:pathLst>
              <a:path w="1373741" h="1353760">
                <a:moveTo>
                  <a:pt x="1373742" y="0"/>
                </a:moveTo>
                <a:lnTo>
                  <a:pt x="0" y="0"/>
                </a:lnTo>
                <a:lnTo>
                  <a:pt x="0" y="1353759"/>
                </a:lnTo>
                <a:lnTo>
                  <a:pt x="1373742" y="1353759"/>
                </a:lnTo>
                <a:lnTo>
                  <a:pt x="1373742"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
        <p:nvSpPr>
          <p:cNvPr id="11" name="Freeform 11">
            <a:extLst>
              <a:ext uri="{FF2B5EF4-FFF2-40B4-BE49-F238E27FC236}">
                <a16:creationId xmlns:a16="http://schemas.microsoft.com/office/drawing/2014/main" id="{26BA21D1-5E73-BDFB-8468-41A75906E8DC}"/>
              </a:ext>
            </a:extLst>
          </p:cNvPr>
          <p:cNvSpPr/>
          <p:nvPr/>
        </p:nvSpPr>
        <p:spPr>
          <a:xfrm rot="8715145" flipH="1" flipV="1">
            <a:off x="10328635" y="8069374"/>
            <a:ext cx="1373741" cy="1353760"/>
          </a:xfrm>
          <a:custGeom>
            <a:avLst/>
            <a:gdLst/>
            <a:ahLst/>
            <a:cxnLst/>
            <a:rect l="l" t="t" r="r" b="b"/>
            <a:pathLst>
              <a:path w="1373741" h="1353760">
                <a:moveTo>
                  <a:pt x="1373741" y="1353759"/>
                </a:moveTo>
                <a:lnTo>
                  <a:pt x="0" y="1353759"/>
                </a:lnTo>
                <a:lnTo>
                  <a:pt x="0" y="0"/>
                </a:lnTo>
                <a:lnTo>
                  <a:pt x="1373741" y="0"/>
                </a:lnTo>
                <a:lnTo>
                  <a:pt x="1373741" y="1353759"/>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
        <p:nvSpPr>
          <p:cNvPr id="12" name="Freeform 12">
            <a:extLst>
              <a:ext uri="{FF2B5EF4-FFF2-40B4-BE49-F238E27FC236}">
                <a16:creationId xmlns:a16="http://schemas.microsoft.com/office/drawing/2014/main" id="{97375E8D-2693-B695-0B15-9CC6B754EF85}"/>
              </a:ext>
            </a:extLst>
          </p:cNvPr>
          <p:cNvSpPr/>
          <p:nvPr/>
        </p:nvSpPr>
        <p:spPr>
          <a:xfrm rot="1646084">
            <a:off x="14952743" y="-1189932"/>
            <a:ext cx="4254023" cy="4114800"/>
          </a:xfrm>
          <a:custGeom>
            <a:avLst/>
            <a:gdLst/>
            <a:ahLst/>
            <a:cxnLst/>
            <a:rect l="l" t="t" r="r" b="b"/>
            <a:pathLst>
              <a:path w="4254023" h="4114800">
                <a:moveTo>
                  <a:pt x="0" y="0"/>
                </a:moveTo>
                <a:lnTo>
                  <a:pt x="4254022" y="0"/>
                </a:lnTo>
                <a:lnTo>
                  <a:pt x="4254022"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L" noProof="0" dirty="0"/>
          </a:p>
        </p:txBody>
      </p:sp>
      <p:sp>
        <p:nvSpPr>
          <p:cNvPr id="13" name="TextBox 13">
            <a:extLst>
              <a:ext uri="{FF2B5EF4-FFF2-40B4-BE49-F238E27FC236}">
                <a16:creationId xmlns:a16="http://schemas.microsoft.com/office/drawing/2014/main" id="{E2211ABD-0FED-9B46-7C81-19B0A6568402}"/>
              </a:ext>
            </a:extLst>
          </p:cNvPr>
          <p:cNvSpPr txBox="1"/>
          <p:nvPr/>
        </p:nvSpPr>
        <p:spPr>
          <a:xfrm rot="108699">
            <a:off x="876183" y="1252268"/>
            <a:ext cx="4977669" cy="884858"/>
          </a:xfrm>
          <a:prstGeom prst="rect">
            <a:avLst/>
          </a:prstGeom>
        </p:spPr>
        <p:txBody>
          <a:bodyPr lIns="0" tIns="0" rIns="0" bIns="0" rtlCol="0" anchor="t">
            <a:spAutoFit/>
          </a:bodyPr>
          <a:lstStyle/>
          <a:p>
            <a:pPr marL="0" lvl="0" indent="0" algn="ctr">
              <a:lnSpc>
                <a:spcPts val="6891"/>
              </a:lnSpc>
              <a:spcBef>
                <a:spcPct val="0"/>
              </a:spcBef>
            </a:pPr>
            <a:r>
              <a:rPr lang="es-CL" sz="6961" noProof="0" dirty="0">
                <a:solidFill>
                  <a:srgbClr val="FFFFFF"/>
                </a:solidFill>
                <a:latin typeface="Scripter"/>
                <a:ea typeface="Scripter"/>
                <a:cs typeface="Scripter"/>
                <a:sym typeface="Scripter"/>
              </a:rPr>
              <a:t>Modelos</a:t>
            </a:r>
          </a:p>
        </p:txBody>
      </p:sp>
      <p:sp>
        <p:nvSpPr>
          <p:cNvPr id="14" name="TextBox 14">
            <a:extLst>
              <a:ext uri="{FF2B5EF4-FFF2-40B4-BE49-F238E27FC236}">
                <a16:creationId xmlns:a16="http://schemas.microsoft.com/office/drawing/2014/main" id="{D323B3FB-1611-68AE-65C5-4A15734D0509}"/>
              </a:ext>
            </a:extLst>
          </p:cNvPr>
          <p:cNvSpPr txBox="1"/>
          <p:nvPr/>
        </p:nvSpPr>
        <p:spPr>
          <a:xfrm rot="-129891">
            <a:off x="1444496" y="3204162"/>
            <a:ext cx="3692474" cy="1417125"/>
          </a:xfrm>
          <a:prstGeom prst="rect">
            <a:avLst/>
          </a:prstGeom>
        </p:spPr>
        <p:txBody>
          <a:bodyPr lIns="0" tIns="0" rIns="0" bIns="0" rtlCol="0" anchor="t">
            <a:spAutoFit/>
          </a:bodyPr>
          <a:lstStyle/>
          <a:p>
            <a:pPr marL="0" lvl="0" indent="0" algn="l">
              <a:lnSpc>
                <a:spcPts val="5346"/>
              </a:lnSpc>
            </a:pPr>
            <a:r>
              <a:rPr lang="es-CL" sz="4816" noProof="0" dirty="0">
                <a:solidFill>
                  <a:srgbClr val="00030A"/>
                </a:solidFill>
                <a:latin typeface="Scripter"/>
                <a:ea typeface="Scripter"/>
                <a:cs typeface="Scripter"/>
                <a:sym typeface="Scripter"/>
              </a:rPr>
              <a:t>interpretar resultados</a:t>
            </a:r>
          </a:p>
        </p:txBody>
      </p:sp>
      <p:sp>
        <p:nvSpPr>
          <p:cNvPr id="15" name="TextBox 15">
            <a:extLst>
              <a:ext uri="{FF2B5EF4-FFF2-40B4-BE49-F238E27FC236}">
                <a16:creationId xmlns:a16="http://schemas.microsoft.com/office/drawing/2014/main" id="{4A95F74C-643F-CFA7-ED4F-77FFE6693268}"/>
              </a:ext>
            </a:extLst>
          </p:cNvPr>
          <p:cNvSpPr txBox="1"/>
          <p:nvPr/>
        </p:nvSpPr>
        <p:spPr>
          <a:xfrm rot="362100">
            <a:off x="1445177" y="6446872"/>
            <a:ext cx="3692474" cy="1417125"/>
          </a:xfrm>
          <a:prstGeom prst="rect">
            <a:avLst/>
          </a:prstGeom>
        </p:spPr>
        <p:txBody>
          <a:bodyPr lIns="0" tIns="0" rIns="0" bIns="0" rtlCol="0" anchor="t">
            <a:spAutoFit/>
          </a:bodyPr>
          <a:lstStyle/>
          <a:p>
            <a:pPr algn="l">
              <a:lnSpc>
                <a:spcPts val="5346"/>
              </a:lnSpc>
            </a:pPr>
            <a:r>
              <a:rPr lang="es-CL" sz="4816" noProof="0" dirty="0">
                <a:solidFill>
                  <a:srgbClr val="00030A"/>
                </a:solidFill>
                <a:latin typeface="Scripter"/>
                <a:ea typeface="Scripter"/>
                <a:cs typeface="Scripter"/>
                <a:sym typeface="Scripter"/>
              </a:rPr>
              <a:t>¿se apoya</a:t>
            </a:r>
          </a:p>
          <a:p>
            <a:pPr marL="0" lvl="0" indent="0" algn="l">
              <a:lnSpc>
                <a:spcPts val="5346"/>
              </a:lnSpc>
            </a:pPr>
            <a:r>
              <a:rPr lang="es-CL" sz="4816" noProof="0" dirty="0">
                <a:solidFill>
                  <a:srgbClr val="00030A"/>
                </a:solidFill>
                <a:latin typeface="Scripter"/>
                <a:ea typeface="Scripter"/>
                <a:cs typeface="Scripter"/>
                <a:sym typeface="Scripter"/>
              </a:rPr>
              <a:t>la hipótesis?</a:t>
            </a:r>
          </a:p>
        </p:txBody>
      </p:sp>
      <p:sp>
        <p:nvSpPr>
          <p:cNvPr id="16" name="TextBox 16">
            <a:extLst>
              <a:ext uri="{FF2B5EF4-FFF2-40B4-BE49-F238E27FC236}">
                <a16:creationId xmlns:a16="http://schemas.microsoft.com/office/drawing/2014/main" id="{194850C6-B82E-17F7-77E7-7426F5CE9E0C}"/>
              </a:ext>
            </a:extLst>
          </p:cNvPr>
          <p:cNvSpPr txBox="1"/>
          <p:nvPr/>
        </p:nvSpPr>
        <p:spPr>
          <a:xfrm>
            <a:off x="10058400" y="3513298"/>
            <a:ext cx="7583902" cy="4078039"/>
          </a:xfrm>
          <a:prstGeom prst="rect">
            <a:avLst/>
          </a:prstGeom>
        </p:spPr>
        <p:txBody>
          <a:bodyPr wrap="square" lIns="0" tIns="0" rIns="0" bIns="0" rtlCol="0" anchor="t">
            <a:spAutoFit/>
          </a:bodyPr>
          <a:lstStyle/>
          <a:p>
            <a:pPr marL="0" lvl="0" indent="0" algn="just">
              <a:lnSpc>
                <a:spcPts val="5346"/>
              </a:lnSpc>
            </a:pPr>
            <a:r>
              <a:rPr lang="es-CL" sz="4816" noProof="0" dirty="0">
                <a:solidFill>
                  <a:srgbClr val="00030A"/>
                </a:solidFill>
                <a:latin typeface="Scripter"/>
                <a:ea typeface="Scripter"/>
                <a:cs typeface="Scripter"/>
                <a:sym typeface="Scripter"/>
              </a:rPr>
              <a:t>Los compuestos aromáticos son aquellos compuestos químicos que contienen uno o más anillos con electrones pi deslocalizados alrededor de ellos</a:t>
            </a:r>
          </a:p>
        </p:txBody>
      </p:sp>
      <p:sp>
        <p:nvSpPr>
          <p:cNvPr id="19" name="Freeform 19">
            <a:extLst>
              <a:ext uri="{FF2B5EF4-FFF2-40B4-BE49-F238E27FC236}">
                <a16:creationId xmlns:a16="http://schemas.microsoft.com/office/drawing/2014/main" id="{D5D6DADC-4D98-435A-121F-27D181CF99AD}"/>
              </a:ext>
            </a:extLst>
          </p:cNvPr>
          <p:cNvSpPr/>
          <p:nvPr/>
        </p:nvSpPr>
        <p:spPr>
          <a:xfrm rot="1646084">
            <a:off x="-1265295" y="8802789"/>
            <a:ext cx="4254023" cy="4114800"/>
          </a:xfrm>
          <a:custGeom>
            <a:avLst/>
            <a:gdLst/>
            <a:ahLst/>
            <a:cxnLst/>
            <a:rect l="l" t="t" r="r" b="b"/>
            <a:pathLst>
              <a:path w="4254023" h="4114800">
                <a:moveTo>
                  <a:pt x="0" y="0"/>
                </a:moveTo>
                <a:lnTo>
                  <a:pt x="4254022" y="0"/>
                </a:lnTo>
                <a:lnTo>
                  <a:pt x="4254022"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L" noProof="0" dirty="0"/>
          </a:p>
        </p:txBody>
      </p:sp>
      <p:pic>
        <p:nvPicPr>
          <p:cNvPr id="4098" name="Picture 2" descr="Hidrocarburos aromáticos: propiedades, ejemplos, aplicaciones">
            <a:extLst>
              <a:ext uri="{FF2B5EF4-FFF2-40B4-BE49-F238E27FC236}">
                <a16:creationId xmlns:a16="http://schemas.microsoft.com/office/drawing/2014/main" id="{142C78AF-A703-9FE6-2E31-387BCF0B4A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61" y="0"/>
            <a:ext cx="9753600" cy="889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196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53" y="-9683"/>
            <a:ext cx="18288000" cy="10287000"/>
            <a:chOff x="0" y="0"/>
            <a:chExt cx="24384000" cy="13716000"/>
          </a:xfrm>
        </p:grpSpPr>
        <p:pic>
          <p:nvPicPr>
            <p:cNvPr id="3" name="Picture 3"/>
            <p:cNvPicPr>
              <a:picLocks noChangeAspect="1"/>
            </p:cNvPicPr>
            <p:nvPr/>
          </p:nvPicPr>
          <p:blipFill>
            <a:blip r:embed="rId2"/>
            <a:srcRect t="7786" b="7786"/>
            <a:stretch>
              <a:fillRect/>
            </a:stretch>
          </p:blipFill>
          <p:spPr>
            <a:xfrm>
              <a:off x="0" y="0"/>
              <a:ext cx="24384000" cy="13716000"/>
            </a:xfrm>
            <a:prstGeom prst="rect">
              <a:avLst/>
            </a:prstGeom>
          </p:spPr>
        </p:pic>
      </p:grpSp>
      <p:grpSp>
        <p:nvGrpSpPr>
          <p:cNvPr id="26" name="Grupo 25">
            <a:extLst>
              <a:ext uri="{FF2B5EF4-FFF2-40B4-BE49-F238E27FC236}">
                <a16:creationId xmlns:a16="http://schemas.microsoft.com/office/drawing/2014/main" id="{141AF5EE-91FA-45B6-0E04-653668DD3B7F}"/>
              </a:ext>
            </a:extLst>
          </p:cNvPr>
          <p:cNvGrpSpPr/>
          <p:nvPr/>
        </p:nvGrpSpPr>
        <p:grpSpPr>
          <a:xfrm>
            <a:off x="205100" y="38100"/>
            <a:ext cx="9229274" cy="1347936"/>
            <a:chOff x="817596" y="932315"/>
            <a:chExt cx="9229274" cy="1347936"/>
          </a:xfrm>
        </p:grpSpPr>
        <p:grpSp>
          <p:nvGrpSpPr>
            <p:cNvPr id="4" name="Group 4"/>
            <p:cNvGrpSpPr/>
            <p:nvPr/>
          </p:nvGrpSpPr>
          <p:grpSpPr>
            <a:xfrm rot="-48863">
              <a:off x="1080365" y="932315"/>
              <a:ext cx="8662236" cy="1347936"/>
              <a:chOff x="0" y="0"/>
              <a:chExt cx="5223293" cy="812800"/>
            </a:xfrm>
          </p:grpSpPr>
          <p:sp>
            <p:nvSpPr>
              <p:cNvPr id="5" name="Freeform 5"/>
              <p:cNvSpPr/>
              <p:nvPr/>
            </p:nvSpPr>
            <p:spPr>
              <a:xfrm>
                <a:off x="0" y="0"/>
                <a:ext cx="5223293" cy="812800"/>
              </a:xfrm>
              <a:custGeom>
                <a:avLst/>
                <a:gdLst/>
                <a:ahLst/>
                <a:cxnLst/>
                <a:rect l="l" t="t" r="r" b="b"/>
                <a:pathLst>
                  <a:path w="5223293" h="812800">
                    <a:moveTo>
                      <a:pt x="0" y="0"/>
                    </a:moveTo>
                    <a:lnTo>
                      <a:pt x="5223293" y="0"/>
                    </a:lnTo>
                    <a:lnTo>
                      <a:pt x="5223293" y="812800"/>
                    </a:lnTo>
                    <a:lnTo>
                      <a:pt x="0" y="812800"/>
                    </a:lnTo>
                    <a:close/>
                  </a:path>
                </a:pathLst>
              </a:custGeom>
              <a:solidFill>
                <a:srgbClr val="1AB5DB"/>
              </a:solidFill>
            </p:spPr>
            <p:txBody>
              <a:bodyPr/>
              <a:lstStyle/>
              <a:p>
                <a:endParaRPr lang="es-CL" noProof="0" dirty="0"/>
              </a:p>
            </p:txBody>
          </p:sp>
          <p:sp>
            <p:nvSpPr>
              <p:cNvPr id="6" name="TextBox 6"/>
              <p:cNvSpPr txBox="1"/>
              <p:nvPr/>
            </p:nvSpPr>
            <p:spPr>
              <a:xfrm>
                <a:off x="0" y="-38100"/>
                <a:ext cx="5223293" cy="850900"/>
              </a:xfrm>
              <a:prstGeom prst="rect">
                <a:avLst/>
              </a:prstGeom>
            </p:spPr>
            <p:txBody>
              <a:bodyPr lIns="50800" tIns="50800" rIns="50800" bIns="50800" rtlCol="0" anchor="ctr"/>
              <a:lstStyle/>
              <a:p>
                <a:pPr algn="ctr">
                  <a:lnSpc>
                    <a:spcPts val="2659"/>
                  </a:lnSpc>
                  <a:spcBef>
                    <a:spcPct val="0"/>
                  </a:spcBef>
                </a:pPr>
                <a:endParaRPr lang="es-CL" noProof="0" dirty="0"/>
              </a:p>
            </p:txBody>
          </p:sp>
        </p:grpSp>
        <p:sp>
          <p:nvSpPr>
            <p:cNvPr id="9" name="TextBox 9"/>
            <p:cNvSpPr txBox="1"/>
            <p:nvPr/>
          </p:nvSpPr>
          <p:spPr>
            <a:xfrm rot="-48863">
              <a:off x="817596" y="1295146"/>
              <a:ext cx="9229274" cy="884858"/>
            </a:xfrm>
            <a:prstGeom prst="rect">
              <a:avLst/>
            </a:prstGeom>
          </p:spPr>
          <p:txBody>
            <a:bodyPr lIns="0" tIns="0" rIns="0" bIns="0" rtlCol="0" anchor="t">
              <a:spAutoFit/>
            </a:bodyPr>
            <a:lstStyle/>
            <a:p>
              <a:pPr marL="0" lvl="0" indent="0" algn="ctr">
                <a:lnSpc>
                  <a:spcPts val="6891"/>
                </a:lnSpc>
                <a:spcBef>
                  <a:spcPct val="0"/>
                </a:spcBef>
              </a:pPr>
              <a:r>
                <a:rPr lang="es-CL" sz="6961" noProof="0" dirty="0">
                  <a:solidFill>
                    <a:srgbClr val="FFFFFF"/>
                  </a:solidFill>
                  <a:latin typeface="Scripter"/>
                  <a:ea typeface="Scripter"/>
                  <a:cs typeface="Scripter"/>
                  <a:sym typeface="Scripter"/>
                </a:rPr>
                <a:t>Grupos Funcionales</a:t>
              </a:r>
            </a:p>
          </p:txBody>
        </p:sp>
      </p:grpSp>
      <p:sp>
        <p:nvSpPr>
          <p:cNvPr id="19" name="TextBox 13">
            <a:extLst>
              <a:ext uri="{FF2B5EF4-FFF2-40B4-BE49-F238E27FC236}">
                <a16:creationId xmlns:a16="http://schemas.microsoft.com/office/drawing/2014/main" id="{618B2ABC-9F90-7A2B-6CC7-19356E3BEE49}"/>
              </a:ext>
            </a:extLst>
          </p:cNvPr>
          <p:cNvSpPr txBox="1"/>
          <p:nvPr/>
        </p:nvSpPr>
        <p:spPr>
          <a:xfrm rot="-111083">
            <a:off x="10703649" y="6610281"/>
            <a:ext cx="5307729" cy="615553"/>
          </a:xfrm>
          <a:prstGeom prst="rect">
            <a:avLst/>
          </a:prstGeom>
        </p:spPr>
        <p:txBody>
          <a:bodyPr wrap="square" lIns="0" tIns="0" rIns="0" bIns="0" rtlCol="0" anchor="t">
            <a:spAutoFit/>
          </a:bodyPr>
          <a:lstStyle/>
          <a:p>
            <a:pPr marL="0" lvl="0" indent="0" algn="l">
              <a:lnSpc>
                <a:spcPts val="4768"/>
              </a:lnSpc>
              <a:spcBef>
                <a:spcPct val="0"/>
              </a:spcBef>
            </a:pPr>
            <a:r>
              <a:rPr lang="es-CL" sz="4816" dirty="0" err="1">
                <a:solidFill>
                  <a:srgbClr val="FFFFFF"/>
                </a:solidFill>
                <a:latin typeface="Scripter"/>
                <a:ea typeface="Scripter"/>
                <a:cs typeface="Scripter"/>
                <a:sym typeface="Scripter"/>
              </a:rPr>
              <a:t>Acidos</a:t>
            </a:r>
            <a:r>
              <a:rPr lang="es-CL" sz="4816" dirty="0">
                <a:solidFill>
                  <a:srgbClr val="FFFFFF"/>
                </a:solidFill>
                <a:latin typeface="Scripter"/>
                <a:ea typeface="Scripter"/>
                <a:cs typeface="Scripter"/>
                <a:sym typeface="Scripter"/>
              </a:rPr>
              <a:t> </a:t>
            </a:r>
            <a:r>
              <a:rPr lang="es-CL" sz="4816" dirty="0" err="1">
                <a:solidFill>
                  <a:srgbClr val="FFFFFF"/>
                </a:solidFill>
                <a:latin typeface="Scripter"/>
                <a:ea typeface="Scripter"/>
                <a:cs typeface="Scripter"/>
                <a:sym typeface="Scripter"/>
              </a:rPr>
              <a:t>Carboxilicos</a:t>
            </a:r>
            <a:endParaRPr lang="es-CL" sz="4816" noProof="0" dirty="0">
              <a:solidFill>
                <a:srgbClr val="FFFFFF"/>
              </a:solidFill>
              <a:latin typeface="Scripter"/>
              <a:ea typeface="Scripter"/>
              <a:cs typeface="Scripter"/>
              <a:sym typeface="Scripter"/>
            </a:endParaRPr>
          </a:p>
        </p:txBody>
      </p:sp>
      <p:pic>
        <p:nvPicPr>
          <p:cNvPr id="25" name="Imagen 24" descr="Diagrama&#10;&#10;El contenido generado por IA puede ser incorrecto.">
            <a:extLst>
              <a:ext uri="{FF2B5EF4-FFF2-40B4-BE49-F238E27FC236}">
                <a16:creationId xmlns:a16="http://schemas.microsoft.com/office/drawing/2014/main" id="{E65E0663-97F4-0FA8-D7EB-BFCBF388871B}"/>
              </a:ext>
            </a:extLst>
          </p:cNvPr>
          <p:cNvPicPr>
            <a:picLocks noChangeAspect="1"/>
          </p:cNvPicPr>
          <p:nvPr/>
        </p:nvPicPr>
        <p:blipFill>
          <a:blip r:embed="rId3">
            <a:extLst>
              <a:ext uri="{28A0092B-C50C-407E-A947-70E740481C1C}">
                <a14:useLocalDpi xmlns:a14="http://schemas.microsoft.com/office/drawing/2010/main" val="0"/>
              </a:ext>
            </a:extLst>
          </a:blip>
          <a:srcRect t="13955"/>
          <a:stretch/>
        </p:blipFill>
        <p:spPr>
          <a:xfrm>
            <a:off x="2579825" y="1409700"/>
            <a:ext cx="13269775" cy="913441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7">
            <a:extLst>
              <a:ext uri="{FF2B5EF4-FFF2-40B4-BE49-F238E27FC236}">
                <a16:creationId xmlns:a16="http://schemas.microsoft.com/office/drawing/2014/main" id="{98167424-8EF6-6DEA-280F-FF1BDDB31EE5}"/>
              </a:ext>
            </a:extLst>
          </p:cNvPr>
          <p:cNvSpPr>
            <a:spLocks noChangeArrowheads="1"/>
          </p:cNvSpPr>
          <p:nvPr/>
        </p:nvSpPr>
        <p:spPr bwMode="auto">
          <a:xfrm>
            <a:off x="2662238" y="6115050"/>
            <a:ext cx="5834063" cy="3564732"/>
          </a:xfrm>
          <a:prstGeom prst="rect">
            <a:avLst/>
          </a:prstGeom>
          <a:solidFill>
            <a:srgbClr val="FF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1371600" fontAlgn="base">
              <a:spcBef>
                <a:spcPct val="0"/>
              </a:spcBef>
              <a:spcAft>
                <a:spcPct val="0"/>
              </a:spcAft>
              <a:buNone/>
            </a:pPr>
            <a:endParaRPr lang="es-MX" altLang="es-CL" sz="3600">
              <a:solidFill>
                <a:srgbClr val="000000"/>
              </a:solidFill>
            </a:endParaRPr>
          </a:p>
        </p:txBody>
      </p:sp>
      <p:sp>
        <p:nvSpPr>
          <p:cNvPr id="34819" name="Rectangle 2">
            <a:extLst>
              <a:ext uri="{FF2B5EF4-FFF2-40B4-BE49-F238E27FC236}">
                <a16:creationId xmlns:a16="http://schemas.microsoft.com/office/drawing/2014/main" id="{63EBBE68-C2C9-131F-EBFD-E049D507F251}"/>
              </a:ext>
            </a:extLst>
          </p:cNvPr>
          <p:cNvSpPr>
            <a:spLocks noGrp="1" noChangeArrowheads="1"/>
          </p:cNvSpPr>
          <p:nvPr>
            <p:ph type="body" idx="1"/>
          </p:nvPr>
        </p:nvSpPr>
        <p:spPr>
          <a:xfrm>
            <a:off x="3419476" y="390525"/>
            <a:ext cx="11989595" cy="3440907"/>
          </a:xfrm>
        </p:spPr>
        <p:txBody>
          <a:bodyPr/>
          <a:lstStyle/>
          <a:p>
            <a:pPr algn="ctr" eaLnBrk="1" hangingPunct="1">
              <a:lnSpc>
                <a:spcPct val="90000"/>
              </a:lnSpc>
              <a:buFontTx/>
              <a:buNone/>
            </a:pPr>
            <a:r>
              <a:rPr lang="es-MX" altLang="es-CL" dirty="0"/>
              <a:t>Alcohol</a:t>
            </a:r>
          </a:p>
          <a:p>
            <a:pPr eaLnBrk="1" hangingPunct="1">
              <a:lnSpc>
                <a:spcPct val="90000"/>
              </a:lnSpc>
            </a:pPr>
            <a:r>
              <a:rPr lang="es-MX" altLang="es-CL" sz="4200" dirty="0"/>
              <a:t>Grupos </a:t>
            </a:r>
            <a:r>
              <a:rPr lang="es-MX" altLang="es-CL" sz="4200" dirty="0" err="1"/>
              <a:t>hidroxi</a:t>
            </a:r>
            <a:r>
              <a:rPr lang="es-MX" altLang="es-CL" sz="4200" dirty="0"/>
              <a:t>: </a:t>
            </a:r>
            <a:r>
              <a:rPr lang="es-MX" altLang="es-CL" sz="4200" dirty="0">
                <a:solidFill>
                  <a:srgbClr val="FF0000"/>
                </a:solidFill>
              </a:rPr>
              <a:t>-OH</a:t>
            </a:r>
            <a:r>
              <a:rPr lang="es-MX" altLang="es-CL" sz="4200" dirty="0">
                <a:solidFill>
                  <a:schemeClr val="bg1"/>
                </a:solidFill>
              </a:rPr>
              <a:t>, </a:t>
            </a:r>
            <a:r>
              <a:rPr lang="es-MX" altLang="es-CL" sz="4200" dirty="0"/>
              <a:t>cuando está unido a una cadena hidrocarbonada produce un compuesto llamado alcohol. Se nombran con el sufijo </a:t>
            </a:r>
            <a:r>
              <a:rPr lang="es-MX" altLang="es-CL" sz="4200" dirty="0">
                <a:solidFill>
                  <a:srgbClr val="FF0000"/>
                </a:solidFill>
              </a:rPr>
              <a:t>–</a:t>
            </a:r>
            <a:r>
              <a:rPr lang="es-MX" altLang="es-CL" sz="4200" dirty="0" err="1">
                <a:solidFill>
                  <a:srgbClr val="FF0000"/>
                </a:solidFill>
              </a:rPr>
              <a:t>ol</a:t>
            </a:r>
            <a:r>
              <a:rPr lang="es-MX" altLang="es-CL" sz="4200" dirty="0">
                <a:solidFill>
                  <a:srgbClr val="FF0000"/>
                </a:solidFill>
              </a:rPr>
              <a:t> </a:t>
            </a:r>
            <a:r>
              <a:rPr lang="es-MX" altLang="es-CL" sz="4200" dirty="0">
                <a:solidFill>
                  <a:schemeClr val="bg1"/>
                </a:solidFill>
              </a:rPr>
              <a:t>	</a:t>
            </a:r>
            <a:r>
              <a:rPr lang="es-MX" altLang="es-CL" sz="4200" dirty="0"/>
              <a:t>Etan</a:t>
            </a:r>
            <a:r>
              <a:rPr lang="es-MX" altLang="es-CL" sz="4200" dirty="0">
                <a:solidFill>
                  <a:srgbClr val="FF0000"/>
                </a:solidFill>
              </a:rPr>
              <a:t>ol</a:t>
            </a:r>
            <a:r>
              <a:rPr lang="es-MX" altLang="es-CL" sz="4200" dirty="0">
                <a:solidFill>
                  <a:schemeClr val="bg1"/>
                </a:solidFill>
              </a:rPr>
              <a:t>: </a:t>
            </a:r>
            <a:r>
              <a:rPr lang="es-MX" altLang="es-CL" sz="4200" dirty="0"/>
              <a:t>CH</a:t>
            </a:r>
            <a:r>
              <a:rPr lang="es-MX" altLang="es-CL" sz="4200" baseline="-25000" dirty="0"/>
              <a:t>3</a:t>
            </a:r>
            <a:r>
              <a:rPr lang="es-MX" altLang="es-CL" sz="4200" dirty="0"/>
              <a:t>CH</a:t>
            </a:r>
            <a:r>
              <a:rPr lang="es-MX" altLang="es-CL" sz="4200" baseline="-25000" dirty="0"/>
              <a:t>2</a:t>
            </a:r>
            <a:r>
              <a:rPr lang="es-MX" altLang="es-CL" sz="4200" dirty="0">
                <a:solidFill>
                  <a:srgbClr val="FF0000"/>
                </a:solidFill>
              </a:rPr>
              <a:t>OH</a:t>
            </a:r>
            <a:r>
              <a:rPr lang="es-MX" altLang="es-CL" sz="4200" dirty="0">
                <a:solidFill>
                  <a:schemeClr val="bg1"/>
                </a:solidFill>
              </a:rPr>
              <a:t>					</a:t>
            </a:r>
          </a:p>
          <a:p>
            <a:pPr eaLnBrk="1" hangingPunct="1">
              <a:lnSpc>
                <a:spcPct val="90000"/>
              </a:lnSpc>
              <a:buFontTx/>
              <a:buNone/>
            </a:pPr>
            <a:endParaRPr lang="es-MX" altLang="es-CL" sz="4200" dirty="0">
              <a:solidFill>
                <a:schemeClr val="bg1"/>
              </a:solidFill>
            </a:endParaRPr>
          </a:p>
          <a:p>
            <a:pPr eaLnBrk="1" hangingPunct="1">
              <a:lnSpc>
                <a:spcPct val="90000"/>
              </a:lnSpc>
              <a:buFontTx/>
              <a:buNone/>
            </a:pPr>
            <a:r>
              <a:rPr lang="es-MX" altLang="es-CL" sz="4200" dirty="0">
                <a:solidFill>
                  <a:schemeClr val="bg1"/>
                </a:solidFill>
              </a:rPr>
              <a:t>		</a:t>
            </a:r>
          </a:p>
          <a:p>
            <a:pPr eaLnBrk="1" hangingPunct="1">
              <a:lnSpc>
                <a:spcPct val="90000"/>
              </a:lnSpc>
              <a:buFontTx/>
              <a:buNone/>
            </a:pPr>
            <a:endParaRPr lang="es-MX" altLang="es-CL" sz="4200" dirty="0">
              <a:solidFill>
                <a:schemeClr val="bg1"/>
              </a:solidFill>
            </a:endParaRPr>
          </a:p>
          <a:p>
            <a:pPr eaLnBrk="1" hangingPunct="1">
              <a:lnSpc>
                <a:spcPct val="90000"/>
              </a:lnSpc>
              <a:buFontTx/>
              <a:buNone/>
            </a:pPr>
            <a:r>
              <a:rPr lang="es-MX" altLang="es-CL" sz="4200" dirty="0">
                <a:solidFill>
                  <a:schemeClr val="bg1"/>
                </a:solidFill>
              </a:rPr>
              <a:t>	</a:t>
            </a:r>
          </a:p>
          <a:p>
            <a:pPr eaLnBrk="1" hangingPunct="1">
              <a:lnSpc>
                <a:spcPct val="90000"/>
              </a:lnSpc>
            </a:pPr>
            <a:endParaRPr lang="es-ES" altLang="es-CL" sz="4200" dirty="0">
              <a:solidFill>
                <a:schemeClr val="bg1"/>
              </a:solidFill>
            </a:endParaRPr>
          </a:p>
        </p:txBody>
      </p:sp>
      <p:sp>
        <p:nvSpPr>
          <p:cNvPr id="54276" name="Text Box 4">
            <a:extLst>
              <a:ext uri="{FF2B5EF4-FFF2-40B4-BE49-F238E27FC236}">
                <a16:creationId xmlns:a16="http://schemas.microsoft.com/office/drawing/2014/main" id="{56F37D95-99F0-E557-0599-00D27F4F08AA}"/>
              </a:ext>
            </a:extLst>
          </p:cNvPr>
          <p:cNvSpPr txBox="1">
            <a:spLocks noChangeArrowheads="1"/>
          </p:cNvSpPr>
          <p:nvPr/>
        </p:nvSpPr>
        <p:spPr bwMode="auto">
          <a:xfrm>
            <a:off x="2988470" y="4062413"/>
            <a:ext cx="11984831" cy="1200329"/>
          </a:xfrm>
          <a:prstGeom prst="rect">
            <a:avLst/>
          </a:prstGeom>
          <a:gradFill rotWithShape="0">
            <a:gsLst>
              <a:gs pos="0">
                <a:srgbClr val="FFCC00"/>
              </a:gs>
              <a:gs pos="100000">
                <a:srgbClr val="CC66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1371600" fontAlgn="base">
              <a:spcBef>
                <a:spcPct val="50000"/>
              </a:spcBef>
              <a:spcAft>
                <a:spcPct val="0"/>
              </a:spcAft>
              <a:buNone/>
            </a:pPr>
            <a:r>
              <a:rPr lang="es-MX" altLang="es-CL" sz="3600" b="1" dirty="0">
                <a:solidFill>
                  <a:srgbClr val="000000"/>
                </a:solidFill>
              </a:rPr>
              <a:t>El grupo –OH le confiere su solubilidad en agua, por la formación de puentes de hidrógeno.</a:t>
            </a:r>
            <a:endParaRPr lang="es-ES" altLang="es-CL" sz="3600" b="1" dirty="0">
              <a:solidFill>
                <a:srgbClr val="000000"/>
              </a:solidFill>
            </a:endParaRPr>
          </a:p>
        </p:txBody>
      </p:sp>
      <p:pic>
        <p:nvPicPr>
          <p:cNvPr id="34821" name="Picture 16" descr="image05">
            <a:extLst>
              <a:ext uri="{FF2B5EF4-FFF2-40B4-BE49-F238E27FC236}">
                <a16:creationId xmlns:a16="http://schemas.microsoft.com/office/drawing/2014/main" id="{2321266A-692A-9E9B-6EA7-5CA2C71B15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6224588"/>
            <a:ext cx="5724525"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Rectangle 18">
            <a:extLst>
              <a:ext uri="{FF2B5EF4-FFF2-40B4-BE49-F238E27FC236}">
                <a16:creationId xmlns:a16="http://schemas.microsoft.com/office/drawing/2014/main" id="{10C9D2C1-821C-60AA-6B91-537A1763FFCC}"/>
              </a:ext>
            </a:extLst>
          </p:cNvPr>
          <p:cNvSpPr>
            <a:spLocks noChangeArrowheads="1"/>
          </p:cNvSpPr>
          <p:nvPr/>
        </p:nvSpPr>
        <p:spPr bwMode="auto">
          <a:xfrm>
            <a:off x="9036845" y="8404118"/>
            <a:ext cx="49005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1371600" fontAlgn="base">
              <a:spcBef>
                <a:spcPct val="0"/>
              </a:spcBef>
              <a:spcAft>
                <a:spcPct val="0"/>
              </a:spcAft>
              <a:buNone/>
            </a:pPr>
            <a:r>
              <a:rPr lang="es-ES" altLang="es-CL" sz="3600" dirty="0">
                <a:solidFill>
                  <a:srgbClr val="000000"/>
                </a:solidFill>
              </a:rPr>
              <a:t>3,6,7-Trimetil-4-nonanol </a:t>
            </a:r>
          </a:p>
        </p:txBody>
      </p:sp>
      <p:sp>
        <p:nvSpPr>
          <p:cNvPr id="34823" name="7 Marcador de número de diapositiva">
            <a:extLst>
              <a:ext uri="{FF2B5EF4-FFF2-40B4-BE49-F238E27FC236}">
                <a16:creationId xmlns:a16="http://schemas.microsoft.com/office/drawing/2014/main" id="{C00D1001-C722-268A-75B3-87AB3316966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800">
                <a:solidFill>
                  <a:schemeClr val="tx1"/>
                </a:solidFill>
                <a:latin typeface="Times New Roman" panose="02020603050405020304" pitchFamily="18" charset="0"/>
              </a:defRPr>
            </a:lvl1pPr>
            <a:lvl2pPr marL="1114425" indent="-428625">
              <a:spcBef>
                <a:spcPct val="20000"/>
              </a:spcBef>
              <a:buChar char="–"/>
              <a:defRPr sz="4200">
                <a:solidFill>
                  <a:schemeClr val="tx1"/>
                </a:solidFill>
                <a:latin typeface="Times New Roman" panose="02020603050405020304" pitchFamily="18" charset="0"/>
              </a:defRPr>
            </a:lvl2pPr>
            <a:lvl3pPr marL="1714500" indent="-342900">
              <a:spcBef>
                <a:spcPct val="20000"/>
              </a:spcBef>
              <a:buChar char="•"/>
              <a:defRPr sz="3600">
                <a:solidFill>
                  <a:schemeClr val="tx1"/>
                </a:solidFill>
                <a:latin typeface="Times New Roman" panose="02020603050405020304" pitchFamily="18" charset="0"/>
              </a:defRPr>
            </a:lvl3pPr>
            <a:lvl4pPr marL="2400300" indent="-342900">
              <a:spcBef>
                <a:spcPct val="20000"/>
              </a:spcBef>
              <a:buChar char="–"/>
              <a:defRPr sz="3000">
                <a:solidFill>
                  <a:schemeClr val="tx1"/>
                </a:solidFill>
                <a:latin typeface="Times New Roman" panose="02020603050405020304" pitchFamily="18" charset="0"/>
              </a:defRPr>
            </a:lvl4pPr>
            <a:lvl5pPr marL="3086100" indent="-342900">
              <a:spcBef>
                <a:spcPct val="20000"/>
              </a:spcBef>
              <a:buChar char="»"/>
              <a:defRPr sz="3000">
                <a:solidFill>
                  <a:schemeClr val="tx1"/>
                </a:solidFill>
                <a:latin typeface="Times New Roman" panose="02020603050405020304" pitchFamily="18" charset="0"/>
              </a:defRPr>
            </a:lvl5pPr>
            <a:lvl6pPr marL="3771900" indent="-342900" eaLnBrk="0" fontAlgn="base" hangingPunct="0">
              <a:spcBef>
                <a:spcPct val="20000"/>
              </a:spcBef>
              <a:spcAft>
                <a:spcPct val="0"/>
              </a:spcAft>
              <a:buChar char="»"/>
              <a:defRPr sz="3000">
                <a:solidFill>
                  <a:schemeClr val="tx1"/>
                </a:solidFill>
                <a:latin typeface="Times New Roman" panose="02020603050405020304" pitchFamily="18" charset="0"/>
              </a:defRPr>
            </a:lvl6pPr>
            <a:lvl7pPr marL="4457700" indent="-342900" eaLnBrk="0" fontAlgn="base" hangingPunct="0">
              <a:spcBef>
                <a:spcPct val="20000"/>
              </a:spcBef>
              <a:spcAft>
                <a:spcPct val="0"/>
              </a:spcAft>
              <a:buChar char="»"/>
              <a:defRPr sz="3000">
                <a:solidFill>
                  <a:schemeClr val="tx1"/>
                </a:solidFill>
                <a:latin typeface="Times New Roman" panose="02020603050405020304" pitchFamily="18" charset="0"/>
              </a:defRPr>
            </a:lvl7pPr>
            <a:lvl8pPr marL="5143500" indent="-342900" eaLnBrk="0" fontAlgn="base" hangingPunct="0">
              <a:spcBef>
                <a:spcPct val="20000"/>
              </a:spcBef>
              <a:spcAft>
                <a:spcPct val="0"/>
              </a:spcAft>
              <a:buChar char="»"/>
              <a:defRPr sz="3000">
                <a:solidFill>
                  <a:schemeClr val="tx1"/>
                </a:solidFill>
                <a:latin typeface="Times New Roman" panose="02020603050405020304" pitchFamily="18" charset="0"/>
              </a:defRPr>
            </a:lvl8pPr>
            <a:lvl9pPr marL="5829300" indent="-342900" eaLnBrk="0" fontAlgn="base" hangingPunct="0">
              <a:spcBef>
                <a:spcPct val="20000"/>
              </a:spcBef>
              <a:spcAft>
                <a:spcPct val="0"/>
              </a:spcAft>
              <a:buChar char="»"/>
              <a:defRPr sz="3000">
                <a:solidFill>
                  <a:schemeClr val="tx1"/>
                </a:solidFill>
                <a:latin typeface="Times New Roman" panose="02020603050405020304" pitchFamily="18" charset="0"/>
              </a:defRPr>
            </a:lvl9pPr>
          </a:lstStyle>
          <a:p>
            <a:pPr defTabSz="1371600" fontAlgn="base">
              <a:spcBef>
                <a:spcPct val="0"/>
              </a:spcBef>
              <a:spcAft>
                <a:spcPct val="0"/>
              </a:spcAft>
              <a:buNone/>
            </a:pPr>
            <a:fld id="{8A26BE27-642C-441C-BAB2-98016CFEA531}" type="slidenum">
              <a:rPr lang="es-ES" altLang="es-CL" sz="2100">
                <a:solidFill>
                  <a:srgbClr val="000000"/>
                </a:solidFill>
              </a:rPr>
              <a:pPr defTabSz="1371600" fontAlgn="base">
                <a:spcBef>
                  <a:spcPct val="0"/>
                </a:spcBef>
                <a:spcAft>
                  <a:spcPct val="0"/>
                </a:spcAft>
                <a:buNone/>
              </a:pPr>
              <a:t>25</a:t>
            </a:fld>
            <a:endParaRPr lang="es-ES" altLang="es-CL" sz="2100">
              <a:solidFill>
                <a:srgbClr val="000000"/>
              </a:solidFill>
            </a:endParaRPr>
          </a:p>
        </p:txBody>
      </p:sp>
      <p:pic>
        <p:nvPicPr>
          <p:cNvPr id="34824" name="Imagen 1">
            <a:extLst>
              <a:ext uri="{FF2B5EF4-FFF2-40B4-BE49-F238E27FC236}">
                <a16:creationId xmlns:a16="http://schemas.microsoft.com/office/drawing/2014/main" id="{C776C3ED-7318-89A3-4344-6492427E0A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4345" y="159545"/>
            <a:ext cx="3300413"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Imagen 3" descr="Hola, abeja">
            <a:extLst>
              <a:ext uri="{FF2B5EF4-FFF2-40B4-BE49-F238E27FC236}">
                <a16:creationId xmlns:a16="http://schemas.microsoft.com/office/drawing/2014/main" id="{CB829773-53A3-572B-F1F5-D1F834A6ED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08408" y="4645820"/>
            <a:ext cx="2812256" cy="281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629FBAA-17D8-1B8C-8101-FA8CECE2B014}"/>
              </a:ext>
            </a:extLst>
          </p:cNvPr>
          <p:cNvSpPr>
            <a:spLocks noGrp="1" noChangeArrowheads="1"/>
          </p:cNvSpPr>
          <p:nvPr>
            <p:ph type="title"/>
          </p:nvPr>
        </p:nvSpPr>
        <p:spPr>
          <a:xfrm>
            <a:off x="3312320" y="283370"/>
            <a:ext cx="11658600" cy="1728788"/>
          </a:xfrm>
        </p:spPr>
        <p:txBody>
          <a:bodyPr/>
          <a:lstStyle/>
          <a:p>
            <a:pPr eaLnBrk="1" hangingPunct="1"/>
            <a:r>
              <a:rPr lang="es-ES" altLang="es-CL" sz="6000"/>
              <a:t>¿Cómo se nombran los alcoholes?</a:t>
            </a:r>
          </a:p>
        </p:txBody>
      </p:sp>
      <p:sp>
        <p:nvSpPr>
          <p:cNvPr id="35843" name="Rectangle 3">
            <a:extLst>
              <a:ext uri="{FF2B5EF4-FFF2-40B4-BE49-F238E27FC236}">
                <a16:creationId xmlns:a16="http://schemas.microsoft.com/office/drawing/2014/main" id="{BD7F8E23-71FE-AEAB-EAFE-CA41BAF9DF42}"/>
              </a:ext>
            </a:extLst>
          </p:cNvPr>
          <p:cNvSpPr>
            <a:spLocks noGrp="1" noChangeArrowheads="1"/>
          </p:cNvSpPr>
          <p:nvPr>
            <p:ph type="body" idx="1"/>
          </p:nvPr>
        </p:nvSpPr>
        <p:spPr>
          <a:xfrm>
            <a:off x="3095626" y="1902620"/>
            <a:ext cx="12206288" cy="7560468"/>
          </a:xfrm>
        </p:spPr>
        <p:txBody>
          <a:bodyPr/>
          <a:lstStyle/>
          <a:p>
            <a:pPr marL="914400" indent="-914400" eaLnBrk="1" hangingPunct="1">
              <a:lnSpc>
                <a:spcPct val="90000"/>
              </a:lnSpc>
            </a:pPr>
            <a:r>
              <a:rPr lang="es-ES" altLang="es-CL" sz="4200" dirty="0"/>
              <a:t>Se elige la cadena más larga que contiene el grupo hidroxilo (cadena fundamental). Esto forma la base del nombre del compuesto, cambiando la terminación </a:t>
            </a:r>
            <a:r>
              <a:rPr lang="es-ES" altLang="es-CL" sz="4200" dirty="0">
                <a:solidFill>
                  <a:srgbClr val="FF0000"/>
                </a:solidFill>
              </a:rPr>
              <a:t>"o"</a:t>
            </a:r>
            <a:r>
              <a:rPr lang="es-ES" altLang="es-CL" sz="4200" dirty="0"/>
              <a:t> del hidrocarburo correspondiente por el sufijo </a:t>
            </a:r>
            <a:r>
              <a:rPr lang="es-ES" altLang="es-CL" sz="4200" dirty="0">
                <a:solidFill>
                  <a:srgbClr val="FF0000"/>
                </a:solidFill>
              </a:rPr>
              <a:t>"</a:t>
            </a:r>
            <a:r>
              <a:rPr lang="es-ES" altLang="es-CL" sz="4200" dirty="0" err="1">
                <a:solidFill>
                  <a:srgbClr val="FF0000"/>
                </a:solidFill>
              </a:rPr>
              <a:t>ol</a:t>
            </a:r>
            <a:r>
              <a:rPr lang="es-ES" altLang="es-CL" sz="4200" dirty="0">
                <a:solidFill>
                  <a:srgbClr val="FF0000"/>
                </a:solidFill>
              </a:rPr>
              <a:t>".</a:t>
            </a:r>
            <a:r>
              <a:rPr lang="es-ES" altLang="es-CL" sz="4200" b="1" u="sng" dirty="0">
                <a:solidFill>
                  <a:srgbClr val="FF0000"/>
                </a:solidFill>
              </a:rPr>
              <a:t> </a:t>
            </a:r>
          </a:p>
          <a:p>
            <a:pPr marL="914400" indent="-914400" eaLnBrk="1" hangingPunct="1">
              <a:lnSpc>
                <a:spcPct val="90000"/>
              </a:lnSpc>
              <a:buNone/>
            </a:pPr>
            <a:endParaRPr lang="es-ES" altLang="es-CL" sz="4200" b="1" u="sng" dirty="0">
              <a:solidFill>
                <a:srgbClr val="FF0000"/>
              </a:solidFill>
            </a:endParaRPr>
          </a:p>
          <a:p>
            <a:pPr marL="914400" indent="-914400" eaLnBrk="1" hangingPunct="1">
              <a:lnSpc>
                <a:spcPct val="90000"/>
              </a:lnSpc>
            </a:pPr>
            <a:r>
              <a:rPr lang="es-ES" altLang="es-CL" sz="4200" dirty="0"/>
              <a:t>La numeración de la cadena fundamental se realiza de modo que la posición del hidroxilo quede establecida por el número menor posible. </a:t>
            </a:r>
          </a:p>
          <a:p>
            <a:pPr marL="914400" indent="-914400" eaLnBrk="1" hangingPunct="1">
              <a:lnSpc>
                <a:spcPct val="90000"/>
              </a:lnSpc>
              <a:buNone/>
            </a:pPr>
            <a:endParaRPr lang="es-ES" altLang="es-CL" sz="4200" dirty="0"/>
          </a:p>
          <a:p>
            <a:pPr marL="914400" indent="-914400" eaLnBrk="1" hangingPunct="1">
              <a:lnSpc>
                <a:spcPct val="90000"/>
              </a:lnSpc>
            </a:pPr>
            <a:r>
              <a:rPr lang="es-ES" altLang="es-CL" sz="4200" dirty="0"/>
              <a:t>Se nombran las ramificaciones y sustituyentes indicando sus posiciones mediante números.</a:t>
            </a:r>
            <a:r>
              <a:rPr lang="es-ES" altLang="es-CL" sz="4200" b="1" u="sng" dirty="0"/>
              <a:t> </a:t>
            </a:r>
            <a:endParaRPr lang="es-ES" altLang="es-CL" sz="4200" dirty="0"/>
          </a:p>
          <a:p>
            <a:pPr marL="914400" indent="-914400" eaLnBrk="1" hangingPunct="1">
              <a:lnSpc>
                <a:spcPct val="90000"/>
              </a:lnSpc>
              <a:buNone/>
            </a:pPr>
            <a:endParaRPr lang="es-ES" altLang="es-CL" sz="4200" dirty="0"/>
          </a:p>
        </p:txBody>
      </p:sp>
      <p:sp>
        <p:nvSpPr>
          <p:cNvPr id="35844" name="3 Marcador de número de diapositiva">
            <a:extLst>
              <a:ext uri="{FF2B5EF4-FFF2-40B4-BE49-F238E27FC236}">
                <a16:creationId xmlns:a16="http://schemas.microsoft.com/office/drawing/2014/main" id="{B392C1B8-44EC-70B9-E6FE-2A6F7A5EAD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800">
                <a:solidFill>
                  <a:schemeClr val="tx1"/>
                </a:solidFill>
                <a:latin typeface="Times New Roman" panose="02020603050405020304" pitchFamily="18" charset="0"/>
              </a:defRPr>
            </a:lvl1pPr>
            <a:lvl2pPr marL="1114425" indent="-428625">
              <a:spcBef>
                <a:spcPct val="20000"/>
              </a:spcBef>
              <a:buChar char="–"/>
              <a:defRPr sz="4200">
                <a:solidFill>
                  <a:schemeClr val="tx1"/>
                </a:solidFill>
                <a:latin typeface="Times New Roman" panose="02020603050405020304" pitchFamily="18" charset="0"/>
              </a:defRPr>
            </a:lvl2pPr>
            <a:lvl3pPr marL="1714500" indent="-342900">
              <a:spcBef>
                <a:spcPct val="20000"/>
              </a:spcBef>
              <a:buChar char="•"/>
              <a:defRPr sz="3600">
                <a:solidFill>
                  <a:schemeClr val="tx1"/>
                </a:solidFill>
                <a:latin typeface="Times New Roman" panose="02020603050405020304" pitchFamily="18" charset="0"/>
              </a:defRPr>
            </a:lvl3pPr>
            <a:lvl4pPr marL="2400300" indent="-342900">
              <a:spcBef>
                <a:spcPct val="20000"/>
              </a:spcBef>
              <a:buChar char="–"/>
              <a:defRPr sz="3000">
                <a:solidFill>
                  <a:schemeClr val="tx1"/>
                </a:solidFill>
                <a:latin typeface="Times New Roman" panose="02020603050405020304" pitchFamily="18" charset="0"/>
              </a:defRPr>
            </a:lvl4pPr>
            <a:lvl5pPr marL="3086100" indent="-342900">
              <a:spcBef>
                <a:spcPct val="20000"/>
              </a:spcBef>
              <a:buChar char="»"/>
              <a:defRPr sz="3000">
                <a:solidFill>
                  <a:schemeClr val="tx1"/>
                </a:solidFill>
                <a:latin typeface="Times New Roman" panose="02020603050405020304" pitchFamily="18" charset="0"/>
              </a:defRPr>
            </a:lvl5pPr>
            <a:lvl6pPr marL="3771900" indent="-342900" eaLnBrk="0" fontAlgn="base" hangingPunct="0">
              <a:spcBef>
                <a:spcPct val="20000"/>
              </a:spcBef>
              <a:spcAft>
                <a:spcPct val="0"/>
              </a:spcAft>
              <a:buChar char="»"/>
              <a:defRPr sz="3000">
                <a:solidFill>
                  <a:schemeClr val="tx1"/>
                </a:solidFill>
                <a:latin typeface="Times New Roman" panose="02020603050405020304" pitchFamily="18" charset="0"/>
              </a:defRPr>
            </a:lvl6pPr>
            <a:lvl7pPr marL="4457700" indent="-342900" eaLnBrk="0" fontAlgn="base" hangingPunct="0">
              <a:spcBef>
                <a:spcPct val="20000"/>
              </a:spcBef>
              <a:spcAft>
                <a:spcPct val="0"/>
              </a:spcAft>
              <a:buChar char="»"/>
              <a:defRPr sz="3000">
                <a:solidFill>
                  <a:schemeClr val="tx1"/>
                </a:solidFill>
                <a:latin typeface="Times New Roman" panose="02020603050405020304" pitchFamily="18" charset="0"/>
              </a:defRPr>
            </a:lvl7pPr>
            <a:lvl8pPr marL="5143500" indent="-342900" eaLnBrk="0" fontAlgn="base" hangingPunct="0">
              <a:spcBef>
                <a:spcPct val="20000"/>
              </a:spcBef>
              <a:spcAft>
                <a:spcPct val="0"/>
              </a:spcAft>
              <a:buChar char="»"/>
              <a:defRPr sz="3000">
                <a:solidFill>
                  <a:schemeClr val="tx1"/>
                </a:solidFill>
                <a:latin typeface="Times New Roman" panose="02020603050405020304" pitchFamily="18" charset="0"/>
              </a:defRPr>
            </a:lvl8pPr>
            <a:lvl9pPr marL="5829300" indent="-342900" eaLnBrk="0" fontAlgn="base" hangingPunct="0">
              <a:spcBef>
                <a:spcPct val="20000"/>
              </a:spcBef>
              <a:spcAft>
                <a:spcPct val="0"/>
              </a:spcAft>
              <a:buChar char="»"/>
              <a:defRPr sz="3000">
                <a:solidFill>
                  <a:schemeClr val="tx1"/>
                </a:solidFill>
                <a:latin typeface="Times New Roman" panose="02020603050405020304" pitchFamily="18" charset="0"/>
              </a:defRPr>
            </a:lvl9pPr>
          </a:lstStyle>
          <a:p>
            <a:pPr>
              <a:spcBef>
                <a:spcPct val="0"/>
              </a:spcBef>
              <a:buFontTx/>
              <a:buNone/>
            </a:pPr>
            <a:fld id="{0E2E471E-B74B-4BF5-8691-1EB1E5C96001}" type="slidenum">
              <a:rPr lang="es-ES" altLang="es-CL" sz="2100"/>
              <a:pPr>
                <a:spcBef>
                  <a:spcPct val="0"/>
                </a:spcBef>
                <a:buFontTx/>
                <a:buNone/>
              </a:pPr>
              <a:t>26</a:t>
            </a:fld>
            <a:endParaRPr lang="es-ES" altLang="es-CL" sz="2100"/>
          </a:p>
        </p:txBody>
      </p:sp>
      <p:pic>
        <p:nvPicPr>
          <p:cNvPr id="35845" name="Imagen 1">
            <a:extLst>
              <a:ext uri="{FF2B5EF4-FFF2-40B4-BE49-F238E27FC236}">
                <a16:creationId xmlns:a16="http://schemas.microsoft.com/office/drawing/2014/main" id="{F44ED213-604E-D604-5A6D-48F42D3953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670"/>
            <a:ext cx="307657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5 Título">
            <a:extLst>
              <a:ext uri="{FF2B5EF4-FFF2-40B4-BE49-F238E27FC236}">
                <a16:creationId xmlns:a16="http://schemas.microsoft.com/office/drawing/2014/main" id="{A1C8A30D-74BB-CDAF-4C19-6FE4B6AA5AA8}"/>
              </a:ext>
            </a:extLst>
          </p:cNvPr>
          <p:cNvSpPr>
            <a:spLocks noGrp="1" noChangeArrowheads="1"/>
          </p:cNvSpPr>
          <p:nvPr>
            <p:ph type="title"/>
          </p:nvPr>
        </p:nvSpPr>
        <p:spPr>
          <a:xfrm>
            <a:off x="3419475" y="500063"/>
            <a:ext cx="11658600" cy="1714500"/>
          </a:xfrm>
        </p:spPr>
        <p:txBody>
          <a:bodyPr/>
          <a:lstStyle/>
          <a:p>
            <a:r>
              <a:rPr lang="es-MX" altLang="es-CL" sz="4200"/>
              <a:t>Grupo carbonilo: </a:t>
            </a:r>
            <a:r>
              <a:rPr lang="es-MX" altLang="es-CL" sz="4200" b="1" i="1"/>
              <a:t>-C=O</a:t>
            </a:r>
            <a:r>
              <a:rPr lang="es-MX" altLang="es-CL" sz="4200"/>
              <a:t>. Es uno de los más importantes y reactivos, tanto en células como en química orgánica en general.</a:t>
            </a:r>
            <a:endParaRPr lang="es-CL" altLang="es-CL" sz="4200"/>
          </a:p>
        </p:txBody>
      </p:sp>
      <p:pic>
        <p:nvPicPr>
          <p:cNvPr id="38915" name="Picture 6" descr="aldehi5">
            <a:extLst>
              <a:ext uri="{FF2B5EF4-FFF2-40B4-BE49-F238E27FC236}">
                <a16:creationId xmlns:a16="http://schemas.microsoft.com/office/drawing/2014/main" id="{6A746734-19A4-88DF-BCBE-3B2AF740CBC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636170" y="6655595"/>
            <a:ext cx="3779043" cy="2376488"/>
          </a:xfrm>
          <a:noFill/>
        </p:spPr>
      </p:pic>
      <p:sp>
        <p:nvSpPr>
          <p:cNvPr id="38916" name="4 Marcador de número de diapositiva">
            <a:extLst>
              <a:ext uri="{FF2B5EF4-FFF2-40B4-BE49-F238E27FC236}">
                <a16:creationId xmlns:a16="http://schemas.microsoft.com/office/drawing/2014/main" id="{1EA6E37E-E26D-AB54-59C6-6542E30C63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800">
                <a:solidFill>
                  <a:schemeClr val="tx1"/>
                </a:solidFill>
                <a:latin typeface="Times New Roman" panose="02020603050405020304" pitchFamily="18" charset="0"/>
              </a:defRPr>
            </a:lvl1pPr>
            <a:lvl2pPr marL="1114425" indent="-428625">
              <a:spcBef>
                <a:spcPct val="20000"/>
              </a:spcBef>
              <a:buChar char="–"/>
              <a:defRPr sz="4200">
                <a:solidFill>
                  <a:schemeClr val="tx1"/>
                </a:solidFill>
                <a:latin typeface="Times New Roman" panose="02020603050405020304" pitchFamily="18" charset="0"/>
              </a:defRPr>
            </a:lvl2pPr>
            <a:lvl3pPr marL="1714500" indent="-342900">
              <a:spcBef>
                <a:spcPct val="20000"/>
              </a:spcBef>
              <a:buChar char="•"/>
              <a:defRPr sz="3600">
                <a:solidFill>
                  <a:schemeClr val="tx1"/>
                </a:solidFill>
                <a:latin typeface="Times New Roman" panose="02020603050405020304" pitchFamily="18" charset="0"/>
              </a:defRPr>
            </a:lvl3pPr>
            <a:lvl4pPr marL="2400300" indent="-342900">
              <a:spcBef>
                <a:spcPct val="20000"/>
              </a:spcBef>
              <a:buChar char="–"/>
              <a:defRPr sz="3000">
                <a:solidFill>
                  <a:schemeClr val="tx1"/>
                </a:solidFill>
                <a:latin typeface="Times New Roman" panose="02020603050405020304" pitchFamily="18" charset="0"/>
              </a:defRPr>
            </a:lvl4pPr>
            <a:lvl5pPr marL="3086100" indent="-342900">
              <a:spcBef>
                <a:spcPct val="20000"/>
              </a:spcBef>
              <a:buChar char="»"/>
              <a:defRPr sz="3000">
                <a:solidFill>
                  <a:schemeClr val="tx1"/>
                </a:solidFill>
                <a:latin typeface="Times New Roman" panose="02020603050405020304" pitchFamily="18" charset="0"/>
              </a:defRPr>
            </a:lvl5pPr>
            <a:lvl6pPr marL="3771900" indent="-342900" eaLnBrk="0" fontAlgn="base" hangingPunct="0">
              <a:spcBef>
                <a:spcPct val="20000"/>
              </a:spcBef>
              <a:spcAft>
                <a:spcPct val="0"/>
              </a:spcAft>
              <a:buChar char="»"/>
              <a:defRPr sz="3000">
                <a:solidFill>
                  <a:schemeClr val="tx1"/>
                </a:solidFill>
                <a:latin typeface="Times New Roman" panose="02020603050405020304" pitchFamily="18" charset="0"/>
              </a:defRPr>
            </a:lvl6pPr>
            <a:lvl7pPr marL="4457700" indent="-342900" eaLnBrk="0" fontAlgn="base" hangingPunct="0">
              <a:spcBef>
                <a:spcPct val="20000"/>
              </a:spcBef>
              <a:spcAft>
                <a:spcPct val="0"/>
              </a:spcAft>
              <a:buChar char="»"/>
              <a:defRPr sz="3000">
                <a:solidFill>
                  <a:schemeClr val="tx1"/>
                </a:solidFill>
                <a:latin typeface="Times New Roman" panose="02020603050405020304" pitchFamily="18" charset="0"/>
              </a:defRPr>
            </a:lvl7pPr>
            <a:lvl8pPr marL="5143500" indent="-342900" eaLnBrk="0" fontAlgn="base" hangingPunct="0">
              <a:spcBef>
                <a:spcPct val="20000"/>
              </a:spcBef>
              <a:spcAft>
                <a:spcPct val="0"/>
              </a:spcAft>
              <a:buChar char="»"/>
              <a:defRPr sz="3000">
                <a:solidFill>
                  <a:schemeClr val="tx1"/>
                </a:solidFill>
                <a:latin typeface="Times New Roman" panose="02020603050405020304" pitchFamily="18" charset="0"/>
              </a:defRPr>
            </a:lvl8pPr>
            <a:lvl9pPr marL="5829300" indent="-342900" eaLnBrk="0" fontAlgn="base" hangingPunct="0">
              <a:spcBef>
                <a:spcPct val="20000"/>
              </a:spcBef>
              <a:spcAft>
                <a:spcPct val="0"/>
              </a:spcAft>
              <a:buChar char="»"/>
              <a:defRPr sz="3000">
                <a:solidFill>
                  <a:schemeClr val="tx1"/>
                </a:solidFill>
                <a:latin typeface="Times New Roman" panose="02020603050405020304" pitchFamily="18" charset="0"/>
              </a:defRPr>
            </a:lvl9pPr>
          </a:lstStyle>
          <a:p>
            <a:pPr>
              <a:spcBef>
                <a:spcPct val="0"/>
              </a:spcBef>
              <a:buFontTx/>
              <a:buNone/>
            </a:pPr>
            <a:fld id="{67003580-F097-44F9-9FD9-428AEAE9EA55}" type="slidenum">
              <a:rPr lang="es-ES" altLang="es-CL" sz="2100"/>
              <a:pPr>
                <a:spcBef>
                  <a:spcPct val="0"/>
                </a:spcBef>
                <a:buFontTx/>
                <a:buNone/>
              </a:pPr>
              <a:t>27</a:t>
            </a:fld>
            <a:endParaRPr lang="es-ES" altLang="es-CL" sz="2100"/>
          </a:p>
        </p:txBody>
      </p:sp>
      <p:sp>
        <p:nvSpPr>
          <p:cNvPr id="38917" name="6 Marcador de texto">
            <a:extLst>
              <a:ext uri="{FF2B5EF4-FFF2-40B4-BE49-F238E27FC236}">
                <a16:creationId xmlns:a16="http://schemas.microsoft.com/office/drawing/2014/main" id="{72A5A983-044B-68C3-27CE-7BFC0297A8B6}"/>
              </a:ext>
            </a:extLst>
          </p:cNvPr>
          <p:cNvSpPr>
            <a:spLocks noGrp="1" noChangeArrowheads="1"/>
          </p:cNvSpPr>
          <p:nvPr>
            <p:ph type="body" idx="4294967295"/>
          </p:nvPr>
        </p:nvSpPr>
        <p:spPr>
          <a:xfrm>
            <a:off x="2286000" y="2302670"/>
            <a:ext cx="6060282" cy="959643"/>
          </a:xfrm>
        </p:spPr>
        <p:txBody>
          <a:bodyPr/>
          <a:lstStyle/>
          <a:p>
            <a:pPr algn="ctr"/>
            <a:r>
              <a:rPr lang="es-MX" altLang="es-CL"/>
              <a:t>Aldehído</a:t>
            </a:r>
            <a:endParaRPr lang="es-CL" altLang="es-CL"/>
          </a:p>
        </p:txBody>
      </p:sp>
      <p:sp>
        <p:nvSpPr>
          <p:cNvPr id="38918" name="8 Marcador de texto">
            <a:extLst>
              <a:ext uri="{FF2B5EF4-FFF2-40B4-BE49-F238E27FC236}">
                <a16:creationId xmlns:a16="http://schemas.microsoft.com/office/drawing/2014/main" id="{AFF18675-F0FC-7202-EB84-1A82BEACCACE}"/>
              </a:ext>
            </a:extLst>
          </p:cNvPr>
          <p:cNvSpPr>
            <a:spLocks noGrp="1" noChangeArrowheads="1"/>
          </p:cNvSpPr>
          <p:nvPr>
            <p:ph type="body" sz="quarter" idx="4294967295"/>
          </p:nvPr>
        </p:nvSpPr>
        <p:spPr>
          <a:xfrm>
            <a:off x="8603458" y="2226470"/>
            <a:ext cx="6062663" cy="959643"/>
          </a:xfrm>
        </p:spPr>
        <p:txBody>
          <a:bodyPr/>
          <a:lstStyle/>
          <a:p>
            <a:pPr algn="ctr"/>
            <a:r>
              <a:rPr lang="es-CL" altLang="es-CL"/>
              <a:t>Cetona</a:t>
            </a:r>
          </a:p>
        </p:txBody>
      </p:sp>
      <p:pic>
        <p:nvPicPr>
          <p:cNvPr id="38919" name="Picture 9" descr="cetona7">
            <a:extLst>
              <a:ext uri="{FF2B5EF4-FFF2-40B4-BE49-F238E27FC236}">
                <a16:creationId xmlns:a16="http://schemas.microsoft.com/office/drawing/2014/main" id="{D97FC830-E99A-BD7C-485B-A239D89DA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7307" y="6548438"/>
            <a:ext cx="6048375" cy="2159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9 Rectángulo">
            <a:extLst>
              <a:ext uri="{FF2B5EF4-FFF2-40B4-BE49-F238E27FC236}">
                <a16:creationId xmlns:a16="http://schemas.microsoft.com/office/drawing/2014/main" id="{605F6805-2D96-A80F-2BAF-7D4AD5C73A26}"/>
              </a:ext>
            </a:extLst>
          </p:cNvPr>
          <p:cNvSpPr>
            <a:spLocks noChangeArrowheads="1"/>
          </p:cNvSpPr>
          <p:nvPr/>
        </p:nvSpPr>
        <p:spPr bwMode="auto">
          <a:xfrm>
            <a:off x="3095626" y="3307558"/>
            <a:ext cx="34551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 altLang="es-CL" sz="3600">
                <a:solidFill>
                  <a:srgbClr val="FF0000"/>
                </a:solidFill>
              </a:rPr>
              <a:t>–CHO</a:t>
            </a:r>
            <a:endParaRPr lang="es-CL" altLang="es-CL" sz="3600"/>
          </a:p>
        </p:txBody>
      </p:sp>
      <p:pic>
        <p:nvPicPr>
          <p:cNvPr id="38921" name="Picture 3">
            <a:extLst>
              <a:ext uri="{FF2B5EF4-FFF2-40B4-BE49-F238E27FC236}">
                <a16:creationId xmlns:a16="http://schemas.microsoft.com/office/drawing/2014/main" id="{AF72E453-7E2D-95DA-2A89-49398A4647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3307557"/>
            <a:ext cx="22669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7">
            <a:extLst>
              <a:ext uri="{FF2B5EF4-FFF2-40B4-BE49-F238E27FC236}">
                <a16:creationId xmlns:a16="http://schemas.microsoft.com/office/drawing/2014/main" id="{7A8464C8-5062-DECA-7682-D6CA04A685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5008" y="3414713"/>
            <a:ext cx="304323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8">
            <a:extLst>
              <a:ext uri="{FF2B5EF4-FFF2-40B4-BE49-F238E27FC236}">
                <a16:creationId xmlns:a16="http://schemas.microsoft.com/office/drawing/2014/main" id="{7A6FB06F-30DB-0B7E-1C89-87F8BD5901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599522">
            <a:off x="13201650" y="3355182"/>
            <a:ext cx="17145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Imagen 1">
            <a:extLst>
              <a:ext uri="{FF2B5EF4-FFF2-40B4-BE49-F238E27FC236}">
                <a16:creationId xmlns:a16="http://schemas.microsoft.com/office/drawing/2014/main" id="{70495943-EC28-F2B4-7589-05213E1343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98570" y="9270208"/>
            <a:ext cx="3300413"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A4B6FDF-9CC8-3567-079B-205D5DA19416}"/>
              </a:ext>
            </a:extLst>
          </p:cNvPr>
          <p:cNvSpPr>
            <a:spLocks noGrp="1" noChangeArrowheads="1"/>
          </p:cNvSpPr>
          <p:nvPr>
            <p:ph type="title"/>
          </p:nvPr>
        </p:nvSpPr>
        <p:spPr>
          <a:xfrm>
            <a:off x="3312320" y="1"/>
            <a:ext cx="11658600" cy="1578770"/>
          </a:xfrm>
        </p:spPr>
        <p:txBody>
          <a:bodyPr/>
          <a:lstStyle/>
          <a:p>
            <a:pPr eaLnBrk="1" hangingPunct="1"/>
            <a:r>
              <a:rPr lang="es-ES" altLang="es-CL" sz="5400"/>
              <a:t>¿Cómo se nombran los aldehídos?</a:t>
            </a:r>
          </a:p>
        </p:txBody>
      </p:sp>
      <p:sp>
        <p:nvSpPr>
          <p:cNvPr id="39939" name="Rectangle 3">
            <a:extLst>
              <a:ext uri="{FF2B5EF4-FFF2-40B4-BE49-F238E27FC236}">
                <a16:creationId xmlns:a16="http://schemas.microsoft.com/office/drawing/2014/main" id="{D75A9026-21A3-00B3-B770-AADFC75CFF3D}"/>
              </a:ext>
            </a:extLst>
          </p:cNvPr>
          <p:cNvSpPr>
            <a:spLocks noGrp="1" noChangeArrowheads="1"/>
          </p:cNvSpPr>
          <p:nvPr>
            <p:ph type="body" idx="1"/>
          </p:nvPr>
        </p:nvSpPr>
        <p:spPr>
          <a:xfrm>
            <a:off x="3419475" y="1362075"/>
            <a:ext cx="11658600" cy="7991475"/>
          </a:xfrm>
        </p:spPr>
        <p:txBody>
          <a:bodyPr/>
          <a:lstStyle/>
          <a:p>
            <a:pPr marL="914400" indent="-914400"/>
            <a:r>
              <a:rPr lang="es-ES" altLang="es-CL" sz="4200" dirty="0"/>
              <a:t>La cadena mayor que contiene al grupo funcional </a:t>
            </a:r>
            <a:r>
              <a:rPr lang="es-ES" altLang="es-CL" sz="4200" dirty="0">
                <a:solidFill>
                  <a:srgbClr val="FF0000"/>
                </a:solidFill>
              </a:rPr>
              <a:t>–CHO</a:t>
            </a:r>
            <a:r>
              <a:rPr lang="es-ES" altLang="es-CL" sz="4200" dirty="0"/>
              <a:t>, se considera como base para nombrar al compuesto. </a:t>
            </a:r>
          </a:p>
          <a:p>
            <a:pPr marL="914400" indent="-914400"/>
            <a:r>
              <a:rPr lang="es-ES" altLang="es-CL" sz="4200" dirty="0"/>
              <a:t>La terminación </a:t>
            </a:r>
            <a:r>
              <a:rPr lang="es-ES" altLang="es-CL" sz="4200" dirty="0">
                <a:solidFill>
                  <a:srgbClr val="FF0000"/>
                </a:solidFill>
              </a:rPr>
              <a:t>"o"</a:t>
            </a:r>
            <a:r>
              <a:rPr lang="es-ES" altLang="es-CL" sz="4200" dirty="0"/>
              <a:t> del alcano, se cambia por "</a:t>
            </a:r>
            <a:r>
              <a:rPr lang="es-ES" altLang="es-CL" sz="4200" dirty="0">
                <a:solidFill>
                  <a:srgbClr val="FF0000"/>
                </a:solidFill>
              </a:rPr>
              <a:t>al</a:t>
            </a:r>
            <a:r>
              <a:rPr lang="es-ES" altLang="es-CL" sz="4200" dirty="0"/>
              <a:t>". </a:t>
            </a:r>
          </a:p>
          <a:p>
            <a:pPr marL="914400" indent="-914400"/>
            <a:r>
              <a:rPr lang="es-ES" altLang="es-CL" sz="4200" dirty="0"/>
              <a:t>Las posiciones de los sustituyentes, se indican mediante los números menores posible, reservando el 1 para el carbono carbonílico. </a:t>
            </a:r>
          </a:p>
          <a:p>
            <a:pPr marL="914400" indent="-914400"/>
            <a:endParaRPr lang="es-ES" altLang="es-CL" sz="4200" dirty="0"/>
          </a:p>
        </p:txBody>
      </p:sp>
      <p:pic>
        <p:nvPicPr>
          <p:cNvPr id="39940" name="Picture 4" descr="Image14321">
            <a:extLst>
              <a:ext uri="{FF2B5EF4-FFF2-40B4-BE49-F238E27FC236}">
                <a16:creationId xmlns:a16="http://schemas.microsoft.com/office/drawing/2014/main" id="{A3CA328A-7909-7A7F-1BF6-3323EB469F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8932" y="7086600"/>
            <a:ext cx="11989593" cy="1716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6">
            <a:extLst>
              <a:ext uri="{FF2B5EF4-FFF2-40B4-BE49-F238E27FC236}">
                <a16:creationId xmlns:a16="http://schemas.microsoft.com/office/drawing/2014/main" id="{50D4BD7F-1647-2101-1A84-37F42873625B}"/>
              </a:ext>
            </a:extLst>
          </p:cNvPr>
          <p:cNvSpPr txBox="1">
            <a:spLocks noChangeArrowheads="1"/>
          </p:cNvSpPr>
          <p:nvPr/>
        </p:nvSpPr>
        <p:spPr bwMode="auto">
          <a:xfrm>
            <a:off x="2988470" y="8598695"/>
            <a:ext cx="20502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MX" altLang="es-CL" sz="3600"/>
              <a:t>Metanal</a:t>
            </a:r>
            <a:endParaRPr lang="es-ES" altLang="es-CL" sz="3600"/>
          </a:p>
        </p:txBody>
      </p:sp>
      <p:sp>
        <p:nvSpPr>
          <p:cNvPr id="39942" name="Text Box 7">
            <a:extLst>
              <a:ext uri="{FF2B5EF4-FFF2-40B4-BE49-F238E27FC236}">
                <a16:creationId xmlns:a16="http://schemas.microsoft.com/office/drawing/2014/main" id="{A5647203-D8EB-C08F-5B17-6C58537E3EF1}"/>
              </a:ext>
            </a:extLst>
          </p:cNvPr>
          <p:cNvSpPr txBox="1">
            <a:spLocks noChangeArrowheads="1"/>
          </p:cNvSpPr>
          <p:nvPr/>
        </p:nvSpPr>
        <p:spPr bwMode="auto">
          <a:xfrm>
            <a:off x="6984207" y="8598695"/>
            <a:ext cx="15120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MX" altLang="es-CL" sz="3600"/>
              <a:t>Etanal</a:t>
            </a:r>
            <a:endParaRPr lang="es-ES" altLang="es-CL" sz="3600"/>
          </a:p>
        </p:txBody>
      </p:sp>
      <p:sp>
        <p:nvSpPr>
          <p:cNvPr id="39943" name="Text Box 8">
            <a:extLst>
              <a:ext uri="{FF2B5EF4-FFF2-40B4-BE49-F238E27FC236}">
                <a16:creationId xmlns:a16="http://schemas.microsoft.com/office/drawing/2014/main" id="{09D6EFF1-0BFD-2C07-2107-B3D7026F0E08}"/>
              </a:ext>
            </a:extLst>
          </p:cNvPr>
          <p:cNvSpPr txBox="1">
            <a:spLocks noChangeArrowheads="1"/>
          </p:cNvSpPr>
          <p:nvPr/>
        </p:nvSpPr>
        <p:spPr bwMode="auto">
          <a:xfrm>
            <a:off x="11413332" y="8491538"/>
            <a:ext cx="24836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MX" altLang="es-CL" sz="3600"/>
              <a:t>Propanal</a:t>
            </a:r>
            <a:endParaRPr lang="es-ES" altLang="es-CL" sz="3600"/>
          </a:p>
        </p:txBody>
      </p:sp>
      <p:sp>
        <p:nvSpPr>
          <p:cNvPr id="39944" name="7 Marcador de número de diapositiva">
            <a:extLst>
              <a:ext uri="{FF2B5EF4-FFF2-40B4-BE49-F238E27FC236}">
                <a16:creationId xmlns:a16="http://schemas.microsoft.com/office/drawing/2014/main" id="{5AA5DD56-F81B-EE1D-545D-03700730EC0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800">
                <a:solidFill>
                  <a:schemeClr val="tx1"/>
                </a:solidFill>
                <a:latin typeface="Times New Roman" panose="02020603050405020304" pitchFamily="18" charset="0"/>
              </a:defRPr>
            </a:lvl1pPr>
            <a:lvl2pPr marL="1114425" indent="-428625">
              <a:spcBef>
                <a:spcPct val="20000"/>
              </a:spcBef>
              <a:buChar char="–"/>
              <a:defRPr sz="4200">
                <a:solidFill>
                  <a:schemeClr val="tx1"/>
                </a:solidFill>
                <a:latin typeface="Times New Roman" panose="02020603050405020304" pitchFamily="18" charset="0"/>
              </a:defRPr>
            </a:lvl2pPr>
            <a:lvl3pPr marL="1714500" indent="-342900">
              <a:spcBef>
                <a:spcPct val="20000"/>
              </a:spcBef>
              <a:buChar char="•"/>
              <a:defRPr sz="3600">
                <a:solidFill>
                  <a:schemeClr val="tx1"/>
                </a:solidFill>
                <a:latin typeface="Times New Roman" panose="02020603050405020304" pitchFamily="18" charset="0"/>
              </a:defRPr>
            </a:lvl3pPr>
            <a:lvl4pPr marL="2400300" indent="-342900">
              <a:spcBef>
                <a:spcPct val="20000"/>
              </a:spcBef>
              <a:buChar char="–"/>
              <a:defRPr sz="3000">
                <a:solidFill>
                  <a:schemeClr val="tx1"/>
                </a:solidFill>
                <a:latin typeface="Times New Roman" panose="02020603050405020304" pitchFamily="18" charset="0"/>
              </a:defRPr>
            </a:lvl4pPr>
            <a:lvl5pPr marL="3086100" indent="-342900">
              <a:spcBef>
                <a:spcPct val="20000"/>
              </a:spcBef>
              <a:buChar char="»"/>
              <a:defRPr sz="3000">
                <a:solidFill>
                  <a:schemeClr val="tx1"/>
                </a:solidFill>
                <a:latin typeface="Times New Roman" panose="02020603050405020304" pitchFamily="18" charset="0"/>
              </a:defRPr>
            </a:lvl5pPr>
            <a:lvl6pPr marL="3771900" indent="-342900" eaLnBrk="0" fontAlgn="base" hangingPunct="0">
              <a:spcBef>
                <a:spcPct val="20000"/>
              </a:spcBef>
              <a:spcAft>
                <a:spcPct val="0"/>
              </a:spcAft>
              <a:buChar char="»"/>
              <a:defRPr sz="3000">
                <a:solidFill>
                  <a:schemeClr val="tx1"/>
                </a:solidFill>
                <a:latin typeface="Times New Roman" panose="02020603050405020304" pitchFamily="18" charset="0"/>
              </a:defRPr>
            </a:lvl6pPr>
            <a:lvl7pPr marL="4457700" indent="-342900" eaLnBrk="0" fontAlgn="base" hangingPunct="0">
              <a:spcBef>
                <a:spcPct val="20000"/>
              </a:spcBef>
              <a:spcAft>
                <a:spcPct val="0"/>
              </a:spcAft>
              <a:buChar char="»"/>
              <a:defRPr sz="3000">
                <a:solidFill>
                  <a:schemeClr val="tx1"/>
                </a:solidFill>
                <a:latin typeface="Times New Roman" panose="02020603050405020304" pitchFamily="18" charset="0"/>
              </a:defRPr>
            </a:lvl7pPr>
            <a:lvl8pPr marL="5143500" indent="-342900" eaLnBrk="0" fontAlgn="base" hangingPunct="0">
              <a:spcBef>
                <a:spcPct val="20000"/>
              </a:spcBef>
              <a:spcAft>
                <a:spcPct val="0"/>
              </a:spcAft>
              <a:buChar char="»"/>
              <a:defRPr sz="3000">
                <a:solidFill>
                  <a:schemeClr val="tx1"/>
                </a:solidFill>
                <a:latin typeface="Times New Roman" panose="02020603050405020304" pitchFamily="18" charset="0"/>
              </a:defRPr>
            </a:lvl8pPr>
            <a:lvl9pPr marL="5829300" indent="-342900" eaLnBrk="0" fontAlgn="base" hangingPunct="0">
              <a:spcBef>
                <a:spcPct val="20000"/>
              </a:spcBef>
              <a:spcAft>
                <a:spcPct val="0"/>
              </a:spcAft>
              <a:buChar char="»"/>
              <a:defRPr sz="3000">
                <a:solidFill>
                  <a:schemeClr val="tx1"/>
                </a:solidFill>
                <a:latin typeface="Times New Roman" panose="02020603050405020304" pitchFamily="18" charset="0"/>
              </a:defRPr>
            </a:lvl9pPr>
          </a:lstStyle>
          <a:p>
            <a:pPr>
              <a:spcBef>
                <a:spcPct val="0"/>
              </a:spcBef>
              <a:buFontTx/>
              <a:buNone/>
            </a:pPr>
            <a:fld id="{E2C4E5CE-E77B-4EDE-B934-19F717341598}" type="slidenum">
              <a:rPr lang="es-ES" altLang="es-CL" sz="2100"/>
              <a:pPr>
                <a:spcBef>
                  <a:spcPct val="0"/>
                </a:spcBef>
                <a:buFontTx/>
                <a:buNone/>
              </a:pPr>
              <a:t>28</a:t>
            </a:fld>
            <a:endParaRPr lang="es-ES" altLang="es-CL" sz="2100"/>
          </a:p>
        </p:txBody>
      </p:sp>
      <p:pic>
        <p:nvPicPr>
          <p:cNvPr id="39945" name="Imagen 1">
            <a:extLst>
              <a:ext uri="{FF2B5EF4-FFF2-40B4-BE49-F238E27FC236}">
                <a16:creationId xmlns:a16="http://schemas.microsoft.com/office/drawing/2014/main" id="{432BFB77-100D-4F15-F54E-26BD32D53B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1413" y="9234488"/>
            <a:ext cx="3300413"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8B8B941E-7FA9-E073-1767-6C614877A47B}"/>
              </a:ext>
            </a:extLst>
          </p:cNvPr>
          <p:cNvSpPr>
            <a:spLocks noGrp="1" noChangeArrowheads="1"/>
          </p:cNvSpPr>
          <p:nvPr>
            <p:ph type="title"/>
          </p:nvPr>
        </p:nvSpPr>
        <p:spPr>
          <a:xfrm>
            <a:off x="3312320" y="1"/>
            <a:ext cx="11658600" cy="1312070"/>
          </a:xfrm>
        </p:spPr>
        <p:txBody>
          <a:bodyPr/>
          <a:lstStyle/>
          <a:p>
            <a:pPr eaLnBrk="1" hangingPunct="1"/>
            <a:r>
              <a:rPr lang="es-ES" altLang="es-CL" sz="5400"/>
              <a:t>¿Cómo se nombran las cetonas? </a:t>
            </a:r>
          </a:p>
        </p:txBody>
      </p:sp>
      <p:sp>
        <p:nvSpPr>
          <p:cNvPr id="40963" name="Rectangle 3">
            <a:extLst>
              <a:ext uri="{FF2B5EF4-FFF2-40B4-BE49-F238E27FC236}">
                <a16:creationId xmlns:a16="http://schemas.microsoft.com/office/drawing/2014/main" id="{F7500909-EA5D-F623-9B5E-B4258278A90A}"/>
              </a:ext>
            </a:extLst>
          </p:cNvPr>
          <p:cNvSpPr>
            <a:spLocks noGrp="1" noChangeArrowheads="1"/>
          </p:cNvSpPr>
          <p:nvPr>
            <p:ph type="body" idx="1"/>
          </p:nvPr>
        </p:nvSpPr>
        <p:spPr>
          <a:xfrm>
            <a:off x="3312320" y="1254920"/>
            <a:ext cx="11658600" cy="6917531"/>
          </a:xfrm>
        </p:spPr>
        <p:txBody>
          <a:bodyPr/>
          <a:lstStyle/>
          <a:p>
            <a:pPr marL="914400" indent="-914400" eaLnBrk="1" hangingPunct="1"/>
            <a:r>
              <a:rPr lang="es-ES" altLang="es-CL" sz="4200"/>
              <a:t>Se considera la cadena mayor la que contiene el grupo carbonilo como base y la terminación </a:t>
            </a:r>
            <a:r>
              <a:rPr lang="es-ES" altLang="es-CL" sz="4200">
                <a:solidFill>
                  <a:srgbClr val="FF0000"/>
                </a:solidFill>
              </a:rPr>
              <a:t>"o"</a:t>
            </a:r>
            <a:r>
              <a:rPr lang="es-ES" altLang="es-CL" sz="4200"/>
              <a:t> del alcano correspondiente se cambia por </a:t>
            </a:r>
            <a:r>
              <a:rPr lang="es-ES" altLang="es-CL" sz="4200">
                <a:solidFill>
                  <a:srgbClr val="FF0000"/>
                </a:solidFill>
              </a:rPr>
              <a:t>"ona". </a:t>
            </a:r>
          </a:p>
          <a:p>
            <a:pPr marL="914400" indent="-914400" eaLnBrk="1" hangingPunct="1">
              <a:buNone/>
            </a:pPr>
            <a:endParaRPr lang="es-ES" altLang="es-CL" sz="4200">
              <a:solidFill>
                <a:srgbClr val="FF0000"/>
              </a:solidFill>
            </a:endParaRPr>
          </a:p>
          <a:p>
            <a:pPr marL="914400" indent="-914400" eaLnBrk="1" hangingPunct="1"/>
            <a:r>
              <a:rPr lang="es-ES" altLang="es-CL" sz="4200"/>
              <a:t>Las posiciones de los sustituyentes se indican mediante números, utilizando el menor número posible para el grupo carbonilo.</a:t>
            </a:r>
            <a:r>
              <a:rPr lang="es-ES" altLang="es-CL" sz="4200" b="1" u="sng"/>
              <a:t>  </a:t>
            </a:r>
          </a:p>
          <a:p>
            <a:pPr marL="914400" indent="-914400" eaLnBrk="1" hangingPunct="1"/>
            <a:endParaRPr lang="es-ES" altLang="es-CL" sz="4200"/>
          </a:p>
        </p:txBody>
      </p:sp>
      <p:pic>
        <p:nvPicPr>
          <p:cNvPr id="40964" name="Picture 5" descr="Image14323">
            <a:extLst>
              <a:ext uri="{FF2B5EF4-FFF2-40B4-BE49-F238E27FC236}">
                <a16:creationId xmlns:a16="http://schemas.microsoft.com/office/drawing/2014/main" id="{3BFF3E0E-CD39-B8E4-88D4-2830FEDA93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6" y="6548438"/>
            <a:ext cx="12206288" cy="171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6">
            <a:extLst>
              <a:ext uri="{FF2B5EF4-FFF2-40B4-BE49-F238E27FC236}">
                <a16:creationId xmlns:a16="http://schemas.microsoft.com/office/drawing/2014/main" id="{861C9F28-A60E-ACE2-631F-FBAA66DED0C7}"/>
              </a:ext>
            </a:extLst>
          </p:cNvPr>
          <p:cNvSpPr>
            <a:spLocks noChangeArrowheads="1"/>
          </p:cNvSpPr>
          <p:nvPr/>
        </p:nvSpPr>
        <p:spPr bwMode="auto">
          <a:xfrm>
            <a:off x="4067175" y="8294580"/>
            <a:ext cx="10801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1371600" fontAlgn="base">
              <a:spcBef>
                <a:spcPct val="0"/>
              </a:spcBef>
              <a:spcAft>
                <a:spcPct val="0"/>
              </a:spcAft>
              <a:buNone/>
            </a:pPr>
            <a:r>
              <a:rPr lang="es-ES" altLang="es-CL" sz="3600">
                <a:solidFill>
                  <a:srgbClr val="000000"/>
                </a:solidFill>
              </a:rPr>
              <a:t>Propanona            2-  butanona                       2-pentanona</a:t>
            </a:r>
          </a:p>
        </p:txBody>
      </p:sp>
      <p:sp>
        <p:nvSpPr>
          <p:cNvPr id="40966" name="5 Marcador de número de diapositiva">
            <a:extLst>
              <a:ext uri="{FF2B5EF4-FFF2-40B4-BE49-F238E27FC236}">
                <a16:creationId xmlns:a16="http://schemas.microsoft.com/office/drawing/2014/main" id="{C49833E5-C37A-95AF-3A02-2C03D3896E0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800">
                <a:solidFill>
                  <a:schemeClr val="tx1"/>
                </a:solidFill>
                <a:latin typeface="Times New Roman" panose="02020603050405020304" pitchFamily="18" charset="0"/>
              </a:defRPr>
            </a:lvl1pPr>
            <a:lvl2pPr marL="1114425" indent="-428625">
              <a:spcBef>
                <a:spcPct val="20000"/>
              </a:spcBef>
              <a:buChar char="–"/>
              <a:defRPr sz="4200">
                <a:solidFill>
                  <a:schemeClr val="tx1"/>
                </a:solidFill>
                <a:latin typeface="Times New Roman" panose="02020603050405020304" pitchFamily="18" charset="0"/>
              </a:defRPr>
            </a:lvl2pPr>
            <a:lvl3pPr marL="1714500" indent="-342900">
              <a:spcBef>
                <a:spcPct val="20000"/>
              </a:spcBef>
              <a:buChar char="•"/>
              <a:defRPr sz="3600">
                <a:solidFill>
                  <a:schemeClr val="tx1"/>
                </a:solidFill>
                <a:latin typeface="Times New Roman" panose="02020603050405020304" pitchFamily="18" charset="0"/>
              </a:defRPr>
            </a:lvl3pPr>
            <a:lvl4pPr marL="2400300" indent="-342900">
              <a:spcBef>
                <a:spcPct val="20000"/>
              </a:spcBef>
              <a:buChar char="–"/>
              <a:defRPr sz="3000">
                <a:solidFill>
                  <a:schemeClr val="tx1"/>
                </a:solidFill>
                <a:latin typeface="Times New Roman" panose="02020603050405020304" pitchFamily="18" charset="0"/>
              </a:defRPr>
            </a:lvl4pPr>
            <a:lvl5pPr marL="3086100" indent="-342900">
              <a:spcBef>
                <a:spcPct val="20000"/>
              </a:spcBef>
              <a:buChar char="»"/>
              <a:defRPr sz="3000">
                <a:solidFill>
                  <a:schemeClr val="tx1"/>
                </a:solidFill>
                <a:latin typeface="Times New Roman" panose="02020603050405020304" pitchFamily="18" charset="0"/>
              </a:defRPr>
            </a:lvl5pPr>
            <a:lvl6pPr marL="3771900" indent="-342900" eaLnBrk="0" fontAlgn="base" hangingPunct="0">
              <a:spcBef>
                <a:spcPct val="20000"/>
              </a:spcBef>
              <a:spcAft>
                <a:spcPct val="0"/>
              </a:spcAft>
              <a:buChar char="»"/>
              <a:defRPr sz="3000">
                <a:solidFill>
                  <a:schemeClr val="tx1"/>
                </a:solidFill>
                <a:latin typeface="Times New Roman" panose="02020603050405020304" pitchFamily="18" charset="0"/>
              </a:defRPr>
            </a:lvl6pPr>
            <a:lvl7pPr marL="4457700" indent="-342900" eaLnBrk="0" fontAlgn="base" hangingPunct="0">
              <a:spcBef>
                <a:spcPct val="20000"/>
              </a:spcBef>
              <a:spcAft>
                <a:spcPct val="0"/>
              </a:spcAft>
              <a:buChar char="»"/>
              <a:defRPr sz="3000">
                <a:solidFill>
                  <a:schemeClr val="tx1"/>
                </a:solidFill>
                <a:latin typeface="Times New Roman" panose="02020603050405020304" pitchFamily="18" charset="0"/>
              </a:defRPr>
            </a:lvl7pPr>
            <a:lvl8pPr marL="5143500" indent="-342900" eaLnBrk="0" fontAlgn="base" hangingPunct="0">
              <a:spcBef>
                <a:spcPct val="20000"/>
              </a:spcBef>
              <a:spcAft>
                <a:spcPct val="0"/>
              </a:spcAft>
              <a:buChar char="»"/>
              <a:defRPr sz="3000">
                <a:solidFill>
                  <a:schemeClr val="tx1"/>
                </a:solidFill>
                <a:latin typeface="Times New Roman" panose="02020603050405020304" pitchFamily="18" charset="0"/>
              </a:defRPr>
            </a:lvl8pPr>
            <a:lvl9pPr marL="5829300" indent="-342900" eaLnBrk="0" fontAlgn="base" hangingPunct="0">
              <a:spcBef>
                <a:spcPct val="20000"/>
              </a:spcBef>
              <a:spcAft>
                <a:spcPct val="0"/>
              </a:spcAft>
              <a:buChar char="»"/>
              <a:defRPr sz="3000">
                <a:solidFill>
                  <a:schemeClr val="tx1"/>
                </a:solidFill>
                <a:latin typeface="Times New Roman" panose="02020603050405020304" pitchFamily="18" charset="0"/>
              </a:defRPr>
            </a:lvl9pPr>
          </a:lstStyle>
          <a:p>
            <a:pPr defTabSz="1371600" fontAlgn="base">
              <a:spcBef>
                <a:spcPct val="0"/>
              </a:spcBef>
              <a:spcAft>
                <a:spcPct val="0"/>
              </a:spcAft>
              <a:buNone/>
            </a:pPr>
            <a:fld id="{C38E1FA1-66F7-43C4-8911-FDEE9258209D}" type="slidenum">
              <a:rPr lang="es-ES" altLang="es-CL" sz="2100">
                <a:solidFill>
                  <a:srgbClr val="000000"/>
                </a:solidFill>
              </a:rPr>
              <a:pPr defTabSz="1371600" fontAlgn="base">
                <a:spcBef>
                  <a:spcPct val="0"/>
                </a:spcBef>
                <a:spcAft>
                  <a:spcPct val="0"/>
                </a:spcAft>
                <a:buNone/>
              </a:pPr>
              <a:t>29</a:t>
            </a:fld>
            <a:endParaRPr lang="es-ES" altLang="es-CL" sz="2100">
              <a:solidFill>
                <a:srgbClr val="000000"/>
              </a:solidFill>
            </a:endParaRPr>
          </a:p>
        </p:txBody>
      </p:sp>
      <p:pic>
        <p:nvPicPr>
          <p:cNvPr id="40967" name="Imagen 1">
            <a:extLst>
              <a:ext uri="{FF2B5EF4-FFF2-40B4-BE49-F238E27FC236}">
                <a16:creationId xmlns:a16="http://schemas.microsoft.com/office/drawing/2014/main" id="{835F7185-696E-8B1E-CD1A-1F9407CD6E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058" y="9082088"/>
            <a:ext cx="3300413"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BCA42-84D9-12DD-0F0C-60769385C56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29AB344-0843-71AE-F474-01BE6481ADE7}"/>
              </a:ext>
            </a:extLst>
          </p:cNvPr>
          <p:cNvGrpSpPr/>
          <p:nvPr/>
        </p:nvGrpSpPr>
        <p:grpSpPr>
          <a:xfrm>
            <a:off x="0" y="0"/>
            <a:ext cx="18288000" cy="10287000"/>
            <a:chOff x="0" y="0"/>
            <a:chExt cx="24384000" cy="13716000"/>
          </a:xfrm>
        </p:grpSpPr>
        <p:pic>
          <p:nvPicPr>
            <p:cNvPr id="3" name="Picture 3">
              <a:extLst>
                <a:ext uri="{FF2B5EF4-FFF2-40B4-BE49-F238E27FC236}">
                  <a16:creationId xmlns:a16="http://schemas.microsoft.com/office/drawing/2014/main" id="{71A3EB9C-07EE-E2A6-E43D-E1674B432465}"/>
                </a:ext>
              </a:extLst>
            </p:cNvPr>
            <p:cNvPicPr>
              <a:picLocks noChangeAspect="1"/>
            </p:cNvPicPr>
            <p:nvPr/>
          </p:nvPicPr>
          <p:blipFill>
            <a:blip r:embed="rId3"/>
            <a:srcRect t="7786" b="7786"/>
            <a:stretch>
              <a:fillRect/>
            </a:stretch>
          </p:blipFill>
          <p:spPr>
            <a:xfrm>
              <a:off x="0" y="0"/>
              <a:ext cx="24384000" cy="13716000"/>
            </a:xfrm>
            <a:prstGeom prst="rect">
              <a:avLst/>
            </a:prstGeom>
          </p:spPr>
        </p:pic>
      </p:grpSp>
      <p:grpSp>
        <p:nvGrpSpPr>
          <p:cNvPr id="4" name="Group 4">
            <a:extLst>
              <a:ext uri="{FF2B5EF4-FFF2-40B4-BE49-F238E27FC236}">
                <a16:creationId xmlns:a16="http://schemas.microsoft.com/office/drawing/2014/main" id="{4E34C062-77F8-ADA1-FAF1-274A1CE25BF9}"/>
              </a:ext>
            </a:extLst>
          </p:cNvPr>
          <p:cNvGrpSpPr/>
          <p:nvPr/>
        </p:nvGrpSpPr>
        <p:grpSpPr>
          <a:xfrm>
            <a:off x="2074588" y="2044931"/>
            <a:ext cx="14081459" cy="4446640"/>
            <a:chOff x="150155" y="1293096"/>
            <a:chExt cx="18775279" cy="5928852"/>
          </a:xfrm>
        </p:grpSpPr>
        <p:sp>
          <p:nvSpPr>
            <p:cNvPr id="5" name="TextBox 5">
              <a:extLst>
                <a:ext uri="{FF2B5EF4-FFF2-40B4-BE49-F238E27FC236}">
                  <a16:creationId xmlns:a16="http://schemas.microsoft.com/office/drawing/2014/main" id="{2AF259A4-D0A2-70AD-A287-C545A21E995B}"/>
                </a:ext>
              </a:extLst>
            </p:cNvPr>
            <p:cNvSpPr txBox="1"/>
            <p:nvPr/>
          </p:nvSpPr>
          <p:spPr>
            <a:xfrm rot="20917560">
              <a:off x="614048" y="3946778"/>
              <a:ext cx="18311386" cy="3275170"/>
            </a:xfrm>
            <a:prstGeom prst="rect">
              <a:avLst/>
            </a:prstGeom>
          </p:spPr>
          <p:txBody>
            <a:bodyPr lIns="0" tIns="0" rIns="0" bIns="0" rtlCol="0" anchor="t">
              <a:spAutoFit/>
            </a:bodyPr>
            <a:lstStyle/>
            <a:p>
              <a:pPr algn="ctr">
                <a:lnSpc>
                  <a:spcPts val="17800"/>
                </a:lnSpc>
              </a:pPr>
              <a:r>
                <a:rPr lang="es-CL" sz="22250" b="1" i="1" noProof="0" dirty="0">
                  <a:solidFill>
                    <a:srgbClr val="B49EFE"/>
                  </a:solidFill>
                  <a:latin typeface="Rahong Semi-Bold Italics"/>
                  <a:ea typeface="Rahong Semi-Bold Italics"/>
                  <a:cs typeface="Rahong Semi-Bold Italics"/>
                  <a:sym typeface="Rahong Semi-Bold Italics"/>
                </a:rPr>
                <a:t>QUÍMICA ORGÁNICA</a:t>
              </a:r>
            </a:p>
          </p:txBody>
        </p:sp>
        <p:sp>
          <p:nvSpPr>
            <p:cNvPr id="6" name="TextBox 6">
              <a:extLst>
                <a:ext uri="{FF2B5EF4-FFF2-40B4-BE49-F238E27FC236}">
                  <a16:creationId xmlns:a16="http://schemas.microsoft.com/office/drawing/2014/main" id="{47AB7F6F-9892-4344-6B1C-BAA95410D9B3}"/>
                </a:ext>
              </a:extLst>
            </p:cNvPr>
            <p:cNvSpPr txBox="1"/>
            <p:nvPr/>
          </p:nvSpPr>
          <p:spPr>
            <a:xfrm rot="20917560">
              <a:off x="150155" y="1293096"/>
              <a:ext cx="17964347" cy="1743128"/>
            </a:xfrm>
            <a:prstGeom prst="rect">
              <a:avLst/>
            </a:prstGeom>
          </p:spPr>
          <p:txBody>
            <a:bodyPr lIns="0" tIns="0" rIns="0" bIns="0" rtlCol="0" anchor="t">
              <a:spAutoFit/>
            </a:bodyPr>
            <a:lstStyle/>
            <a:p>
              <a:pPr algn="ctr">
                <a:lnSpc>
                  <a:spcPts val="8439"/>
                </a:lnSpc>
              </a:pPr>
              <a:r>
                <a:rPr lang="es-CL" sz="12983" noProof="0" dirty="0">
                  <a:solidFill>
                    <a:srgbClr val="004754"/>
                  </a:solidFill>
                  <a:latin typeface="Handelson Three"/>
                  <a:ea typeface="Handelson Three"/>
                  <a:cs typeface="Handelson Three"/>
                  <a:sym typeface="Handelson Three"/>
                </a:rPr>
                <a:t>Unidad 4</a:t>
              </a:r>
            </a:p>
          </p:txBody>
        </p:sp>
      </p:grpSp>
      <p:pic>
        <p:nvPicPr>
          <p:cNvPr id="7" name="Picture 3">
            <a:extLst>
              <a:ext uri="{FF2B5EF4-FFF2-40B4-BE49-F238E27FC236}">
                <a16:creationId xmlns:a16="http://schemas.microsoft.com/office/drawing/2014/main" id="{0528345A-9133-EA81-2075-7B68249071A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65" t="25742" b="33597"/>
          <a:stretch/>
        </p:blipFill>
        <p:spPr>
          <a:xfrm>
            <a:off x="0" y="-114300"/>
            <a:ext cx="6059365" cy="1905000"/>
          </a:xfrm>
          <a:prstGeom prst="rect">
            <a:avLst/>
          </a:prstGeom>
        </p:spPr>
      </p:pic>
    </p:spTree>
    <p:extLst>
      <p:ext uri="{BB962C8B-B14F-4D97-AF65-F5344CB8AC3E}">
        <p14:creationId xmlns:p14="http://schemas.microsoft.com/office/powerpoint/2010/main" val="4017309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A648DAC-B700-7EDA-12DB-608E5FA70D3D}"/>
              </a:ext>
            </a:extLst>
          </p:cNvPr>
          <p:cNvSpPr>
            <a:spLocks noGrp="1" noChangeArrowheads="1"/>
          </p:cNvSpPr>
          <p:nvPr>
            <p:ph type="title"/>
          </p:nvPr>
        </p:nvSpPr>
        <p:spPr>
          <a:xfrm>
            <a:off x="2555083" y="390526"/>
            <a:ext cx="13177838" cy="1188245"/>
          </a:xfrm>
        </p:spPr>
        <p:txBody>
          <a:bodyPr/>
          <a:lstStyle/>
          <a:p>
            <a:pPr eaLnBrk="1" hangingPunct="1"/>
            <a:r>
              <a:rPr lang="es-ES" altLang="es-CL" sz="5400"/>
              <a:t>¿Cómo se nombran los ácidos carboxílicos? </a:t>
            </a:r>
          </a:p>
        </p:txBody>
      </p:sp>
      <p:sp>
        <p:nvSpPr>
          <p:cNvPr id="43011" name="Rectangle 3">
            <a:extLst>
              <a:ext uri="{FF2B5EF4-FFF2-40B4-BE49-F238E27FC236}">
                <a16:creationId xmlns:a16="http://schemas.microsoft.com/office/drawing/2014/main" id="{3A4EA66B-738C-5121-F9A1-0EA6A7EE0A99}"/>
              </a:ext>
            </a:extLst>
          </p:cNvPr>
          <p:cNvSpPr>
            <a:spLocks noGrp="1" noChangeArrowheads="1"/>
          </p:cNvSpPr>
          <p:nvPr>
            <p:ph type="body" idx="1"/>
          </p:nvPr>
        </p:nvSpPr>
        <p:spPr>
          <a:xfrm>
            <a:off x="3419475" y="3738563"/>
            <a:ext cx="11658600" cy="6172200"/>
          </a:xfrm>
        </p:spPr>
        <p:txBody>
          <a:bodyPr/>
          <a:lstStyle/>
          <a:p>
            <a:pPr eaLnBrk="1" hangingPunct="1"/>
            <a:r>
              <a:rPr lang="es-ES" altLang="es-CL" sz="4200"/>
              <a:t>Sigue las mismas reglas que para los aldehídos, solo que comienzan a nombrarse con la palabra </a:t>
            </a:r>
            <a:r>
              <a:rPr lang="es-ES" altLang="es-CL" sz="4200" i="1"/>
              <a:t>ácido </a:t>
            </a:r>
            <a:r>
              <a:rPr lang="es-ES" altLang="es-CL" sz="4200"/>
              <a:t>y se cambia la terminación </a:t>
            </a:r>
            <a:r>
              <a:rPr lang="es-ES" altLang="es-CL" sz="4200">
                <a:solidFill>
                  <a:srgbClr val="FF0000"/>
                </a:solidFill>
              </a:rPr>
              <a:t>"al" </a:t>
            </a:r>
            <a:r>
              <a:rPr lang="es-ES" altLang="es-CL" sz="4200"/>
              <a:t>del aldehído por </a:t>
            </a:r>
            <a:r>
              <a:rPr lang="es-ES" altLang="es-CL" sz="4200">
                <a:solidFill>
                  <a:srgbClr val="FF0000"/>
                </a:solidFill>
              </a:rPr>
              <a:t>"oico"</a:t>
            </a:r>
          </a:p>
        </p:txBody>
      </p:sp>
      <p:pic>
        <p:nvPicPr>
          <p:cNvPr id="43012" name="Picture 5" descr="Image14324">
            <a:extLst>
              <a:ext uri="{FF2B5EF4-FFF2-40B4-BE49-F238E27FC236}">
                <a16:creationId xmlns:a16="http://schemas.microsoft.com/office/drawing/2014/main" id="{B3D4BC4F-5C10-5435-37FF-8D34CCC74D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170" y="6655595"/>
            <a:ext cx="11775281"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6">
            <a:extLst>
              <a:ext uri="{FF2B5EF4-FFF2-40B4-BE49-F238E27FC236}">
                <a16:creationId xmlns:a16="http://schemas.microsoft.com/office/drawing/2014/main" id="{1FEA0352-27F0-1693-DF0D-11062844905F}"/>
              </a:ext>
            </a:extLst>
          </p:cNvPr>
          <p:cNvSpPr>
            <a:spLocks noChangeArrowheads="1"/>
          </p:cNvSpPr>
          <p:nvPr/>
        </p:nvSpPr>
        <p:spPr bwMode="auto">
          <a:xfrm>
            <a:off x="3202783" y="8511273"/>
            <a:ext cx="117752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1371600" fontAlgn="base">
              <a:spcBef>
                <a:spcPct val="0"/>
              </a:spcBef>
              <a:spcAft>
                <a:spcPct val="0"/>
              </a:spcAft>
              <a:buNone/>
            </a:pPr>
            <a:r>
              <a:rPr lang="es-ES" altLang="es-CL" sz="3600">
                <a:solidFill>
                  <a:srgbClr val="000000"/>
                </a:solidFill>
              </a:rPr>
              <a:t>ácido metanoico      ácido etanoico           ácido propanoico </a:t>
            </a:r>
          </a:p>
        </p:txBody>
      </p:sp>
      <p:sp>
        <p:nvSpPr>
          <p:cNvPr id="43014" name="5 Marcador de número de diapositiva">
            <a:extLst>
              <a:ext uri="{FF2B5EF4-FFF2-40B4-BE49-F238E27FC236}">
                <a16:creationId xmlns:a16="http://schemas.microsoft.com/office/drawing/2014/main" id="{223E36B2-237A-1825-AA75-4CA76C4C2C9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800">
                <a:solidFill>
                  <a:schemeClr val="tx1"/>
                </a:solidFill>
                <a:latin typeface="Times New Roman" panose="02020603050405020304" pitchFamily="18" charset="0"/>
              </a:defRPr>
            </a:lvl1pPr>
            <a:lvl2pPr marL="1114425" indent="-428625">
              <a:spcBef>
                <a:spcPct val="20000"/>
              </a:spcBef>
              <a:buChar char="–"/>
              <a:defRPr sz="4200">
                <a:solidFill>
                  <a:schemeClr val="tx1"/>
                </a:solidFill>
                <a:latin typeface="Times New Roman" panose="02020603050405020304" pitchFamily="18" charset="0"/>
              </a:defRPr>
            </a:lvl2pPr>
            <a:lvl3pPr marL="1714500" indent="-342900">
              <a:spcBef>
                <a:spcPct val="20000"/>
              </a:spcBef>
              <a:buChar char="•"/>
              <a:defRPr sz="3600">
                <a:solidFill>
                  <a:schemeClr val="tx1"/>
                </a:solidFill>
                <a:latin typeface="Times New Roman" panose="02020603050405020304" pitchFamily="18" charset="0"/>
              </a:defRPr>
            </a:lvl3pPr>
            <a:lvl4pPr marL="2400300" indent="-342900">
              <a:spcBef>
                <a:spcPct val="20000"/>
              </a:spcBef>
              <a:buChar char="–"/>
              <a:defRPr sz="3000">
                <a:solidFill>
                  <a:schemeClr val="tx1"/>
                </a:solidFill>
                <a:latin typeface="Times New Roman" panose="02020603050405020304" pitchFamily="18" charset="0"/>
              </a:defRPr>
            </a:lvl4pPr>
            <a:lvl5pPr marL="3086100" indent="-342900">
              <a:spcBef>
                <a:spcPct val="20000"/>
              </a:spcBef>
              <a:buChar char="»"/>
              <a:defRPr sz="3000">
                <a:solidFill>
                  <a:schemeClr val="tx1"/>
                </a:solidFill>
                <a:latin typeface="Times New Roman" panose="02020603050405020304" pitchFamily="18" charset="0"/>
              </a:defRPr>
            </a:lvl5pPr>
            <a:lvl6pPr marL="3771900" indent="-342900" eaLnBrk="0" fontAlgn="base" hangingPunct="0">
              <a:spcBef>
                <a:spcPct val="20000"/>
              </a:spcBef>
              <a:spcAft>
                <a:spcPct val="0"/>
              </a:spcAft>
              <a:buChar char="»"/>
              <a:defRPr sz="3000">
                <a:solidFill>
                  <a:schemeClr val="tx1"/>
                </a:solidFill>
                <a:latin typeface="Times New Roman" panose="02020603050405020304" pitchFamily="18" charset="0"/>
              </a:defRPr>
            </a:lvl6pPr>
            <a:lvl7pPr marL="4457700" indent="-342900" eaLnBrk="0" fontAlgn="base" hangingPunct="0">
              <a:spcBef>
                <a:spcPct val="20000"/>
              </a:spcBef>
              <a:spcAft>
                <a:spcPct val="0"/>
              </a:spcAft>
              <a:buChar char="»"/>
              <a:defRPr sz="3000">
                <a:solidFill>
                  <a:schemeClr val="tx1"/>
                </a:solidFill>
                <a:latin typeface="Times New Roman" panose="02020603050405020304" pitchFamily="18" charset="0"/>
              </a:defRPr>
            </a:lvl7pPr>
            <a:lvl8pPr marL="5143500" indent="-342900" eaLnBrk="0" fontAlgn="base" hangingPunct="0">
              <a:spcBef>
                <a:spcPct val="20000"/>
              </a:spcBef>
              <a:spcAft>
                <a:spcPct val="0"/>
              </a:spcAft>
              <a:buChar char="»"/>
              <a:defRPr sz="3000">
                <a:solidFill>
                  <a:schemeClr val="tx1"/>
                </a:solidFill>
                <a:latin typeface="Times New Roman" panose="02020603050405020304" pitchFamily="18" charset="0"/>
              </a:defRPr>
            </a:lvl8pPr>
            <a:lvl9pPr marL="5829300" indent="-342900" eaLnBrk="0" fontAlgn="base" hangingPunct="0">
              <a:spcBef>
                <a:spcPct val="20000"/>
              </a:spcBef>
              <a:spcAft>
                <a:spcPct val="0"/>
              </a:spcAft>
              <a:buChar char="»"/>
              <a:defRPr sz="3000">
                <a:solidFill>
                  <a:schemeClr val="tx1"/>
                </a:solidFill>
                <a:latin typeface="Times New Roman" panose="02020603050405020304" pitchFamily="18" charset="0"/>
              </a:defRPr>
            </a:lvl9pPr>
          </a:lstStyle>
          <a:p>
            <a:pPr defTabSz="1371600" fontAlgn="base">
              <a:spcBef>
                <a:spcPct val="0"/>
              </a:spcBef>
              <a:spcAft>
                <a:spcPct val="0"/>
              </a:spcAft>
              <a:buNone/>
            </a:pPr>
            <a:fld id="{B02705BD-880A-405A-9A5A-2741AAB1A2F6}" type="slidenum">
              <a:rPr lang="es-ES" altLang="es-CL" sz="2100">
                <a:solidFill>
                  <a:srgbClr val="000000"/>
                </a:solidFill>
              </a:rPr>
              <a:pPr defTabSz="1371600" fontAlgn="base">
                <a:spcBef>
                  <a:spcPct val="0"/>
                </a:spcBef>
                <a:spcAft>
                  <a:spcPct val="0"/>
                </a:spcAft>
                <a:buNone/>
              </a:pPr>
              <a:t>30</a:t>
            </a:fld>
            <a:endParaRPr lang="es-ES" altLang="es-CL" sz="2100">
              <a:solidFill>
                <a:srgbClr val="000000"/>
              </a:solidFill>
            </a:endParaRPr>
          </a:p>
        </p:txBody>
      </p:sp>
      <p:pic>
        <p:nvPicPr>
          <p:cNvPr id="43015" name="Picture 5">
            <a:extLst>
              <a:ext uri="{FF2B5EF4-FFF2-40B4-BE49-F238E27FC236}">
                <a16:creationId xmlns:a16="http://schemas.microsoft.com/office/drawing/2014/main" id="{73D8D3C4-4F02-3A0B-F9E0-FB4D619606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2113" y="2012157"/>
            <a:ext cx="218598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4">
            <a:extLst>
              <a:ext uri="{FF2B5EF4-FFF2-40B4-BE49-F238E27FC236}">
                <a16:creationId xmlns:a16="http://schemas.microsoft.com/office/drawing/2014/main" id="{AC30491B-FE4B-8AB4-BDFB-65C68DB54B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1158" y="1688308"/>
            <a:ext cx="3157538"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Imagen 1">
            <a:extLst>
              <a:ext uri="{FF2B5EF4-FFF2-40B4-BE49-F238E27FC236}">
                <a16:creationId xmlns:a16="http://schemas.microsoft.com/office/drawing/2014/main" id="{4FBACD51-59F2-EAEF-C703-824E54737A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9513" y="9332120"/>
            <a:ext cx="3300413"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ítulo 1">
            <a:extLst>
              <a:ext uri="{FF2B5EF4-FFF2-40B4-BE49-F238E27FC236}">
                <a16:creationId xmlns:a16="http://schemas.microsoft.com/office/drawing/2014/main" id="{3E47C5F5-31BB-7C79-CCAB-B673F52335AE}"/>
              </a:ext>
            </a:extLst>
          </p:cNvPr>
          <p:cNvSpPr>
            <a:spLocks noGrp="1" noChangeArrowheads="1"/>
          </p:cNvSpPr>
          <p:nvPr>
            <p:ph type="title"/>
          </p:nvPr>
        </p:nvSpPr>
        <p:spPr/>
        <p:txBody>
          <a:bodyPr/>
          <a:lstStyle/>
          <a:p>
            <a:r>
              <a:rPr lang="es-MX" altLang="es-CL"/>
              <a:t>Eteres</a:t>
            </a:r>
            <a:endParaRPr lang="es-CL" altLang="es-CL"/>
          </a:p>
        </p:txBody>
      </p:sp>
      <p:sp>
        <p:nvSpPr>
          <p:cNvPr id="45059" name="Marcador de contenido 2">
            <a:extLst>
              <a:ext uri="{FF2B5EF4-FFF2-40B4-BE49-F238E27FC236}">
                <a16:creationId xmlns:a16="http://schemas.microsoft.com/office/drawing/2014/main" id="{773869DC-1A40-986C-7E91-D5EE0039DA4E}"/>
              </a:ext>
            </a:extLst>
          </p:cNvPr>
          <p:cNvSpPr>
            <a:spLocks noGrp="1" noChangeArrowheads="1"/>
          </p:cNvSpPr>
          <p:nvPr>
            <p:ph idx="1"/>
          </p:nvPr>
        </p:nvSpPr>
        <p:spPr/>
        <p:txBody>
          <a:bodyPr/>
          <a:lstStyle/>
          <a:p>
            <a:r>
              <a:rPr lang="es-MX" altLang="es-CL"/>
              <a:t>Los éteres son sustancias en las que dos cadenas carbonadas se encuentran separadas por un átomo de oxígeno. Su fórmula general es R-O-R'</a:t>
            </a:r>
            <a:endParaRPr lang="es-CL" altLang="es-CL"/>
          </a:p>
        </p:txBody>
      </p:sp>
      <p:sp>
        <p:nvSpPr>
          <p:cNvPr id="45060" name="Marcador de pie de página 3">
            <a:extLst>
              <a:ext uri="{FF2B5EF4-FFF2-40B4-BE49-F238E27FC236}">
                <a16:creationId xmlns:a16="http://schemas.microsoft.com/office/drawing/2014/main" id="{D0B0BFFA-9BC9-2C75-6B2F-4B2D03CD3E8D}"/>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800">
                <a:solidFill>
                  <a:schemeClr val="tx1"/>
                </a:solidFill>
                <a:latin typeface="Times New Roman" panose="02020603050405020304" pitchFamily="18" charset="0"/>
              </a:defRPr>
            </a:lvl1pPr>
            <a:lvl2pPr marL="1114425" indent="-428625">
              <a:spcBef>
                <a:spcPct val="20000"/>
              </a:spcBef>
              <a:buChar char="–"/>
              <a:defRPr sz="4200">
                <a:solidFill>
                  <a:schemeClr val="tx1"/>
                </a:solidFill>
                <a:latin typeface="Times New Roman" panose="02020603050405020304" pitchFamily="18" charset="0"/>
              </a:defRPr>
            </a:lvl2pPr>
            <a:lvl3pPr marL="1714500" indent="-342900">
              <a:spcBef>
                <a:spcPct val="20000"/>
              </a:spcBef>
              <a:buChar char="•"/>
              <a:defRPr sz="3600">
                <a:solidFill>
                  <a:schemeClr val="tx1"/>
                </a:solidFill>
                <a:latin typeface="Times New Roman" panose="02020603050405020304" pitchFamily="18" charset="0"/>
              </a:defRPr>
            </a:lvl3pPr>
            <a:lvl4pPr marL="2400300" indent="-342900">
              <a:spcBef>
                <a:spcPct val="20000"/>
              </a:spcBef>
              <a:buChar char="–"/>
              <a:defRPr sz="3000">
                <a:solidFill>
                  <a:schemeClr val="tx1"/>
                </a:solidFill>
                <a:latin typeface="Times New Roman" panose="02020603050405020304" pitchFamily="18" charset="0"/>
              </a:defRPr>
            </a:lvl4pPr>
            <a:lvl5pPr marL="3086100" indent="-342900">
              <a:spcBef>
                <a:spcPct val="20000"/>
              </a:spcBef>
              <a:buChar char="»"/>
              <a:defRPr sz="3000">
                <a:solidFill>
                  <a:schemeClr val="tx1"/>
                </a:solidFill>
                <a:latin typeface="Times New Roman" panose="02020603050405020304" pitchFamily="18" charset="0"/>
              </a:defRPr>
            </a:lvl5pPr>
            <a:lvl6pPr marL="3771900" indent="-342900" eaLnBrk="0" fontAlgn="base" hangingPunct="0">
              <a:spcBef>
                <a:spcPct val="20000"/>
              </a:spcBef>
              <a:spcAft>
                <a:spcPct val="0"/>
              </a:spcAft>
              <a:buChar char="»"/>
              <a:defRPr sz="3000">
                <a:solidFill>
                  <a:schemeClr val="tx1"/>
                </a:solidFill>
                <a:latin typeface="Times New Roman" panose="02020603050405020304" pitchFamily="18" charset="0"/>
              </a:defRPr>
            </a:lvl6pPr>
            <a:lvl7pPr marL="4457700" indent="-342900" eaLnBrk="0" fontAlgn="base" hangingPunct="0">
              <a:spcBef>
                <a:spcPct val="20000"/>
              </a:spcBef>
              <a:spcAft>
                <a:spcPct val="0"/>
              </a:spcAft>
              <a:buChar char="»"/>
              <a:defRPr sz="3000">
                <a:solidFill>
                  <a:schemeClr val="tx1"/>
                </a:solidFill>
                <a:latin typeface="Times New Roman" panose="02020603050405020304" pitchFamily="18" charset="0"/>
              </a:defRPr>
            </a:lvl7pPr>
            <a:lvl8pPr marL="5143500" indent="-342900" eaLnBrk="0" fontAlgn="base" hangingPunct="0">
              <a:spcBef>
                <a:spcPct val="20000"/>
              </a:spcBef>
              <a:spcAft>
                <a:spcPct val="0"/>
              </a:spcAft>
              <a:buChar char="»"/>
              <a:defRPr sz="3000">
                <a:solidFill>
                  <a:schemeClr val="tx1"/>
                </a:solidFill>
                <a:latin typeface="Times New Roman" panose="02020603050405020304" pitchFamily="18" charset="0"/>
              </a:defRPr>
            </a:lvl8pPr>
            <a:lvl9pPr marL="5829300" indent="-342900" eaLnBrk="0" fontAlgn="base" hangingPunct="0">
              <a:spcBef>
                <a:spcPct val="20000"/>
              </a:spcBef>
              <a:spcAft>
                <a:spcPct val="0"/>
              </a:spcAft>
              <a:buChar char="»"/>
              <a:defRPr sz="3000">
                <a:solidFill>
                  <a:schemeClr val="tx1"/>
                </a:solidFill>
                <a:latin typeface="Times New Roman" panose="02020603050405020304" pitchFamily="18" charset="0"/>
              </a:defRPr>
            </a:lvl9pPr>
          </a:lstStyle>
          <a:p>
            <a:pPr>
              <a:spcBef>
                <a:spcPct val="0"/>
              </a:spcBef>
              <a:buFontTx/>
              <a:buNone/>
            </a:pPr>
            <a:endParaRPr lang="es-CL" altLang="es-CL" sz="2100"/>
          </a:p>
        </p:txBody>
      </p:sp>
      <p:sp>
        <p:nvSpPr>
          <p:cNvPr id="45061" name="Marcador de número de diapositiva 4">
            <a:extLst>
              <a:ext uri="{FF2B5EF4-FFF2-40B4-BE49-F238E27FC236}">
                <a16:creationId xmlns:a16="http://schemas.microsoft.com/office/drawing/2014/main" id="{576F4C2D-C788-6429-DBC1-724B466EE53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800">
                <a:solidFill>
                  <a:schemeClr val="tx1"/>
                </a:solidFill>
                <a:latin typeface="Times New Roman" panose="02020603050405020304" pitchFamily="18" charset="0"/>
              </a:defRPr>
            </a:lvl1pPr>
            <a:lvl2pPr marL="1114425" indent="-428625">
              <a:spcBef>
                <a:spcPct val="20000"/>
              </a:spcBef>
              <a:buChar char="–"/>
              <a:defRPr sz="4200">
                <a:solidFill>
                  <a:schemeClr val="tx1"/>
                </a:solidFill>
                <a:latin typeface="Times New Roman" panose="02020603050405020304" pitchFamily="18" charset="0"/>
              </a:defRPr>
            </a:lvl2pPr>
            <a:lvl3pPr marL="1714500" indent="-342900">
              <a:spcBef>
                <a:spcPct val="20000"/>
              </a:spcBef>
              <a:buChar char="•"/>
              <a:defRPr sz="3600">
                <a:solidFill>
                  <a:schemeClr val="tx1"/>
                </a:solidFill>
                <a:latin typeface="Times New Roman" panose="02020603050405020304" pitchFamily="18" charset="0"/>
              </a:defRPr>
            </a:lvl3pPr>
            <a:lvl4pPr marL="2400300" indent="-342900">
              <a:spcBef>
                <a:spcPct val="20000"/>
              </a:spcBef>
              <a:buChar char="–"/>
              <a:defRPr sz="3000">
                <a:solidFill>
                  <a:schemeClr val="tx1"/>
                </a:solidFill>
                <a:latin typeface="Times New Roman" panose="02020603050405020304" pitchFamily="18" charset="0"/>
              </a:defRPr>
            </a:lvl4pPr>
            <a:lvl5pPr marL="3086100" indent="-342900">
              <a:spcBef>
                <a:spcPct val="20000"/>
              </a:spcBef>
              <a:buChar char="»"/>
              <a:defRPr sz="3000">
                <a:solidFill>
                  <a:schemeClr val="tx1"/>
                </a:solidFill>
                <a:latin typeface="Times New Roman" panose="02020603050405020304" pitchFamily="18" charset="0"/>
              </a:defRPr>
            </a:lvl5pPr>
            <a:lvl6pPr marL="3771900" indent="-342900" eaLnBrk="0" fontAlgn="base" hangingPunct="0">
              <a:spcBef>
                <a:spcPct val="20000"/>
              </a:spcBef>
              <a:spcAft>
                <a:spcPct val="0"/>
              </a:spcAft>
              <a:buChar char="»"/>
              <a:defRPr sz="3000">
                <a:solidFill>
                  <a:schemeClr val="tx1"/>
                </a:solidFill>
                <a:latin typeface="Times New Roman" panose="02020603050405020304" pitchFamily="18" charset="0"/>
              </a:defRPr>
            </a:lvl6pPr>
            <a:lvl7pPr marL="4457700" indent="-342900" eaLnBrk="0" fontAlgn="base" hangingPunct="0">
              <a:spcBef>
                <a:spcPct val="20000"/>
              </a:spcBef>
              <a:spcAft>
                <a:spcPct val="0"/>
              </a:spcAft>
              <a:buChar char="»"/>
              <a:defRPr sz="3000">
                <a:solidFill>
                  <a:schemeClr val="tx1"/>
                </a:solidFill>
                <a:latin typeface="Times New Roman" panose="02020603050405020304" pitchFamily="18" charset="0"/>
              </a:defRPr>
            </a:lvl7pPr>
            <a:lvl8pPr marL="5143500" indent="-342900" eaLnBrk="0" fontAlgn="base" hangingPunct="0">
              <a:spcBef>
                <a:spcPct val="20000"/>
              </a:spcBef>
              <a:spcAft>
                <a:spcPct val="0"/>
              </a:spcAft>
              <a:buChar char="»"/>
              <a:defRPr sz="3000">
                <a:solidFill>
                  <a:schemeClr val="tx1"/>
                </a:solidFill>
                <a:latin typeface="Times New Roman" panose="02020603050405020304" pitchFamily="18" charset="0"/>
              </a:defRPr>
            </a:lvl8pPr>
            <a:lvl9pPr marL="5829300" indent="-342900" eaLnBrk="0" fontAlgn="base" hangingPunct="0">
              <a:spcBef>
                <a:spcPct val="20000"/>
              </a:spcBef>
              <a:spcAft>
                <a:spcPct val="0"/>
              </a:spcAft>
              <a:buChar char="»"/>
              <a:defRPr sz="3000">
                <a:solidFill>
                  <a:schemeClr val="tx1"/>
                </a:solidFill>
                <a:latin typeface="Times New Roman" panose="02020603050405020304" pitchFamily="18" charset="0"/>
              </a:defRPr>
            </a:lvl9pPr>
          </a:lstStyle>
          <a:p>
            <a:pPr>
              <a:spcBef>
                <a:spcPct val="0"/>
              </a:spcBef>
              <a:buFontTx/>
              <a:buNone/>
            </a:pPr>
            <a:fld id="{A86912E9-F264-424A-A88D-2B90C62C5A7D}" type="slidenum">
              <a:rPr lang="es-ES" altLang="es-CL" sz="2100"/>
              <a:pPr>
                <a:spcBef>
                  <a:spcPct val="0"/>
                </a:spcBef>
                <a:buFontTx/>
                <a:buNone/>
              </a:pPr>
              <a:t>31</a:t>
            </a:fld>
            <a:endParaRPr lang="es-ES" altLang="es-CL" sz="21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ítulo 1">
            <a:extLst>
              <a:ext uri="{FF2B5EF4-FFF2-40B4-BE49-F238E27FC236}">
                <a16:creationId xmlns:a16="http://schemas.microsoft.com/office/drawing/2014/main" id="{2615885A-CB38-AE20-30CB-521A2E451CE2}"/>
              </a:ext>
            </a:extLst>
          </p:cNvPr>
          <p:cNvSpPr>
            <a:spLocks noGrp="1" noChangeArrowheads="1"/>
          </p:cNvSpPr>
          <p:nvPr>
            <p:ph type="title"/>
          </p:nvPr>
        </p:nvSpPr>
        <p:spPr>
          <a:xfrm>
            <a:off x="1473994" y="183357"/>
            <a:ext cx="11658602" cy="1714500"/>
          </a:xfrm>
        </p:spPr>
        <p:txBody>
          <a:bodyPr/>
          <a:lstStyle/>
          <a:p>
            <a:r>
              <a:rPr lang="es-MX" altLang="es-CL"/>
              <a:t>¿Cómo nombrarlos?</a:t>
            </a:r>
            <a:endParaRPr lang="es-CL" altLang="es-CL"/>
          </a:p>
        </p:txBody>
      </p:sp>
      <p:sp>
        <p:nvSpPr>
          <p:cNvPr id="46083" name="Marcador de contenido 2">
            <a:extLst>
              <a:ext uri="{FF2B5EF4-FFF2-40B4-BE49-F238E27FC236}">
                <a16:creationId xmlns:a16="http://schemas.microsoft.com/office/drawing/2014/main" id="{399CC97F-ACA1-F6D2-D113-88C8226AD720}"/>
              </a:ext>
            </a:extLst>
          </p:cNvPr>
          <p:cNvSpPr>
            <a:spLocks noGrp="1" noChangeArrowheads="1"/>
          </p:cNvSpPr>
          <p:nvPr>
            <p:ph idx="1"/>
          </p:nvPr>
        </p:nvSpPr>
        <p:spPr>
          <a:xfrm>
            <a:off x="3121820" y="1595438"/>
            <a:ext cx="11658600" cy="6172200"/>
          </a:xfrm>
        </p:spPr>
        <p:txBody>
          <a:bodyPr/>
          <a:lstStyle/>
          <a:p>
            <a:r>
              <a:rPr lang="es-MX" altLang="es-CL"/>
              <a:t>La nomenclatura funcional (IUPAC) nombra los éteres como derivados de dos grupos alquilo, </a:t>
            </a:r>
            <a:r>
              <a:rPr lang="es-MX" altLang="es-CL" b="1"/>
              <a:t>ordenados alfabéticamente</a:t>
            </a:r>
            <a:r>
              <a:rPr lang="es-MX" altLang="es-CL"/>
              <a:t>, terminando el nombre en la palabra éter.</a:t>
            </a:r>
          </a:p>
          <a:p>
            <a:endParaRPr lang="es-CL" altLang="es-CL"/>
          </a:p>
        </p:txBody>
      </p:sp>
      <p:sp>
        <p:nvSpPr>
          <p:cNvPr id="46084" name="Marcador de pie de página 3">
            <a:extLst>
              <a:ext uri="{FF2B5EF4-FFF2-40B4-BE49-F238E27FC236}">
                <a16:creationId xmlns:a16="http://schemas.microsoft.com/office/drawing/2014/main" id="{E9B25D5B-7F2C-386B-78B4-76B282711511}"/>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800">
                <a:solidFill>
                  <a:schemeClr val="tx1"/>
                </a:solidFill>
                <a:latin typeface="Times New Roman" panose="02020603050405020304" pitchFamily="18" charset="0"/>
              </a:defRPr>
            </a:lvl1pPr>
            <a:lvl2pPr marL="1114425" indent="-428625">
              <a:spcBef>
                <a:spcPct val="20000"/>
              </a:spcBef>
              <a:buChar char="–"/>
              <a:defRPr sz="4200">
                <a:solidFill>
                  <a:schemeClr val="tx1"/>
                </a:solidFill>
                <a:latin typeface="Times New Roman" panose="02020603050405020304" pitchFamily="18" charset="0"/>
              </a:defRPr>
            </a:lvl2pPr>
            <a:lvl3pPr marL="1714500" indent="-342900">
              <a:spcBef>
                <a:spcPct val="20000"/>
              </a:spcBef>
              <a:buChar char="•"/>
              <a:defRPr sz="3600">
                <a:solidFill>
                  <a:schemeClr val="tx1"/>
                </a:solidFill>
                <a:latin typeface="Times New Roman" panose="02020603050405020304" pitchFamily="18" charset="0"/>
              </a:defRPr>
            </a:lvl3pPr>
            <a:lvl4pPr marL="2400300" indent="-342900">
              <a:spcBef>
                <a:spcPct val="20000"/>
              </a:spcBef>
              <a:buChar char="–"/>
              <a:defRPr sz="3000">
                <a:solidFill>
                  <a:schemeClr val="tx1"/>
                </a:solidFill>
                <a:latin typeface="Times New Roman" panose="02020603050405020304" pitchFamily="18" charset="0"/>
              </a:defRPr>
            </a:lvl4pPr>
            <a:lvl5pPr marL="3086100" indent="-342900">
              <a:spcBef>
                <a:spcPct val="20000"/>
              </a:spcBef>
              <a:buChar char="»"/>
              <a:defRPr sz="3000">
                <a:solidFill>
                  <a:schemeClr val="tx1"/>
                </a:solidFill>
                <a:latin typeface="Times New Roman" panose="02020603050405020304" pitchFamily="18" charset="0"/>
              </a:defRPr>
            </a:lvl5pPr>
            <a:lvl6pPr marL="3771900" indent="-342900" eaLnBrk="0" fontAlgn="base" hangingPunct="0">
              <a:spcBef>
                <a:spcPct val="20000"/>
              </a:spcBef>
              <a:spcAft>
                <a:spcPct val="0"/>
              </a:spcAft>
              <a:buChar char="»"/>
              <a:defRPr sz="3000">
                <a:solidFill>
                  <a:schemeClr val="tx1"/>
                </a:solidFill>
                <a:latin typeface="Times New Roman" panose="02020603050405020304" pitchFamily="18" charset="0"/>
              </a:defRPr>
            </a:lvl6pPr>
            <a:lvl7pPr marL="4457700" indent="-342900" eaLnBrk="0" fontAlgn="base" hangingPunct="0">
              <a:spcBef>
                <a:spcPct val="20000"/>
              </a:spcBef>
              <a:spcAft>
                <a:spcPct val="0"/>
              </a:spcAft>
              <a:buChar char="»"/>
              <a:defRPr sz="3000">
                <a:solidFill>
                  <a:schemeClr val="tx1"/>
                </a:solidFill>
                <a:latin typeface="Times New Roman" panose="02020603050405020304" pitchFamily="18" charset="0"/>
              </a:defRPr>
            </a:lvl7pPr>
            <a:lvl8pPr marL="5143500" indent="-342900" eaLnBrk="0" fontAlgn="base" hangingPunct="0">
              <a:spcBef>
                <a:spcPct val="20000"/>
              </a:spcBef>
              <a:spcAft>
                <a:spcPct val="0"/>
              </a:spcAft>
              <a:buChar char="»"/>
              <a:defRPr sz="3000">
                <a:solidFill>
                  <a:schemeClr val="tx1"/>
                </a:solidFill>
                <a:latin typeface="Times New Roman" panose="02020603050405020304" pitchFamily="18" charset="0"/>
              </a:defRPr>
            </a:lvl8pPr>
            <a:lvl9pPr marL="5829300" indent="-342900" eaLnBrk="0" fontAlgn="base" hangingPunct="0">
              <a:spcBef>
                <a:spcPct val="20000"/>
              </a:spcBef>
              <a:spcAft>
                <a:spcPct val="0"/>
              </a:spcAft>
              <a:buChar char="»"/>
              <a:defRPr sz="3000">
                <a:solidFill>
                  <a:schemeClr val="tx1"/>
                </a:solidFill>
                <a:latin typeface="Times New Roman" panose="02020603050405020304" pitchFamily="18" charset="0"/>
              </a:defRPr>
            </a:lvl9pPr>
          </a:lstStyle>
          <a:p>
            <a:pPr>
              <a:spcBef>
                <a:spcPct val="0"/>
              </a:spcBef>
              <a:buFontTx/>
              <a:buNone/>
            </a:pPr>
            <a:endParaRPr lang="es-CL" altLang="es-CL" sz="2100"/>
          </a:p>
        </p:txBody>
      </p:sp>
      <p:sp>
        <p:nvSpPr>
          <p:cNvPr id="46085" name="Marcador de número de diapositiva 4">
            <a:extLst>
              <a:ext uri="{FF2B5EF4-FFF2-40B4-BE49-F238E27FC236}">
                <a16:creationId xmlns:a16="http://schemas.microsoft.com/office/drawing/2014/main" id="{16A7BFD4-7F0D-F69A-3534-48100AC00B5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800">
                <a:solidFill>
                  <a:schemeClr val="tx1"/>
                </a:solidFill>
                <a:latin typeface="Times New Roman" panose="02020603050405020304" pitchFamily="18" charset="0"/>
              </a:defRPr>
            </a:lvl1pPr>
            <a:lvl2pPr marL="1114425" indent="-428625">
              <a:spcBef>
                <a:spcPct val="20000"/>
              </a:spcBef>
              <a:buChar char="–"/>
              <a:defRPr sz="4200">
                <a:solidFill>
                  <a:schemeClr val="tx1"/>
                </a:solidFill>
                <a:latin typeface="Times New Roman" panose="02020603050405020304" pitchFamily="18" charset="0"/>
              </a:defRPr>
            </a:lvl2pPr>
            <a:lvl3pPr marL="1714500" indent="-342900">
              <a:spcBef>
                <a:spcPct val="20000"/>
              </a:spcBef>
              <a:buChar char="•"/>
              <a:defRPr sz="3600">
                <a:solidFill>
                  <a:schemeClr val="tx1"/>
                </a:solidFill>
                <a:latin typeface="Times New Roman" panose="02020603050405020304" pitchFamily="18" charset="0"/>
              </a:defRPr>
            </a:lvl3pPr>
            <a:lvl4pPr marL="2400300" indent="-342900">
              <a:spcBef>
                <a:spcPct val="20000"/>
              </a:spcBef>
              <a:buChar char="–"/>
              <a:defRPr sz="3000">
                <a:solidFill>
                  <a:schemeClr val="tx1"/>
                </a:solidFill>
                <a:latin typeface="Times New Roman" panose="02020603050405020304" pitchFamily="18" charset="0"/>
              </a:defRPr>
            </a:lvl4pPr>
            <a:lvl5pPr marL="3086100" indent="-342900">
              <a:spcBef>
                <a:spcPct val="20000"/>
              </a:spcBef>
              <a:buChar char="»"/>
              <a:defRPr sz="3000">
                <a:solidFill>
                  <a:schemeClr val="tx1"/>
                </a:solidFill>
                <a:latin typeface="Times New Roman" panose="02020603050405020304" pitchFamily="18" charset="0"/>
              </a:defRPr>
            </a:lvl5pPr>
            <a:lvl6pPr marL="3771900" indent="-342900" eaLnBrk="0" fontAlgn="base" hangingPunct="0">
              <a:spcBef>
                <a:spcPct val="20000"/>
              </a:spcBef>
              <a:spcAft>
                <a:spcPct val="0"/>
              </a:spcAft>
              <a:buChar char="»"/>
              <a:defRPr sz="3000">
                <a:solidFill>
                  <a:schemeClr val="tx1"/>
                </a:solidFill>
                <a:latin typeface="Times New Roman" panose="02020603050405020304" pitchFamily="18" charset="0"/>
              </a:defRPr>
            </a:lvl6pPr>
            <a:lvl7pPr marL="4457700" indent="-342900" eaLnBrk="0" fontAlgn="base" hangingPunct="0">
              <a:spcBef>
                <a:spcPct val="20000"/>
              </a:spcBef>
              <a:spcAft>
                <a:spcPct val="0"/>
              </a:spcAft>
              <a:buChar char="»"/>
              <a:defRPr sz="3000">
                <a:solidFill>
                  <a:schemeClr val="tx1"/>
                </a:solidFill>
                <a:latin typeface="Times New Roman" panose="02020603050405020304" pitchFamily="18" charset="0"/>
              </a:defRPr>
            </a:lvl7pPr>
            <a:lvl8pPr marL="5143500" indent="-342900" eaLnBrk="0" fontAlgn="base" hangingPunct="0">
              <a:spcBef>
                <a:spcPct val="20000"/>
              </a:spcBef>
              <a:spcAft>
                <a:spcPct val="0"/>
              </a:spcAft>
              <a:buChar char="»"/>
              <a:defRPr sz="3000">
                <a:solidFill>
                  <a:schemeClr val="tx1"/>
                </a:solidFill>
                <a:latin typeface="Times New Roman" panose="02020603050405020304" pitchFamily="18" charset="0"/>
              </a:defRPr>
            </a:lvl8pPr>
            <a:lvl9pPr marL="5829300" indent="-342900" eaLnBrk="0" fontAlgn="base" hangingPunct="0">
              <a:spcBef>
                <a:spcPct val="20000"/>
              </a:spcBef>
              <a:spcAft>
                <a:spcPct val="0"/>
              </a:spcAft>
              <a:buChar char="»"/>
              <a:defRPr sz="3000">
                <a:solidFill>
                  <a:schemeClr val="tx1"/>
                </a:solidFill>
                <a:latin typeface="Times New Roman" panose="02020603050405020304" pitchFamily="18" charset="0"/>
              </a:defRPr>
            </a:lvl9pPr>
          </a:lstStyle>
          <a:p>
            <a:pPr>
              <a:spcBef>
                <a:spcPct val="0"/>
              </a:spcBef>
              <a:buFontTx/>
              <a:buNone/>
            </a:pPr>
            <a:fld id="{0B49AA39-E9D7-4EF2-AFD9-5D743AE331F2}" type="slidenum">
              <a:rPr lang="es-ES" altLang="es-CL" sz="2100"/>
              <a:pPr>
                <a:spcBef>
                  <a:spcPct val="0"/>
                </a:spcBef>
                <a:buFontTx/>
                <a:buNone/>
              </a:pPr>
              <a:t>32</a:t>
            </a:fld>
            <a:endParaRPr lang="es-ES" altLang="es-CL" sz="2100"/>
          </a:p>
        </p:txBody>
      </p:sp>
      <p:pic>
        <p:nvPicPr>
          <p:cNvPr id="46086" name="Imagen 5">
            <a:extLst>
              <a:ext uri="{FF2B5EF4-FFF2-40B4-BE49-F238E27FC236}">
                <a16:creationId xmlns:a16="http://schemas.microsoft.com/office/drawing/2014/main" id="{9D83CD23-C21F-0626-5891-DC0AF8B0D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3326" y="5360195"/>
            <a:ext cx="10417970" cy="4698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ítulo 1">
            <a:extLst>
              <a:ext uri="{FF2B5EF4-FFF2-40B4-BE49-F238E27FC236}">
                <a16:creationId xmlns:a16="http://schemas.microsoft.com/office/drawing/2014/main" id="{1D2A2077-689C-F615-9A44-4697091F51EB}"/>
              </a:ext>
            </a:extLst>
          </p:cNvPr>
          <p:cNvSpPr>
            <a:spLocks noGrp="1" noChangeArrowheads="1"/>
          </p:cNvSpPr>
          <p:nvPr>
            <p:ph type="title"/>
          </p:nvPr>
        </p:nvSpPr>
        <p:spPr/>
        <p:txBody>
          <a:bodyPr/>
          <a:lstStyle/>
          <a:p>
            <a:r>
              <a:rPr lang="es-MX" altLang="es-CL"/>
              <a:t>Ésteres:</a:t>
            </a:r>
            <a:endParaRPr lang="es-CL" altLang="es-CL"/>
          </a:p>
        </p:txBody>
      </p:sp>
      <p:sp>
        <p:nvSpPr>
          <p:cNvPr id="47107" name="Marcador de contenido 2">
            <a:extLst>
              <a:ext uri="{FF2B5EF4-FFF2-40B4-BE49-F238E27FC236}">
                <a16:creationId xmlns:a16="http://schemas.microsoft.com/office/drawing/2014/main" id="{C6A010B3-801C-680A-FC85-E048E6127CEA}"/>
              </a:ext>
            </a:extLst>
          </p:cNvPr>
          <p:cNvSpPr>
            <a:spLocks noGrp="1" noChangeArrowheads="1"/>
          </p:cNvSpPr>
          <p:nvPr>
            <p:ph idx="1"/>
          </p:nvPr>
        </p:nvSpPr>
        <p:spPr>
          <a:xfrm>
            <a:off x="2988470" y="2443163"/>
            <a:ext cx="11658600" cy="6172200"/>
          </a:xfrm>
        </p:spPr>
        <p:txBody>
          <a:bodyPr/>
          <a:lstStyle/>
          <a:p>
            <a:r>
              <a:rPr lang="es-MX" altLang="es-CL"/>
              <a:t>Se caracterizan por tener el grupo "ester" -COOR  donde R y R' pueden ser iguales o diferentes. La mayoría de los ésteres tienen aromas muy agradables y se utilizan en fragancias.   Su fórmula general es:</a:t>
            </a:r>
          </a:p>
          <a:p>
            <a:endParaRPr lang="es-MX" altLang="es-CL"/>
          </a:p>
          <a:p>
            <a:endParaRPr lang="es-MX" altLang="es-CL"/>
          </a:p>
          <a:p>
            <a:r>
              <a:rPr lang="es-MX" altLang="es-CL"/>
              <a:t> </a:t>
            </a:r>
          </a:p>
          <a:p>
            <a:endParaRPr lang="es-MX" altLang="es-CL"/>
          </a:p>
          <a:p>
            <a:r>
              <a:rPr lang="es-MX" altLang="es-CL"/>
              <a:t> </a:t>
            </a:r>
          </a:p>
          <a:p>
            <a:endParaRPr lang="es-MX" altLang="es-CL"/>
          </a:p>
          <a:p>
            <a:r>
              <a:rPr lang="es-MX" altLang="es-CL"/>
              <a:t> </a:t>
            </a:r>
          </a:p>
          <a:p>
            <a:endParaRPr lang="es-MX" altLang="es-CL"/>
          </a:p>
          <a:p>
            <a:endParaRPr lang="es-CL" altLang="es-CL"/>
          </a:p>
        </p:txBody>
      </p:sp>
      <p:sp>
        <p:nvSpPr>
          <p:cNvPr id="47108" name="Marcador de pie de página 3">
            <a:extLst>
              <a:ext uri="{FF2B5EF4-FFF2-40B4-BE49-F238E27FC236}">
                <a16:creationId xmlns:a16="http://schemas.microsoft.com/office/drawing/2014/main" id="{92097B1E-E89C-F7A7-235B-BD8915A2D144}"/>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800">
                <a:solidFill>
                  <a:schemeClr val="tx1"/>
                </a:solidFill>
                <a:latin typeface="Times New Roman" panose="02020603050405020304" pitchFamily="18" charset="0"/>
              </a:defRPr>
            </a:lvl1pPr>
            <a:lvl2pPr marL="1114425" indent="-428625">
              <a:spcBef>
                <a:spcPct val="20000"/>
              </a:spcBef>
              <a:buChar char="–"/>
              <a:defRPr sz="4200">
                <a:solidFill>
                  <a:schemeClr val="tx1"/>
                </a:solidFill>
                <a:latin typeface="Times New Roman" panose="02020603050405020304" pitchFamily="18" charset="0"/>
              </a:defRPr>
            </a:lvl2pPr>
            <a:lvl3pPr marL="1714500" indent="-342900">
              <a:spcBef>
                <a:spcPct val="20000"/>
              </a:spcBef>
              <a:buChar char="•"/>
              <a:defRPr sz="3600">
                <a:solidFill>
                  <a:schemeClr val="tx1"/>
                </a:solidFill>
                <a:latin typeface="Times New Roman" panose="02020603050405020304" pitchFamily="18" charset="0"/>
              </a:defRPr>
            </a:lvl3pPr>
            <a:lvl4pPr marL="2400300" indent="-342900">
              <a:spcBef>
                <a:spcPct val="20000"/>
              </a:spcBef>
              <a:buChar char="–"/>
              <a:defRPr sz="3000">
                <a:solidFill>
                  <a:schemeClr val="tx1"/>
                </a:solidFill>
                <a:latin typeface="Times New Roman" panose="02020603050405020304" pitchFamily="18" charset="0"/>
              </a:defRPr>
            </a:lvl4pPr>
            <a:lvl5pPr marL="3086100" indent="-342900">
              <a:spcBef>
                <a:spcPct val="20000"/>
              </a:spcBef>
              <a:buChar char="»"/>
              <a:defRPr sz="3000">
                <a:solidFill>
                  <a:schemeClr val="tx1"/>
                </a:solidFill>
                <a:latin typeface="Times New Roman" panose="02020603050405020304" pitchFamily="18" charset="0"/>
              </a:defRPr>
            </a:lvl5pPr>
            <a:lvl6pPr marL="3771900" indent="-342900" eaLnBrk="0" fontAlgn="base" hangingPunct="0">
              <a:spcBef>
                <a:spcPct val="20000"/>
              </a:spcBef>
              <a:spcAft>
                <a:spcPct val="0"/>
              </a:spcAft>
              <a:buChar char="»"/>
              <a:defRPr sz="3000">
                <a:solidFill>
                  <a:schemeClr val="tx1"/>
                </a:solidFill>
                <a:latin typeface="Times New Roman" panose="02020603050405020304" pitchFamily="18" charset="0"/>
              </a:defRPr>
            </a:lvl6pPr>
            <a:lvl7pPr marL="4457700" indent="-342900" eaLnBrk="0" fontAlgn="base" hangingPunct="0">
              <a:spcBef>
                <a:spcPct val="20000"/>
              </a:spcBef>
              <a:spcAft>
                <a:spcPct val="0"/>
              </a:spcAft>
              <a:buChar char="»"/>
              <a:defRPr sz="3000">
                <a:solidFill>
                  <a:schemeClr val="tx1"/>
                </a:solidFill>
                <a:latin typeface="Times New Roman" panose="02020603050405020304" pitchFamily="18" charset="0"/>
              </a:defRPr>
            </a:lvl7pPr>
            <a:lvl8pPr marL="5143500" indent="-342900" eaLnBrk="0" fontAlgn="base" hangingPunct="0">
              <a:spcBef>
                <a:spcPct val="20000"/>
              </a:spcBef>
              <a:spcAft>
                <a:spcPct val="0"/>
              </a:spcAft>
              <a:buChar char="»"/>
              <a:defRPr sz="3000">
                <a:solidFill>
                  <a:schemeClr val="tx1"/>
                </a:solidFill>
                <a:latin typeface="Times New Roman" panose="02020603050405020304" pitchFamily="18" charset="0"/>
              </a:defRPr>
            </a:lvl8pPr>
            <a:lvl9pPr marL="5829300" indent="-342900" eaLnBrk="0" fontAlgn="base" hangingPunct="0">
              <a:spcBef>
                <a:spcPct val="20000"/>
              </a:spcBef>
              <a:spcAft>
                <a:spcPct val="0"/>
              </a:spcAft>
              <a:buChar char="»"/>
              <a:defRPr sz="3000">
                <a:solidFill>
                  <a:schemeClr val="tx1"/>
                </a:solidFill>
                <a:latin typeface="Times New Roman" panose="02020603050405020304" pitchFamily="18" charset="0"/>
              </a:defRPr>
            </a:lvl9pPr>
          </a:lstStyle>
          <a:p>
            <a:pPr>
              <a:spcBef>
                <a:spcPct val="0"/>
              </a:spcBef>
              <a:buFontTx/>
              <a:buNone/>
            </a:pPr>
            <a:endParaRPr lang="es-CL" altLang="es-CL" sz="2100"/>
          </a:p>
        </p:txBody>
      </p:sp>
      <p:sp>
        <p:nvSpPr>
          <p:cNvPr id="47109" name="Marcador de número de diapositiva 4">
            <a:extLst>
              <a:ext uri="{FF2B5EF4-FFF2-40B4-BE49-F238E27FC236}">
                <a16:creationId xmlns:a16="http://schemas.microsoft.com/office/drawing/2014/main" id="{F9B992C3-5DD3-FB38-F497-7D245929C7D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800">
                <a:solidFill>
                  <a:schemeClr val="tx1"/>
                </a:solidFill>
                <a:latin typeface="Times New Roman" panose="02020603050405020304" pitchFamily="18" charset="0"/>
              </a:defRPr>
            </a:lvl1pPr>
            <a:lvl2pPr marL="1114425" indent="-428625">
              <a:spcBef>
                <a:spcPct val="20000"/>
              </a:spcBef>
              <a:buChar char="–"/>
              <a:defRPr sz="4200">
                <a:solidFill>
                  <a:schemeClr val="tx1"/>
                </a:solidFill>
                <a:latin typeface="Times New Roman" panose="02020603050405020304" pitchFamily="18" charset="0"/>
              </a:defRPr>
            </a:lvl2pPr>
            <a:lvl3pPr marL="1714500" indent="-342900">
              <a:spcBef>
                <a:spcPct val="20000"/>
              </a:spcBef>
              <a:buChar char="•"/>
              <a:defRPr sz="3600">
                <a:solidFill>
                  <a:schemeClr val="tx1"/>
                </a:solidFill>
                <a:latin typeface="Times New Roman" panose="02020603050405020304" pitchFamily="18" charset="0"/>
              </a:defRPr>
            </a:lvl3pPr>
            <a:lvl4pPr marL="2400300" indent="-342900">
              <a:spcBef>
                <a:spcPct val="20000"/>
              </a:spcBef>
              <a:buChar char="–"/>
              <a:defRPr sz="3000">
                <a:solidFill>
                  <a:schemeClr val="tx1"/>
                </a:solidFill>
                <a:latin typeface="Times New Roman" panose="02020603050405020304" pitchFamily="18" charset="0"/>
              </a:defRPr>
            </a:lvl4pPr>
            <a:lvl5pPr marL="3086100" indent="-342900">
              <a:spcBef>
                <a:spcPct val="20000"/>
              </a:spcBef>
              <a:buChar char="»"/>
              <a:defRPr sz="3000">
                <a:solidFill>
                  <a:schemeClr val="tx1"/>
                </a:solidFill>
                <a:latin typeface="Times New Roman" panose="02020603050405020304" pitchFamily="18" charset="0"/>
              </a:defRPr>
            </a:lvl5pPr>
            <a:lvl6pPr marL="3771900" indent="-342900" eaLnBrk="0" fontAlgn="base" hangingPunct="0">
              <a:spcBef>
                <a:spcPct val="20000"/>
              </a:spcBef>
              <a:spcAft>
                <a:spcPct val="0"/>
              </a:spcAft>
              <a:buChar char="»"/>
              <a:defRPr sz="3000">
                <a:solidFill>
                  <a:schemeClr val="tx1"/>
                </a:solidFill>
                <a:latin typeface="Times New Roman" panose="02020603050405020304" pitchFamily="18" charset="0"/>
              </a:defRPr>
            </a:lvl6pPr>
            <a:lvl7pPr marL="4457700" indent="-342900" eaLnBrk="0" fontAlgn="base" hangingPunct="0">
              <a:spcBef>
                <a:spcPct val="20000"/>
              </a:spcBef>
              <a:spcAft>
                <a:spcPct val="0"/>
              </a:spcAft>
              <a:buChar char="»"/>
              <a:defRPr sz="3000">
                <a:solidFill>
                  <a:schemeClr val="tx1"/>
                </a:solidFill>
                <a:latin typeface="Times New Roman" panose="02020603050405020304" pitchFamily="18" charset="0"/>
              </a:defRPr>
            </a:lvl7pPr>
            <a:lvl8pPr marL="5143500" indent="-342900" eaLnBrk="0" fontAlgn="base" hangingPunct="0">
              <a:spcBef>
                <a:spcPct val="20000"/>
              </a:spcBef>
              <a:spcAft>
                <a:spcPct val="0"/>
              </a:spcAft>
              <a:buChar char="»"/>
              <a:defRPr sz="3000">
                <a:solidFill>
                  <a:schemeClr val="tx1"/>
                </a:solidFill>
                <a:latin typeface="Times New Roman" panose="02020603050405020304" pitchFamily="18" charset="0"/>
              </a:defRPr>
            </a:lvl8pPr>
            <a:lvl9pPr marL="5829300" indent="-342900" eaLnBrk="0" fontAlgn="base" hangingPunct="0">
              <a:spcBef>
                <a:spcPct val="20000"/>
              </a:spcBef>
              <a:spcAft>
                <a:spcPct val="0"/>
              </a:spcAft>
              <a:buChar char="»"/>
              <a:defRPr sz="3000">
                <a:solidFill>
                  <a:schemeClr val="tx1"/>
                </a:solidFill>
                <a:latin typeface="Times New Roman" panose="02020603050405020304" pitchFamily="18" charset="0"/>
              </a:defRPr>
            </a:lvl9pPr>
          </a:lstStyle>
          <a:p>
            <a:pPr>
              <a:spcBef>
                <a:spcPct val="0"/>
              </a:spcBef>
              <a:buFontTx/>
              <a:buNone/>
            </a:pPr>
            <a:fld id="{C3624029-C7A3-48EB-91FE-6131A39160B3}" type="slidenum">
              <a:rPr lang="es-ES" altLang="es-CL" sz="2100"/>
              <a:pPr>
                <a:spcBef>
                  <a:spcPct val="0"/>
                </a:spcBef>
                <a:buFontTx/>
                <a:buNone/>
              </a:pPr>
              <a:t>33</a:t>
            </a:fld>
            <a:endParaRPr lang="es-ES" altLang="es-CL" sz="2100"/>
          </a:p>
        </p:txBody>
      </p:sp>
      <p:pic>
        <p:nvPicPr>
          <p:cNvPr id="47110" name="Imagen 5">
            <a:extLst>
              <a:ext uri="{FF2B5EF4-FFF2-40B4-BE49-F238E27FC236}">
                <a16:creationId xmlns:a16="http://schemas.microsoft.com/office/drawing/2014/main" id="{036C29AE-E663-271A-0862-FB239E4949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8507" y="6481763"/>
            <a:ext cx="317182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ítulo 1">
            <a:extLst>
              <a:ext uri="{FF2B5EF4-FFF2-40B4-BE49-F238E27FC236}">
                <a16:creationId xmlns:a16="http://schemas.microsoft.com/office/drawing/2014/main" id="{4F48FE69-F703-3E07-635C-008DA9582275}"/>
              </a:ext>
            </a:extLst>
          </p:cNvPr>
          <p:cNvSpPr>
            <a:spLocks noGrp="1" noChangeArrowheads="1"/>
          </p:cNvSpPr>
          <p:nvPr>
            <p:ph type="title"/>
          </p:nvPr>
        </p:nvSpPr>
        <p:spPr/>
        <p:txBody>
          <a:bodyPr/>
          <a:lstStyle/>
          <a:p>
            <a:r>
              <a:rPr lang="es-CL" altLang="es-CL"/>
              <a:t>¿Cómo nombrarlos?</a:t>
            </a:r>
          </a:p>
        </p:txBody>
      </p:sp>
      <p:sp>
        <p:nvSpPr>
          <p:cNvPr id="48131" name="Marcador de contenido 2">
            <a:extLst>
              <a:ext uri="{FF2B5EF4-FFF2-40B4-BE49-F238E27FC236}">
                <a16:creationId xmlns:a16="http://schemas.microsoft.com/office/drawing/2014/main" id="{2A7200DB-0D21-1EAC-3E4F-A94C039FAEC3}"/>
              </a:ext>
            </a:extLst>
          </p:cNvPr>
          <p:cNvSpPr>
            <a:spLocks noGrp="1" noChangeArrowheads="1"/>
          </p:cNvSpPr>
          <p:nvPr>
            <p:ph idx="1"/>
          </p:nvPr>
        </p:nvSpPr>
        <p:spPr/>
        <p:txBody>
          <a:bodyPr/>
          <a:lstStyle/>
          <a:p>
            <a:r>
              <a:rPr lang="es-MX" altLang="es-CL"/>
              <a:t>Los ésteres proceden de condensar ácidos con alcoholes y se nombran como sáles del ácido del que provienen. La nomenclatura IUPAC cambia la terminación -oico del ácido por -oato, terminando con el nombre del grupo </a:t>
            </a:r>
            <a:r>
              <a:rPr lang="es-MX" altLang="es-CL" b="1"/>
              <a:t>alquilo unido al oxígeno</a:t>
            </a:r>
            <a:r>
              <a:rPr lang="es-MX" altLang="es-CL"/>
              <a:t>.</a:t>
            </a:r>
            <a:endParaRPr lang="es-CL" altLang="es-CL"/>
          </a:p>
        </p:txBody>
      </p:sp>
      <p:sp>
        <p:nvSpPr>
          <p:cNvPr id="48132" name="Marcador de pie de página 3">
            <a:extLst>
              <a:ext uri="{FF2B5EF4-FFF2-40B4-BE49-F238E27FC236}">
                <a16:creationId xmlns:a16="http://schemas.microsoft.com/office/drawing/2014/main" id="{819BC991-1931-8329-AD8F-8BA19AC05543}"/>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800">
                <a:solidFill>
                  <a:schemeClr val="tx1"/>
                </a:solidFill>
                <a:latin typeface="Times New Roman" panose="02020603050405020304" pitchFamily="18" charset="0"/>
              </a:defRPr>
            </a:lvl1pPr>
            <a:lvl2pPr marL="1114425" indent="-428625">
              <a:spcBef>
                <a:spcPct val="20000"/>
              </a:spcBef>
              <a:buChar char="–"/>
              <a:defRPr sz="4200">
                <a:solidFill>
                  <a:schemeClr val="tx1"/>
                </a:solidFill>
                <a:latin typeface="Times New Roman" panose="02020603050405020304" pitchFamily="18" charset="0"/>
              </a:defRPr>
            </a:lvl2pPr>
            <a:lvl3pPr marL="1714500" indent="-342900">
              <a:spcBef>
                <a:spcPct val="20000"/>
              </a:spcBef>
              <a:buChar char="•"/>
              <a:defRPr sz="3600">
                <a:solidFill>
                  <a:schemeClr val="tx1"/>
                </a:solidFill>
                <a:latin typeface="Times New Roman" panose="02020603050405020304" pitchFamily="18" charset="0"/>
              </a:defRPr>
            </a:lvl3pPr>
            <a:lvl4pPr marL="2400300" indent="-342900">
              <a:spcBef>
                <a:spcPct val="20000"/>
              </a:spcBef>
              <a:buChar char="–"/>
              <a:defRPr sz="3000">
                <a:solidFill>
                  <a:schemeClr val="tx1"/>
                </a:solidFill>
                <a:latin typeface="Times New Roman" panose="02020603050405020304" pitchFamily="18" charset="0"/>
              </a:defRPr>
            </a:lvl4pPr>
            <a:lvl5pPr marL="3086100" indent="-342900">
              <a:spcBef>
                <a:spcPct val="20000"/>
              </a:spcBef>
              <a:buChar char="»"/>
              <a:defRPr sz="3000">
                <a:solidFill>
                  <a:schemeClr val="tx1"/>
                </a:solidFill>
                <a:latin typeface="Times New Roman" panose="02020603050405020304" pitchFamily="18" charset="0"/>
              </a:defRPr>
            </a:lvl5pPr>
            <a:lvl6pPr marL="3771900" indent="-342900" eaLnBrk="0" fontAlgn="base" hangingPunct="0">
              <a:spcBef>
                <a:spcPct val="20000"/>
              </a:spcBef>
              <a:spcAft>
                <a:spcPct val="0"/>
              </a:spcAft>
              <a:buChar char="»"/>
              <a:defRPr sz="3000">
                <a:solidFill>
                  <a:schemeClr val="tx1"/>
                </a:solidFill>
                <a:latin typeface="Times New Roman" panose="02020603050405020304" pitchFamily="18" charset="0"/>
              </a:defRPr>
            </a:lvl6pPr>
            <a:lvl7pPr marL="4457700" indent="-342900" eaLnBrk="0" fontAlgn="base" hangingPunct="0">
              <a:spcBef>
                <a:spcPct val="20000"/>
              </a:spcBef>
              <a:spcAft>
                <a:spcPct val="0"/>
              </a:spcAft>
              <a:buChar char="»"/>
              <a:defRPr sz="3000">
                <a:solidFill>
                  <a:schemeClr val="tx1"/>
                </a:solidFill>
                <a:latin typeface="Times New Roman" panose="02020603050405020304" pitchFamily="18" charset="0"/>
              </a:defRPr>
            </a:lvl7pPr>
            <a:lvl8pPr marL="5143500" indent="-342900" eaLnBrk="0" fontAlgn="base" hangingPunct="0">
              <a:spcBef>
                <a:spcPct val="20000"/>
              </a:spcBef>
              <a:spcAft>
                <a:spcPct val="0"/>
              </a:spcAft>
              <a:buChar char="»"/>
              <a:defRPr sz="3000">
                <a:solidFill>
                  <a:schemeClr val="tx1"/>
                </a:solidFill>
                <a:latin typeface="Times New Roman" panose="02020603050405020304" pitchFamily="18" charset="0"/>
              </a:defRPr>
            </a:lvl8pPr>
            <a:lvl9pPr marL="5829300" indent="-342900" eaLnBrk="0" fontAlgn="base" hangingPunct="0">
              <a:spcBef>
                <a:spcPct val="20000"/>
              </a:spcBef>
              <a:spcAft>
                <a:spcPct val="0"/>
              </a:spcAft>
              <a:buChar char="»"/>
              <a:defRPr sz="3000">
                <a:solidFill>
                  <a:schemeClr val="tx1"/>
                </a:solidFill>
                <a:latin typeface="Times New Roman" panose="02020603050405020304" pitchFamily="18" charset="0"/>
              </a:defRPr>
            </a:lvl9pPr>
          </a:lstStyle>
          <a:p>
            <a:pPr>
              <a:spcBef>
                <a:spcPct val="0"/>
              </a:spcBef>
              <a:buFontTx/>
              <a:buNone/>
            </a:pPr>
            <a:endParaRPr lang="es-CL" altLang="es-CL" sz="2100"/>
          </a:p>
        </p:txBody>
      </p:sp>
      <p:sp>
        <p:nvSpPr>
          <p:cNvPr id="48133" name="Marcador de número de diapositiva 4">
            <a:extLst>
              <a:ext uri="{FF2B5EF4-FFF2-40B4-BE49-F238E27FC236}">
                <a16:creationId xmlns:a16="http://schemas.microsoft.com/office/drawing/2014/main" id="{5CE0BC42-CC20-1303-ACED-DA15B891BA1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800">
                <a:solidFill>
                  <a:schemeClr val="tx1"/>
                </a:solidFill>
                <a:latin typeface="Times New Roman" panose="02020603050405020304" pitchFamily="18" charset="0"/>
              </a:defRPr>
            </a:lvl1pPr>
            <a:lvl2pPr marL="1114425" indent="-428625">
              <a:spcBef>
                <a:spcPct val="20000"/>
              </a:spcBef>
              <a:buChar char="–"/>
              <a:defRPr sz="4200">
                <a:solidFill>
                  <a:schemeClr val="tx1"/>
                </a:solidFill>
                <a:latin typeface="Times New Roman" panose="02020603050405020304" pitchFamily="18" charset="0"/>
              </a:defRPr>
            </a:lvl2pPr>
            <a:lvl3pPr marL="1714500" indent="-342900">
              <a:spcBef>
                <a:spcPct val="20000"/>
              </a:spcBef>
              <a:buChar char="•"/>
              <a:defRPr sz="3600">
                <a:solidFill>
                  <a:schemeClr val="tx1"/>
                </a:solidFill>
                <a:latin typeface="Times New Roman" panose="02020603050405020304" pitchFamily="18" charset="0"/>
              </a:defRPr>
            </a:lvl3pPr>
            <a:lvl4pPr marL="2400300" indent="-342900">
              <a:spcBef>
                <a:spcPct val="20000"/>
              </a:spcBef>
              <a:buChar char="–"/>
              <a:defRPr sz="3000">
                <a:solidFill>
                  <a:schemeClr val="tx1"/>
                </a:solidFill>
                <a:latin typeface="Times New Roman" panose="02020603050405020304" pitchFamily="18" charset="0"/>
              </a:defRPr>
            </a:lvl4pPr>
            <a:lvl5pPr marL="3086100" indent="-342900">
              <a:spcBef>
                <a:spcPct val="20000"/>
              </a:spcBef>
              <a:buChar char="»"/>
              <a:defRPr sz="3000">
                <a:solidFill>
                  <a:schemeClr val="tx1"/>
                </a:solidFill>
                <a:latin typeface="Times New Roman" panose="02020603050405020304" pitchFamily="18" charset="0"/>
              </a:defRPr>
            </a:lvl5pPr>
            <a:lvl6pPr marL="3771900" indent="-342900" eaLnBrk="0" fontAlgn="base" hangingPunct="0">
              <a:spcBef>
                <a:spcPct val="20000"/>
              </a:spcBef>
              <a:spcAft>
                <a:spcPct val="0"/>
              </a:spcAft>
              <a:buChar char="»"/>
              <a:defRPr sz="3000">
                <a:solidFill>
                  <a:schemeClr val="tx1"/>
                </a:solidFill>
                <a:latin typeface="Times New Roman" panose="02020603050405020304" pitchFamily="18" charset="0"/>
              </a:defRPr>
            </a:lvl6pPr>
            <a:lvl7pPr marL="4457700" indent="-342900" eaLnBrk="0" fontAlgn="base" hangingPunct="0">
              <a:spcBef>
                <a:spcPct val="20000"/>
              </a:spcBef>
              <a:spcAft>
                <a:spcPct val="0"/>
              </a:spcAft>
              <a:buChar char="»"/>
              <a:defRPr sz="3000">
                <a:solidFill>
                  <a:schemeClr val="tx1"/>
                </a:solidFill>
                <a:latin typeface="Times New Roman" panose="02020603050405020304" pitchFamily="18" charset="0"/>
              </a:defRPr>
            </a:lvl7pPr>
            <a:lvl8pPr marL="5143500" indent="-342900" eaLnBrk="0" fontAlgn="base" hangingPunct="0">
              <a:spcBef>
                <a:spcPct val="20000"/>
              </a:spcBef>
              <a:spcAft>
                <a:spcPct val="0"/>
              </a:spcAft>
              <a:buChar char="»"/>
              <a:defRPr sz="3000">
                <a:solidFill>
                  <a:schemeClr val="tx1"/>
                </a:solidFill>
                <a:latin typeface="Times New Roman" panose="02020603050405020304" pitchFamily="18" charset="0"/>
              </a:defRPr>
            </a:lvl8pPr>
            <a:lvl9pPr marL="5829300" indent="-342900" eaLnBrk="0" fontAlgn="base" hangingPunct="0">
              <a:spcBef>
                <a:spcPct val="20000"/>
              </a:spcBef>
              <a:spcAft>
                <a:spcPct val="0"/>
              </a:spcAft>
              <a:buChar char="»"/>
              <a:defRPr sz="3000">
                <a:solidFill>
                  <a:schemeClr val="tx1"/>
                </a:solidFill>
                <a:latin typeface="Times New Roman" panose="02020603050405020304" pitchFamily="18" charset="0"/>
              </a:defRPr>
            </a:lvl9pPr>
          </a:lstStyle>
          <a:p>
            <a:pPr>
              <a:spcBef>
                <a:spcPct val="0"/>
              </a:spcBef>
              <a:buFontTx/>
              <a:buNone/>
            </a:pPr>
            <a:fld id="{E8D3F682-7A7A-4207-A611-75FEFDB987EE}" type="slidenum">
              <a:rPr lang="es-ES" altLang="es-CL" sz="2100"/>
              <a:pPr>
                <a:spcBef>
                  <a:spcPct val="0"/>
                </a:spcBef>
                <a:buFontTx/>
                <a:buNone/>
              </a:pPr>
              <a:t>34</a:t>
            </a:fld>
            <a:endParaRPr lang="es-ES" altLang="es-CL" sz="2100"/>
          </a:p>
        </p:txBody>
      </p:sp>
      <p:pic>
        <p:nvPicPr>
          <p:cNvPr id="2" name="Imagen 1">
            <a:extLst>
              <a:ext uri="{FF2B5EF4-FFF2-40B4-BE49-F238E27FC236}">
                <a16:creationId xmlns:a16="http://schemas.microsoft.com/office/drawing/2014/main" id="{53E25CE2-F883-D886-30F9-062F28D2D6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1528" y="6073140"/>
            <a:ext cx="8353425"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B59B6-F204-EA7F-59A8-2FE06D085BF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B6DA6A4-46B6-CED7-11B6-0B07C9A6B8F1}"/>
              </a:ext>
            </a:extLst>
          </p:cNvPr>
          <p:cNvGrpSpPr/>
          <p:nvPr/>
        </p:nvGrpSpPr>
        <p:grpSpPr>
          <a:xfrm>
            <a:off x="28613" y="0"/>
            <a:ext cx="18288000" cy="10287000"/>
            <a:chOff x="0" y="0"/>
            <a:chExt cx="24384000" cy="13716000"/>
          </a:xfrm>
        </p:grpSpPr>
        <p:pic>
          <p:nvPicPr>
            <p:cNvPr id="3" name="Picture 3">
              <a:extLst>
                <a:ext uri="{FF2B5EF4-FFF2-40B4-BE49-F238E27FC236}">
                  <a16:creationId xmlns:a16="http://schemas.microsoft.com/office/drawing/2014/main" id="{6C8B91D0-CA89-08CF-81CD-1248F48AB6C9}"/>
                </a:ext>
              </a:extLst>
            </p:cNvPr>
            <p:cNvPicPr>
              <a:picLocks noChangeAspect="1"/>
            </p:cNvPicPr>
            <p:nvPr/>
          </p:nvPicPr>
          <p:blipFill>
            <a:blip r:embed="rId2"/>
            <a:srcRect t="7786" b="7786"/>
            <a:stretch>
              <a:fillRect/>
            </a:stretch>
          </p:blipFill>
          <p:spPr>
            <a:xfrm>
              <a:off x="0" y="0"/>
              <a:ext cx="24384000" cy="13716000"/>
            </a:xfrm>
            <a:prstGeom prst="rect">
              <a:avLst/>
            </a:prstGeom>
          </p:spPr>
        </p:pic>
      </p:grpSp>
      <p:grpSp>
        <p:nvGrpSpPr>
          <p:cNvPr id="26" name="Grupo 25">
            <a:extLst>
              <a:ext uri="{FF2B5EF4-FFF2-40B4-BE49-F238E27FC236}">
                <a16:creationId xmlns:a16="http://schemas.microsoft.com/office/drawing/2014/main" id="{D83279E9-35FA-2A52-AF6F-8877F412AB36}"/>
              </a:ext>
            </a:extLst>
          </p:cNvPr>
          <p:cNvGrpSpPr/>
          <p:nvPr/>
        </p:nvGrpSpPr>
        <p:grpSpPr>
          <a:xfrm>
            <a:off x="205100" y="137964"/>
            <a:ext cx="9229274" cy="1347936"/>
            <a:chOff x="817596" y="932315"/>
            <a:chExt cx="9229274" cy="1347936"/>
          </a:xfrm>
        </p:grpSpPr>
        <p:grpSp>
          <p:nvGrpSpPr>
            <p:cNvPr id="4" name="Group 4">
              <a:extLst>
                <a:ext uri="{FF2B5EF4-FFF2-40B4-BE49-F238E27FC236}">
                  <a16:creationId xmlns:a16="http://schemas.microsoft.com/office/drawing/2014/main" id="{A27440EC-15BD-5145-7C62-FCB5C243595C}"/>
                </a:ext>
              </a:extLst>
            </p:cNvPr>
            <p:cNvGrpSpPr/>
            <p:nvPr/>
          </p:nvGrpSpPr>
          <p:grpSpPr>
            <a:xfrm rot="-48863">
              <a:off x="1080365" y="932315"/>
              <a:ext cx="8662236" cy="1347936"/>
              <a:chOff x="0" y="0"/>
              <a:chExt cx="5223293" cy="812800"/>
            </a:xfrm>
          </p:grpSpPr>
          <p:sp>
            <p:nvSpPr>
              <p:cNvPr id="5" name="Freeform 5">
                <a:extLst>
                  <a:ext uri="{FF2B5EF4-FFF2-40B4-BE49-F238E27FC236}">
                    <a16:creationId xmlns:a16="http://schemas.microsoft.com/office/drawing/2014/main" id="{CBC4E218-FEF9-224B-B6BF-3F0A4F82FF19}"/>
                  </a:ext>
                </a:extLst>
              </p:cNvPr>
              <p:cNvSpPr/>
              <p:nvPr/>
            </p:nvSpPr>
            <p:spPr>
              <a:xfrm>
                <a:off x="0" y="0"/>
                <a:ext cx="5223293" cy="812800"/>
              </a:xfrm>
              <a:custGeom>
                <a:avLst/>
                <a:gdLst/>
                <a:ahLst/>
                <a:cxnLst/>
                <a:rect l="l" t="t" r="r" b="b"/>
                <a:pathLst>
                  <a:path w="5223293" h="812800">
                    <a:moveTo>
                      <a:pt x="0" y="0"/>
                    </a:moveTo>
                    <a:lnTo>
                      <a:pt x="5223293" y="0"/>
                    </a:lnTo>
                    <a:lnTo>
                      <a:pt x="5223293" y="812800"/>
                    </a:lnTo>
                    <a:lnTo>
                      <a:pt x="0" y="812800"/>
                    </a:lnTo>
                    <a:close/>
                  </a:path>
                </a:pathLst>
              </a:custGeom>
              <a:solidFill>
                <a:srgbClr val="1AB5DB"/>
              </a:solidFill>
            </p:spPr>
            <p:txBody>
              <a:bodyPr/>
              <a:lstStyle/>
              <a:p>
                <a:endParaRPr lang="es-CL" noProof="0" dirty="0"/>
              </a:p>
            </p:txBody>
          </p:sp>
          <p:sp>
            <p:nvSpPr>
              <p:cNvPr id="6" name="TextBox 6">
                <a:extLst>
                  <a:ext uri="{FF2B5EF4-FFF2-40B4-BE49-F238E27FC236}">
                    <a16:creationId xmlns:a16="http://schemas.microsoft.com/office/drawing/2014/main" id="{C343B723-5E75-E015-B147-EA3E7D26C32B}"/>
                  </a:ext>
                </a:extLst>
              </p:cNvPr>
              <p:cNvSpPr txBox="1"/>
              <p:nvPr/>
            </p:nvSpPr>
            <p:spPr>
              <a:xfrm>
                <a:off x="0" y="-38100"/>
                <a:ext cx="5223293" cy="850900"/>
              </a:xfrm>
              <a:prstGeom prst="rect">
                <a:avLst/>
              </a:prstGeom>
            </p:spPr>
            <p:txBody>
              <a:bodyPr lIns="50800" tIns="50800" rIns="50800" bIns="50800" rtlCol="0" anchor="ctr"/>
              <a:lstStyle/>
              <a:p>
                <a:pPr algn="ctr">
                  <a:lnSpc>
                    <a:spcPts val="2659"/>
                  </a:lnSpc>
                  <a:spcBef>
                    <a:spcPct val="0"/>
                  </a:spcBef>
                </a:pPr>
                <a:endParaRPr lang="es-CL" noProof="0" dirty="0"/>
              </a:p>
            </p:txBody>
          </p:sp>
        </p:grpSp>
        <p:sp>
          <p:nvSpPr>
            <p:cNvPr id="9" name="TextBox 9">
              <a:extLst>
                <a:ext uri="{FF2B5EF4-FFF2-40B4-BE49-F238E27FC236}">
                  <a16:creationId xmlns:a16="http://schemas.microsoft.com/office/drawing/2014/main" id="{0A3C8450-3AB5-8813-91CB-0E2240BFF61E}"/>
                </a:ext>
              </a:extLst>
            </p:cNvPr>
            <p:cNvSpPr txBox="1"/>
            <p:nvPr/>
          </p:nvSpPr>
          <p:spPr>
            <a:xfrm rot="-48863">
              <a:off x="817596" y="1295146"/>
              <a:ext cx="9229274" cy="884858"/>
            </a:xfrm>
            <a:prstGeom prst="rect">
              <a:avLst/>
            </a:prstGeom>
          </p:spPr>
          <p:txBody>
            <a:bodyPr lIns="0" tIns="0" rIns="0" bIns="0" rtlCol="0" anchor="t">
              <a:spAutoFit/>
            </a:bodyPr>
            <a:lstStyle/>
            <a:p>
              <a:pPr marL="0" lvl="0" indent="0" algn="ctr">
                <a:lnSpc>
                  <a:spcPts val="6891"/>
                </a:lnSpc>
                <a:spcBef>
                  <a:spcPct val="0"/>
                </a:spcBef>
              </a:pPr>
              <a:r>
                <a:rPr lang="es-CL" sz="6961" noProof="0" dirty="0">
                  <a:solidFill>
                    <a:srgbClr val="FFFFFF"/>
                  </a:solidFill>
                  <a:latin typeface="Scripter"/>
                  <a:ea typeface="Scripter"/>
                  <a:cs typeface="Scripter"/>
                  <a:sym typeface="Scripter"/>
                </a:rPr>
                <a:t>Grupos Funcionales</a:t>
              </a:r>
            </a:p>
          </p:txBody>
        </p:sp>
      </p:grpSp>
      <p:sp>
        <p:nvSpPr>
          <p:cNvPr id="10" name="TextBox 10">
            <a:extLst>
              <a:ext uri="{FF2B5EF4-FFF2-40B4-BE49-F238E27FC236}">
                <a16:creationId xmlns:a16="http://schemas.microsoft.com/office/drawing/2014/main" id="{598AC415-8747-61A7-918F-E4A16ADACB7F}"/>
              </a:ext>
            </a:extLst>
          </p:cNvPr>
          <p:cNvSpPr txBox="1"/>
          <p:nvPr/>
        </p:nvSpPr>
        <p:spPr>
          <a:xfrm>
            <a:off x="5310200" y="1627087"/>
            <a:ext cx="7724826" cy="1846659"/>
          </a:xfrm>
          <a:prstGeom prst="rect">
            <a:avLst/>
          </a:prstGeom>
          <a:noFill/>
        </p:spPr>
        <p:style>
          <a:lnRef idx="2">
            <a:schemeClr val="dk1"/>
          </a:lnRef>
          <a:fillRef idx="1">
            <a:schemeClr val="lt1"/>
          </a:fillRef>
          <a:effectRef idx="0">
            <a:schemeClr val="dk1"/>
          </a:effectRef>
          <a:fontRef idx="minor">
            <a:schemeClr val="dk1"/>
          </a:fontRef>
        </p:style>
        <p:txBody>
          <a:bodyPr wrap="square" lIns="0" tIns="0" rIns="0" bIns="0" rtlCol="0" anchor="t">
            <a:spAutoFit/>
          </a:bodyPr>
          <a:lstStyle/>
          <a:p>
            <a:pPr marL="0" lvl="0" indent="0" algn="ctr">
              <a:lnSpc>
                <a:spcPts val="4768"/>
              </a:lnSpc>
              <a:spcBef>
                <a:spcPct val="0"/>
              </a:spcBef>
            </a:pPr>
            <a:endParaRPr lang="es-CL" sz="4816" noProof="0" dirty="0">
              <a:solidFill>
                <a:schemeClr val="tx1"/>
              </a:solidFill>
              <a:latin typeface="Scripter"/>
              <a:ea typeface="Scripter"/>
              <a:cs typeface="Scripter"/>
              <a:sym typeface="Scripter"/>
            </a:endParaRPr>
          </a:p>
          <a:p>
            <a:pPr marL="0" lvl="0" indent="0" algn="ctr">
              <a:lnSpc>
                <a:spcPts val="4768"/>
              </a:lnSpc>
              <a:spcBef>
                <a:spcPct val="0"/>
              </a:spcBef>
            </a:pPr>
            <a:r>
              <a:rPr lang="es-CL" sz="4816" noProof="0" dirty="0">
                <a:solidFill>
                  <a:schemeClr val="tx1"/>
                </a:solidFill>
                <a:latin typeface="Scripter"/>
                <a:ea typeface="Scripter"/>
                <a:cs typeface="Scripter"/>
                <a:sym typeface="Scripter"/>
              </a:rPr>
              <a:t>Compuestos </a:t>
            </a:r>
            <a:r>
              <a:rPr lang="es-CL" sz="4816" dirty="0">
                <a:solidFill>
                  <a:schemeClr val="tx1"/>
                </a:solidFill>
                <a:latin typeface="Scripter"/>
                <a:ea typeface="Scripter"/>
                <a:cs typeface="Scripter"/>
                <a:sym typeface="Scripter"/>
              </a:rPr>
              <a:t>nitro</a:t>
            </a:r>
            <a:r>
              <a:rPr lang="es-CL" sz="4816" noProof="0" dirty="0" err="1">
                <a:solidFill>
                  <a:schemeClr val="tx1"/>
                </a:solidFill>
                <a:latin typeface="Scripter"/>
                <a:ea typeface="Scripter"/>
                <a:cs typeface="Scripter"/>
                <a:sym typeface="Scripter"/>
              </a:rPr>
              <a:t>genados</a:t>
            </a:r>
            <a:endParaRPr lang="es-CL" sz="4816" noProof="0" dirty="0">
              <a:solidFill>
                <a:schemeClr val="tx1"/>
              </a:solidFill>
              <a:latin typeface="Scripter"/>
              <a:ea typeface="Scripter"/>
              <a:cs typeface="Scripter"/>
              <a:sym typeface="Scripter"/>
            </a:endParaRPr>
          </a:p>
          <a:p>
            <a:pPr marL="0" lvl="0" indent="0" algn="l">
              <a:lnSpc>
                <a:spcPts val="4768"/>
              </a:lnSpc>
              <a:spcBef>
                <a:spcPct val="0"/>
              </a:spcBef>
            </a:pPr>
            <a:endParaRPr lang="es-CL" sz="4816" noProof="0" dirty="0">
              <a:solidFill>
                <a:schemeClr val="tx1"/>
              </a:solidFill>
              <a:latin typeface="Scripter"/>
              <a:ea typeface="Scripter"/>
              <a:cs typeface="Scripter"/>
              <a:sym typeface="Scripter"/>
            </a:endParaRPr>
          </a:p>
        </p:txBody>
      </p:sp>
      <p:pic>
        <p:nvPicPr>
          <p:cNvPr id="8" name="Imagen 7">
            <a:extLst>
              <a:ext uri="{FF2B5EF4-FFF2-40B4-BE49-F238E27FC236}">
                <a16:creationId xmlns:a16="http://schemas.microsoft.com/office/drawing/2014/main" id="{D30715DD-4A9C-8B89-78F5-DECB3B483A30}"/>
              </a:ext>
            </a:extLst>
          </p:cNvPr>
          <p:cNvPicPr>
            <a:picLocks noChangeAspect="1"/>
          </p:cNvPicPr>
          <p:nvPr/>
        </p:nvPicPr>
        <p:blipFill>
          <a:blip r:embed="rId3"/>
          <a:stretch>
            <a:fillRect/>
          </a:stretch>
        </p:blipFill>
        <p:spPr>
          <a:xfrm>
            <a:off x="199276" y="3655317"/>
            <a:ext cx="8960387" cy="5526783"/>
          </a:xfrm>
          <a:prstGeom prst="rect">
            <a:avLst/>
          </a:prstGeom>
        </p:spPr>
      </p:pic>
      <p:pic>
        <p:nvPicPr>
          <p:cNvPr id="12" name="Imagen 11">
            <a:extLst>
              <a:ext uri="{FF2B5EF4-FFF2-40B4-BE49-F238E27FC236}">
                <a16:creationId xmlns:a16="http://schemas.microsoft.com/office/drawing/2014/main" id="{FB94D1D0-2705-1E4F-890F-94C2CD19AD68}"/>
              </a:ext>
            </a:extLst>
          </p:cNvPr>
          <p:cNvPicPr>
            <a:picLocks noChangeAspect="1"/>
          </p:cNvPicPr>
          <p:nvPr/>
        </p:nvPicPr>
        <p:blipFill>
          <a:blip r:embed="rId4"/>
          <a:stretch>
            <a:fillRect/>
          </a:stretch>
        </p:blipFill>
        <p:spPr>
          <a:xfrm>
            <a:off x="9601200" y="3673433"/>
            <a:ext cx="8661816" cy="5582911"/>
          </a:xfrm>
          <a:prstGeom prst="rect">
            <a:avLst/>
          </a:prstGeom>
        </p:spPr>
      </p:pic>
    </p:spTree>
    <p:extLst>
      <p:ext uri="{BB962C8B-B14F-4D97-AF65-F5344CB8AC3E}">
        <p14:creationId xmlns:p14="http://schemas.microsoft.com/office/powerpoint/2010/main" val="2528560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01169-36E9-D46C-6322-4958D671926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EDA0274-E1D5-2DA5-986E-3686DD7AAFA2}"/>
              </a:ext>
            </a:extLst>
          </p:cNvPr>
          <p:cNvGrpSpPr/>
          <p:nvPr/>
        </p:nvGrpSpPr>
        <p:grpSpPr>
          <a:xfrm>
            <a:off x="97950" y="13295"/>
            <a:ext cx="18288000" cy="10287000"/>
            <a:chOff x="0" y="0"/>
            <a:chExt cx="24384000" cy="13716000"/>
          </a:xfrm>
        </p:grpSpPr>
        <p:pic>
          <p:nvPicPr>
            <p:cNvPr id="3" name="Picture 3">
              <a:extLst>
                <a:ext uri="{FF2B5EF4-FFF2-40B4-BE49-F238E27FC236}">
                  <a16:creationId xmlns:a16="http://schemas.microsoft.com/office/drawing/2014/main" id="{B441E979-DA99-44FD-DD8F-9FFD99D8B43B}"/>
                </a:ext>
              </a:extLst>
            </p:cNvPr>
            <p:cNvPicPr>
              <a:picLocks noChangeAspect="1"/>
            </p:cNvPicPr>
            <p:nvPr/>
          </p:nvPicPr>
          <p:blipFill>
            <a:blip r:embed="rId2"/>
            <a:srcRect t="7786" b="7786"/>
            <a:stretch>
              <a:fillRect/>
            </a:stretch>
          </p:blipFill>
          <p:spPr>
            <a:xfrm>
              <a:off x="0" y="0"/>
              <a:ext cx="24384000" cy="13716000"/>
            </a:xfrm>
            <a:prstGeom prst="rect">
              <a:avLst/>
            </a:prstGeom>
          </p:spPr>
        </p:pic>
      </p:grpSp>
      <p:grpSp>
        <p:nvGrpSpPr>
          <p:cNvPr id="26" name="Grupo 25">
            <a:extLst>
              <a:ext uri="{FF2B5EF4-FFF2-40B4-BE49-F238E27FC236}">
                <a16:creationId xmlns:a16="http://schemas.microsoft.com/office/drawing/2014/main" id="{884DFEA3-8C49-E01F-C86B-F03C5F9B63A0}"/>
              </a:ext>
            </a:extLst>
          </p:cNvPr>
          <p:cNvGrpSpPr/>
          <p:nvPr/>
        </p:nvGrpSpPr>
        <p:grpSpPr>
          <a:xfrm>
            <a:off x="4334326" y="137964"/>
            <a:ext cx="9229274" cy="1347936"/>
            <a:chOff x="817596" y="932315"/>
            <a:chExt cx="9229274" cy="1347936"/>
          </a:xfrm>
        </p:grpSpPr>
        <p:grpSp>
          <p:nvGrpSpPr>
            <p:cNvPr id="4" name="Group 4">
              <a:extLst>
                <a:ext uri="{FF2B5EF4-FFF2-40B4-BE49-F238E27FC236}">
                  <a16:creationId xmlns:a16="http://schemas.microsoft.com/office/drawing/2014/main" id="{91441664-EA4F-16E2-AB6A-6C6D627FC523}"/>
                </a:ext>
              </a:extLst>
            </p:cNvPr>
            <p:cNvGrpSpPr/>
            <p:nvPr/>
          </p:nvGrpSpPr>
          <p:grpSpPr>
            <a:xfrm rot="-48863">
              <a:off x="1080365" y="932315"/>
              <a:ext cx="8662236" cy="1347936"/>
              <a:chOff x="0" y="0"/>
              <a:chExt cx="5223293" cy="812800"/>
            </a:xfrm>
          </p:grpSpPr>
          <p:sp>
            <p:nvSpPr>
              <p:cNvPr id="5" name="Freeform 5">
                <a:extLst>
                  <a:ext uri="{FF2B5EF4-FFF2-40B4-BE49-F238E27FC236}">
                    <a16:creationId xmlns:a16="http://schemas.microsoft.com/office/drawing/2014/main" id="{E4E53AB3-04EA-BB6F-0660-99E7B4F841B3}"/>
                  </a:ext>
                </a:extLst>
              </p:cNvPr>
              <p:cNvSpPr/>
              <p:nvPr/>
            </p:nvSpPr>
            <p:spPr>
              <a:xfrm>
                <a:off x="0" y="0"/>
                <a:ext cx="5223293" cy="812800"/>
              </a:xfrm>
              <a:custGeom>
                <a:avLst/>
                <a:gdLst/>
                <a:ahLst/>
                <a:cxnLst/>
                <a:rect l="l" t="t" r="r" b="b"/>
                <a:pathLst>
                  <a:path w="5223293" h="812800">
                    <a:moveTo>
                      <a:pt x="0" y="0"/>
                    </a:moveTo>
                    <a:lnTo>
                      <a:pt x="5223293" y="0"/>
                    </a:lnTo>
                    <a:lnTo>
                      <a:pt x="5223293" y="812800"/>
                    </a:lnTo>
                    <a:lnTo>
                      <a:pt x="0" y="812800"/>
                    </a:lnTo>
                    <a:close/>
                  </a:path>
                </a:pathLst>
              </a:custGeom>
              <a:solidFill>
                <a:srgbClr val="1AB5DB"/>
              </a:solidFill>
            </p:spPr>
            <p:txBody>
              <a:bodyPr/>
              <a:lstStyle/>
              <a:p>
                <a:endParaRPr lang="es-CL" noProof="0" dirty="0"/>
              </a:p>
            </p:txBody>
          </p:sp>
          <p:sp>
            <p:nvSpPr>
              <p:cNvPr id="6" name="TextBox 6">
                <a:extLst>
                  <a:ext uri="{FF2B5EF4-FFF2-40B4-BE49-F238E27FC236}">
                    <a16:creationId xmlns:a16="http://schemas.microsoft.com/office/drawing/2014/main" id="{F13501E5-1CF3-3519-2D83-16949D980C76}"/>
                  </a:ext>
                </a:extLst>
              </p:cNvPr>
              <p:cNvSpPr txBox="1"/>
              <p:nvPr/>
            </p:nvSpPr>
            <p:spPr>
              <a:xfrm>
                <a:off x="0" y="-38100"/>
                <a:ext cx="5223293" cy="850900"/>
              </a:xfrm>
              <a:prstGeom prst="rect">
                <a:avLst/>
              </a:prstGeom>
            </p:spPr>
            <p:txBody>
              <a:bodyPr lIns="50800" tIns="50800" rIns="50800" bIns="50800" rtlCol="0" anchor="ctr"/>
              <a:lstStyle/>
              <a:p>
                <a:pPr algn="ctr">
                  <a:lnSpc>
                    <a:spcPts val="2659"/>
                  </a:lnSpc>
                  <a:spcBef>
                    <a:spcPct val="0"/>
                  </a:spcBef>
                </a:pPr>
                <a:endParaRPr lang="es-CL" noProof="0" dirty="0"/>
              </a:p>
            </p:txBody>
          </p:sp>
        </p:grpSp>
        <p:sp>
          <p:nvSpPr>
            <p:cNvPr id="9" name="TextBox 9">
              <a:extLst>
                <a:ext uri="{FF2B5EF4-FFF2-40B4-BE49-F238E27FC236}">
                  <a16:creationId xmlns:a16="http://schemas.microsoft.com/office/drawing/2014/main" id="{DAC9750E-4F79-140D-2ED3-8A13D53E770E}"/>
                </a:ext>
              </a:extLst>
            </p:cNvPr>
            <p:cNvSpPr txBox="1"/>
            <p:nvPr/>
          </p:nvSpPr>
          <p:spPr>
            <a:xfrm rot="-48863">
              <a:off x="817596" y="1295146"/>
              <a:ext cx="9229274" cy="884858"/>
            </a:xfrm>
            <a:prstGeom prst="rect">
              <a:avLst/>
            </a:prstGeom>
          </p:spPr>
          <p:txBody>
            <a:bodyPr lIns="0" tIns="0" rIns="0" bIns="0" rtlCol="0" anchor="t">
              <a:spAutoFit/>
            </a:bodyPr>
            <a:lstStyle/>
            <a:p>
              <a:pPr marL="0" lvl="0" indent="0" algn="ctr">
                <a:lnSpc>
                  <a:spcPts val="6891"/>
                </a:lnSpc>
                <a:spcBef>
                  <a:spcPct val="0"/>
                </a:spcBef>
              </a:pPr>
              <a:r>
                <a:rPr lang="es-CL" sz="6961" noProof="0" dirty="0">
                  <a:solidFill>
                    <a:srgbClr val="FFFFFF"/>
                  </a:solidFill>
                  <a:latin typeface="Scripter"/>
                  <a:ea typeface="Scripter"/>
                  <a:cs typeface="Scripter"/>
                  <a:sym typeface="Scripter"/>
                </a:rPr>
                <a:t>Anhidridos y Nitrilos</a:t>
              </a:r>
            </a:p>
          </p:txBody>
        </p:sp>
      </p:grpSp>
      <p:sp>
        <p:nvSpPr>
          <p:cNvPr id="14" name="CuadroTexto 13">
            <a:extLst>
              <a:ext uri="{FF2B5EF4-FFF2-40B4-BE49-F238E27FC236}">
                <a16:creationId xmlns:a16="http://schemas.microsoft.com/office/drawing/2014/main" id="{E6D9FBE5-5014-9712-4F9B-5B63DF06B108}"/>
              </a:ext>
            </a:extLst>
          </p:cNvPr>
          <p:cNvSpPr txBox="1"/>
          <p:nvPr/>
        </p:nvSpPr>
        <p:spPr>
          <a:xfrm>
            <a:off x="268443" y="2072937"/>
            <a:ext cx="8680520" cy="2123658"/>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CL" sz="4400" dirty="0"/>
              <a:t>Los anhídridos son compuestos químicos que, al reaccionar con agua, producen un ácido o una base.</a:t>
            </a:r>
          </a:p>
        </p:txBody>
      </p:sp>
      <p:sp>
        <p:nvSpPr>
          <p:cNvPr id="16" name="CuadroTexto 15">
            <a:extLst>
              <a:ext uri="{FF2B5EF4-FFF2-40B4-BE49-F238E27FC236}">
                <a16:creationId xmlns:a16="http://schemas.microsoft.com/office/drawing/2014/main" id="{C1F95D34-2A77-FA67-F78F-C1DC61D65D4E}"/>
              </a:ext>
            </a:extLst>
          </p:cNvPr>
          <p:cNvSpPr txBox="1"/>
          <p:nvPr/>
        </p:nvSpPr>
        <p:spPr>
          <a:xfrm>
            <a:off x="9241950" y="2111037"/>
            <a:ext cx="8987980" cy="2123658"/>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CL" sz="4400" b="0" i="0" dirty="0">
                <a:solidFill>
                  <a:srgbClr val="001D35"/>
                </a:solidFill>
                <a:effectLst/>
                <a:latin typeface="Google Sans"/>
              </a:rPr>
              <a:t>Los nitrilos son compuestos orgánicos caracterizados por la presencia de un grupo funcional </a:t>
            </a:r>
            <a:r>
              <a:rPr lang="es-CL" sz="4400" b="0" i="0" dirty="0" err="1">
                <a:solidFill>
                  <a:srgbClr val="001D35"/>
                </a:solidFill>
                <a:effectLst/>
                <a:latin typeface="Google Sans"/>
              </a:rPr>
              <a:t>ciano</a:t>
            </a:r>
            <a:r>
              <a:rPr lang="es-CL" sz="4400" b="0" i="0" dirty="0">
                <a:solidFill>
                  <a:srgbClr val="001D35"/>
                </a:solidFill>
                <a:effectLst/>
                <a:latin typeface="Google Sans"/>
              </a:rPr>
              <a:t> (-C≡N). </a:t>
            </a:r>
            <a:endParaRPr lang="es-CL" sz="4400" dirty="0"/>
          </a:p>
        </p:txBody>
      </p:sp>
      <p:pic>
        <p:nvPicPr>
          <p:cNvPr id="18" name="Imagen 17">
            <a:extLst>
              <a:ext uri="{FF2B5EF4-FFF2-40B4-BE49-F238E27FC236}">
                <a16:creationId xmlns:a16="http://schemas.microsoft.com/office/drawing/2014/main" id="{B87B56D3-4478-29EE-DB6C-4C7FCF750980}"/>
              </a:ext>
            </a:extLst>
          </p:cNvPr>
          <p:cNvPicPr>
            <a:picLocks noChangeAspect="1"/>
          </p:cNvPicPr>
          <p:nvPr/>
        </p:nvPicPr>
        <p:blipFill>
          <a:blip r:embed="rId3"/>
          <a:stretch>
            <a:fillRect/>
          </a:stretch>
        </p:blipFill>
        <p:spPr>
          <a:xfrm>
            <a:off x="9126171" y="4775480"/>
            <a:ext cx="9031955" cy="4482820"/>
          </a:xfrm>
          <a:prstGeom prst="rect">
            <a:avLst/>
          </a:prstGeom>
        </p:spPr>
      </p:pic>
      <p:pic>
        <p:nvPicPr>
          <p:cNvPr id="20" name="Imagen 19">
            <a:extLst>
              <a:ext uri="{FF2B5EF4-FFF2-40B4-BE49-F238E27FC236}">
                <a16:creationId xmlns:a16="http://schemas.microsoft.com/office/drawing/2014/main" id="{99D21581-4B45-3570-9561-4659354521E5}"/>
              </a:ext>
            </a:extLst>
          </p:cNvPr>
          <p:cNvPicPr>
            <a:picLocks noChangeAspect="1"/>
          </p:cNvPicPr>
          <p:nvPr/>
        </p:nvPicPr>
        <p:blipFill>
          <a:blip r:embed="rId4"/>
          <a:stretch>
            <a:fillRect/>
          </a:stretch>
        </p:blipFill>
        <p:spPr>
          <a:xfrm>
            <a:off x="145114" y="4775479"/>
            <a:ext cx="8680520" cy="5235509"/>
          </a:xfrm>
          <a:prstGeom prst="rect">
            <a:avLst/>
          </a:prstGeom>
        </p:spPr>
      </p:pic>
      <p:pic>
        <p:nvPicPr>
          <p:cNvPr id="22" name="Imagen 21">
            <a:extLst>
              <a:ext uri="{FF2B5EF4-FFF2-40B4-BE49-F238E27FC236}">
                <a16:creationId xmlns:a16="http://schemas.microsoft.com/office/drawing/2014/main" id="{E71C3514-BFAF-5EFE-ABC9-795D1BDECC51}"/>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129874" y="8214063"/>
            <a:ext cx="3908726" cy="1871001"/>
          </a:xfrm>
          <a:prstGeom prst="rect">
            <a:avLst/>
          </a:prstGeom>
        </p:spPr>
      </p:pic>
      <p:pic>
        <p:nvPicPr>
          <p:cNvPr id="5126" name="Picture 6" descr="Nitrilos: propiedades, nomenclatura, usos, ejemplos">
            <a:extLst>
              <a:ext uri="{FF2B5EF4-FFF2-40B4-BE49-F238E27FC236}">
                <a16:creationId xmlns:a16="http://schemas.microsoft.com/office/drawing/2014/main" id="{CE16A101-DA73-ABD6-15F9-09F4FF198F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26171" y="8900689"/>
            <a:ext cx="3244091" cy="878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837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82FF3-F82E-FCBB-94AF-B84F101B501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8D6372E-1C9E-C692-6099-C47C5CC0A5B8}"/>
              </a:ext>
            </a:extLst>
          </p:cNvPr>
          <p:cNvGrpSpPr>
            <a:grpSpLocks noGrp="1" noUngrp="1" noRot="1" noMove="1" noResize="1"/>
          </p:cNvGrpSpPr>
          <p:nvPr/>
        </p:nvGrpSpPr>
        <p:grpSpPr>
          <a:xfrm>
            <a:off x="0" y="0"/>
            <a:ext cx="18288000" cy="10287000"/>
            <a:chOff x="0" y="0"/>
            <a:chExt cx="24384000" cy="13716000"/>
          </a:xfrm>
        </p:grpSpPr>
        <p:pic>
          <p:nvPicPr>
            <p:cNvPr id="3" name="Picture 3">
              <a:extLst>
                <a:ext uri="{FF2B5EF4-FFF2-40B4-BE49-F238E27FC236}">
                  <a16:creationId xmlns:a16="http://schemas.microsoft.com/office/drawing/2014/main" id="{672ACB5E-0CAD-0B93-CB5E-48E5FFCB0806}"/>
                </a:ext>
              </a:extLst>
            </p:cNvPr>
            <p:cNvPicPr>
              <a:picLocks noGrp="1" noRot="1" noChangeAspect="1" noMove="1" noResize="1" noEditPoints="1" noAdjustHandles="1" noChangeArrowheads="1" noChangeShapeType="1" noCrop="1"/>
            </p:cNvPicPr>
            <p:nvPr/>
          </p:nvPicPr>
          <p:blipFill>
            <a:blip r:embed="rId2"/>
            <a:srcRect t="7786" b="7786"/>
            <a:stretch>
              <a:fillRect/>
            </a:stretch>
          </p:blipFill>
          <p:spPr>
            <a:xfrm>
              <a:off x="0" y="0"/>
              <a:ext cx="24384000" cy="13716000"/>
            </a:xfrm>
            <a:prstGeom prst="rect">
              <a:avLst/>
            </a:prstGeom>
          </p:spPr>
        </p:pic>
      </p:grpSp>
      <p:grpSp>
        <p:nvGrpSpPr>
          <p:cNvPr id="10" name="Grupo 9">
            <a:extLst>
              <a:ext uri="{FF2B5EF4-FFF2-40B4-BE49-F238E27FC236}">
                <a16:creationId xmlns:a16="http://schemas.microsoft.com/office/drawing/2014/main" id="{031D8C37-2E1B-8AA3-5D8C-9D83C2FEA03C}"/>
              </a:ext>
            </a:extLst>
          </p:cNvPr>
          <p:cNvGrpSpPr/>
          <p:nvPr/>
        </p:nvGrpSpPr>
        <p:grpSpPr>
          <a:xfrm>
            <a:off x="3276600" y="419100"/>
            <a:ext cx="12071344" cy="3383859"/>
            <a:chOff x="3092456" y="2748761"/>
            <a:chExt cx="12071344" cy="3383859"/>
          </a:xfrm>
        </p:grpSpPr>
        <p:grpSp>
          <p:nvGrpSpPr>
            <p:cNvPr id="7" name="Grupo 6">
              <a:extLst>
                <a:ext uri="{FF2B5EF4-FFF2-40B4-BE49-F238E27FC236}">
                  <a16:creationId xmlns:a16="http://schemas.microsoft.com/office/drawing/2014/main" id="{3EBCBB89-AFFA-6AEC-6D0D-061A2867D86E}"/>
                </a:ext>
              </a:extLst>
            </p:cNvPr>
            <p:cNvGrpSpPr/>
            <p:nvPr/>
          </p:nvGrpSpPr>
          <p:grpSpPr>
            <a:xfrm>
              <a:off x="3359928" y="2748761"/>
              <a:ext cx="11536399" cy="3383859"/>
              <a:chOff x="3048000" y="348144"/>
              <a:chExt cx="11536399" cy="3383859"/>
            </a:xfrm>
          </p:grpSpPr>
          <p:grpSp>
            <p:nvGrpSpPr>
              <p:cNvPr id="4" name="Group 4">
                <a:extLst>
                  <a:ext uri="{FF2B5EF4-FFF2-40B4-BE49-F238E27FC236}">
                    <a16:creationId xmlns:a16="http://schemas.microsoft.com/office/drawing/2014/main" id="{6F246FD8-D55B-4383-D54E-55D2D302BF5E}"/>
                  </a:ext>
                </a:extLst>
              </p:cNvPr>
              <p:cNvGrpSpPr/>
              <p:nvPr/>
            </p:nvGrpSpPr>
            <p:grpSpPr>
              <a:xfrm>
                <a:off x="3048000" y="348144"/>
                <a:ext cx="11536399" cy="1814199"/>
                <a:chOff x="0" y="0"/>
                <a:chExt cx="5375542" cy="812800"/>
              </a:xfrm>
            </p:grpSpPr>
            <p:sp>
              <p:nvSpPr>
                <p:cNvPr id="5" name="Freeform 5">
                  <a:extLst>
                    <a:ext uri="{FF2B5EF4-FFF2-40B4-BE49-F238E27FC236}">
                      <a16:creationId xmlns:a16="http://schemas.microsoft.com/office/drawing/2014/main" id="{C29DE8F9-F604-E192-14E3-2D8C6606A8FA}"/>
                    </a:ext>
                  </a:extLst>
                </p:cNvPr>
                <p:cNvSpPr/>
                <p:nvPr/>
              </p:nvSpPr>
              <p:spPr>
                <a:xfrm>
                  <a:off x="0" y="0"/>
                  <a:ext cx="5375542" cy="812800"/>
                </a:xfrm>
                <a:custGeom>
                  <a:avLst/>
                  <a:gdLst/>
                  <a:ahLst/>
                  <a:cxnLst/>
                  <a:rect l="l" t="t" r="r" b="b"/>
                  <a:pathLst>
                    <a:path w="5375542" h="812800">
                      <a:moveTo>
                        <a:pt x="0" y="0"/>
                      </a:moveTo>
                      <a:lnTo>
                        <a:pt x="5375542" y="0"/>
                      </a:lnTo>
                      <a:lnTo>
                        <a:pt x="5375542" y="812800"/>
                      </a:lnTo>
                      <a:lnTo>
                        <a:pt x="0" y="812800"/>
                      </a:lnTo>
                      <a:close/>
                    </a:path>
                  </a:pathLst>
                </a:custGeom>
                <a:solidFill>
                  <a:srgbClr val="E65C7E"/>
                </a:solidFill>
              </p:spPr>
              <p:txBody>
                <a:bodyPr/>
                <a:lstStyle/>
                <a:p>
                  <a:endParaRPr lang="es-CL" noProof="0" dirty="0"/>
                </a:p>
              </p:txBody>
            </p:sp>
            <p:sp>
              <p:nvSpPr>
                <p:cNvPr id="6" name="TextBox 6">
                  <a:extLst>
                    <a:ext uri="{FF2B5EF4-FFF2-40B4-BE49-F238E27FC236}">
                      <a16:creationId xmlns:a16="http://schemas.microsoft.com/office/drawing/2014/main" id="{6A541F7A-7055-67EC-C4AD-7938F937216B}"/>
                    </a:ext>
                  </a:extLst>
                </p:cNvPr>
                <p:cNvSpPr txBox="1"/>
                <p:nvPr/>
              </p:nvSpPr>
              <p:spPr>
                <a:xfrm>
                  <a:off x="0" y="-38100"/>
                  <a:ext cx="5375542" cy="850900"/>
                </a:xfrm>
                <a:prstGeom prst="rect">
                  <a:avLst/>
                </a:prstGeom>
              </p:spPr>
              <p:txBody>
                <a:bodyPr lIns="50800" tIns="50800" rIns="50800" bIns="50800" rtlCol="0" anchor="ctr"/>
                <a:lstStyle/>
                <a:p>
                  <a:pPr algn="ctr">
                    <a:lnSpc>
                      <a:spcPts val="2659"/>
                    </a:lnSpc>
                    <a:spcBef>
                      <a:spcPct val="0"/>
                    </a:spcBef>
                  </a:pPr>
                  <a:endParaRPr lang="es-CL" noProof="0" dirty="0"/>
                </a:p>
              </p:txBody>
            </p:sp>
          </p:grpSp>
          <p:sp>
            <p:nvSpPr>
              <p:cNvPr id="8" name="CuadroTexto 7">
                <a:extLst>
                  <a:ext uri="{FF2B5EF4-FFF2-40B4-BE49-F238E27FC236}">
                    <a16:creationId xmlns:a16="http://schemas.microsoft.com/office/drawing/2014/main" id="{9F92BFBD-05E1-B7FB-BABA-16F84316B760}"/>
                  </a:ext>
                </a:extLst>
              </p:cNvPr>
              <p:cNvSpPr txBox="1"/>
              <p:nvPr/>
            </p:nvSpPr>
            <p:spPr>
              <a:xfrm>
                <a:off x="3048000" y="2162343"/>
                <a:ext cx="11536399" cy="1569660"/>
              </a:xfrm>
              <a:prstGeom prst="rect">
                <a:avLst/>
              </a:prstGeom>
              <a:noFill/>
            </p:spPr>
            <p:txBody>
              <a:bodyPr wrap="square">
                <a:spAutoFit/>
              </a:bodyPr>
              <a:lstStyle/>
              <a:p>
                <a:pPr algn="just"/>
                <a:r>
                  <a:rPr lang="es-CL" sz="3200" b="0" i="0" dirty="0">
                    <a:solidFill>
                      <a:srgbClr val="001D35"/>
                    </a:solidFill>
                    <a:effectLst/>
                    <a:latin typeface="ADLaM Display" panose="02010000000000000000" pitchFamily="2" charset="0"/>
                    <a:ea typeface="ADLaM Display" panose="02010000000000000000" pitchFamily="2" charset="0"/>
                    <a:cs typeface="ADLaM Display" panose="02010000000000000000" pitchFamily="2" charset="0"/>
                  </a:rPr>
                  <a:t>Las reglas IUPAC, que son el sistema internacional de nomenclatura química, evolucionan con el tiempo para adaptarse a los avances en la ciencia y la tecnología. </a:t>
                </a:r>
                <a:endParaRPr lang="es-CL" sz="3000" dirty="0">
                  <a:latin typeface="ADLaM Display" panose="02010000000000000000" pitchFamily="2" charset="0"/>
                  <a:ea typeface="ADLaM Display" panose="02010000000000000000" pitchFamily="2" charset="0"/>
                  <a:cs typeface="ADLaM Display" panose="02010000000000000000" pitchFamily="2" charset="0"/>
                </a:endParaRPr>
              </a:p>
            </p:txBody>
          </p:sp>
        </p:grpSp>
        <p:sp>
          <p:nvSpPr>
            <p:cNvPr id="9" name="TextBox 9">
              <a:extLst>
                <a:ext uri="{FF2B5EF4-FFF2-40B4-BE49-F238E27FC236}">
                  <a16:creationId xmlns:a16="http://schemas.microsoft.com/office/drawing/2014/main" id="{9BD794FA-C11B-9E60-932D-563BFE776DF7}"/>
                </a:ext>
              </a:extLst>
            </p:cNvPr>
            <p:cNvSpPr txBox="1"/>
            <p:nvPr/>
          </p:nvSpPr>
          <p:spPr>
            <a:xfrm>
              <a:off x="3092456" y="3162300"/>
              <a:ext cx="12071344" cy="884858"/>
            </a:xfrm>
            <a:prstGeom prst="rect">
              <a:avLst/>
            </a:prstGeom>
          </p:spPr>
          <p:txBody>
            <a:bodyPr wrap="square" lIns="0" tIns="0" rIns="0" bIns="0" rtlCol="0" anchor="t">
              <a:spAutoFit/>
            </a:bodyPr>
            <a:lstStyle/>
            <a:p>
              <a:pPr marL="0" lvl="0" indent="0" algn="ctr">
                <a:lnSpc>
                  <a:spcPts val="6891"/>
                </a:lnSpc>
                <a:spcBef>
                  <a:spcPct val="0"/>
                </a:spcBef>
              </a:pPr>
              <a:r>
                <a:rPr lang="es-CL" sz="6000" dirty="0">
                  <a:solidFill>
                    <a:srgbClr val="FFFFFF"/>
                  </a:solidFill>
                  <a:latin typeface="Scripter"/>
                  <a:ea typeface="Scripter"/>
                  <a:cs typeface="Scripter"/>
                  <a:sym typeface="Scripter"/>
                </a:rPr>
                <a:t>Reglas IUPAC</a:t>
              </a:r>
              <a:endParaRPr lang="es-CL" sz="6000" noProof="0" dirty="0">
                <a:solidFill>
                  <a:srgbClr val="FFFFFF"/>
                </a:solidFill>
                <a:latin typeface="Scripter"/>
                <a:ea typeface="Scripter"/>
                <a:cs typeface="Scripter"/>
                <a:sym typeface="Scripter"/>
              </a:endParaRPr>
            </a:p>
          </p:txBody>
        </p:sp>
      </p:grpSp>
      <p:pic>
        <p:nvPicPr>
          <p:cNvPr id="12" name="Imagen 11">
            <a:extLst>
              <a:ext uri="{FF2B5EF4-FFF2-40B4-BE49-F238E27FC236}">
                <a16:creationId xmlns:a16="http://schemas.microsoft.com/office/drawing/2014/main" id="{76D7027B-95B2-11B0-F59F-DF03446F388C}"/>
              </a:ext>
            </a:extLst>
          </p:cNvPr>
          <p:cNvPicPr>
            <a:picLocks noChangeAspect="1"/>
          </p:cNvPicPr>
          <p:nvPr/>
        </p:nvPicPr>
        <p:blipFill>
          <a:blip r:embed="rId3"/>
          <a:stretch>
            <a:fillRect/>
          </a:stretch>
        </p:blipFill>
        <p:spPr>
          <a:xfrm>
            <a:off x="6172200" y="3975314"/>
            <a:ext cx="5486400" cy="6311686"/>
          </a:xfrm>
          <a:prstGeom prst="rect">
            <a:avLst/>
          </a:prstGeom>
        </p:spPr>
      </p:pic>
    </p:spTree>
    <p:extLst>
      <p:ext uri="{BB962C8B-B14F-4D97-AF65-F5344CB8AC3E}">
        <p14:creationId xmlns:p14="http://schemas.microsoft.com/office/powerpoint/2010/main" val="361534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64234" y="-380505"/>
            <a:ext cx="2741457" cy="2065483"/>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337461" y="633219"/>
            <a:ext cx="968052" cy="96805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5065223" y="982710"/>
            <a:ext cx="1031208" cy="103120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4034964" y="0"/>
            <a:ext cx="4253036" cy="2221255"/>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964516" y="9173251"/>
            <a:ext cx="2241769" cy="111374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514FFC6C-9387-9162-93A2-97471B7907C4}"/>
              </a:ext>
            </a:extLst>
          </p:cNvPr>
          <p:cNvPicPr>
            <a:picLocks noChangeAspect="1"/>
          </p:cNvPicPr>
          <p:nvPr/>
        </p:nvPicPr>
        <p:blipFill>
          <a:blip r:embed="rId2"/>
          <a:stretch>
            <a:fillRect/>
          </a:stretch>
        </p:blipFill>
        <p:spPr>
          <a:xfrm>
            <a:off x="2092017" y="965200"/>
            <a:ext cx="14103964" cy="8356598"/>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406120" y="9679714"/>
            <a:ext cx="1222354" cy="607286"/>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2156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64234" y="-380505"/>
            <a:ext cx="2741457" cy="2065483"/>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337461" y="633219"/>
            <a:ext cx="968052" cy="96805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5065223" y="982710"/>
            <a:ext cx="1031208" cy="103120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4034964" y="0"/>
            <a:ext cx="4253036" cy="2221255"/>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964516" y="9173251"/>
            <a:ext cx="2241769" cy="111374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48009C82-2282-5067-34FF-5B4109634038}"/>
              </a:ext>
            </a:extLst>
          </p:cNvPr>
          <p:cNvPicPr>
            <a:picLocks noChangeAspect="1"/>
          </p:cNvPicPr>
          <p:nvPr/>
        </p:nvPicPr>
        <p:blipFill>
          <a:blip r:embed="rId2"/>
          <a:stretch>
            <a:fillRect/>
          </a:stretch>
        </p:blipFill>
        <p:spPr>
          <a:xfrm>
            <a:off x="3175000" y="965200"/>
            <a:ext cx="11937998" cy="8356598"/>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406120" y="9679714"/>
            <a:ext cx="1222354" cy="607286"/>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2094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63CE2-7368-41CD-8EF0-B173255E4CA6}"/>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F1E41F59-EEA8-5FE4-1136-4CEBB4A7C460}"/>
              </a:ext>
            </a:extLst>
          </p:cNvPr>
          <p:cNvGrpSpPr/>
          <p:nvPr/>
        </p:nvGrpSpPr>
        <p:grpSpPr>
          <a:xfrm rot="108699">
            <a:off x="881781" y="987409"/>
            <a:ext cx="4968580" cy="1347936"/>
            <a:chOff x="0" y="0"/>
            <a:chExt cx="2996034" cy="812800"/>
          </a:xfrm>
        </p:grpSpPr>
        <p:sp>
          <p:nvSpPr>
            <p:cNvPr id="5" name="Freeform 5">
              <a:extLst>
                <a:ext uri="{FF2B5EF4-FFF2-40B4-BE49-F238E27FC236}">
                  <a16:creationId xmlns:a16="http://schemas.microsoft.com/office/drawing/2014/main" id="{A641EC90-6F36-E412-E722-30E07D387D66}"/>
                </a:ext>
              </a:extLst>
            </p:cNvPr>
            <p:cNvSpPr/>
            <p:nvPr/>
          </p:nvSpPr>
          <p:spPr>
            <a:xfrm>
              <a:off x="0" y="0"/>
              <a:ext cx="2996034" cy="812800"/>
            </a:xfrm>
            <a:custGeom>
              <a:avLst/>
              <a:gdLst/>
              <a:ahLst/>
              <a:cxnLst/>
              <a:rect l="l" t="t" r="r" b="b"/>
              <a:pathLst>
                <a:path w="2996034" h="812800">
                  <a:moveTo>
                    <a:pt x="0" y="0"/>
                  </a:moveTo>
                  <a:lnTo>
                    <a:pt x="2996034" y="0"/>
                  </a:lnTo>
                  <a:lnTo>
                    <a:pt x="2996034" y="812800"/>
                  </a:lnTo>
                  <a:lnTo>
                    <a:pt x="0" y="812800"/>
                  </a:lnTo>
                  <a:close/>
                </a:path>
              </a:pathLst>
            </a:custGeom>
            <a:solidFill>
              <a:srgbClr val="F2BC2A"/>
            </a:solidFill>
          </p:spPr>
          <p:txBody>
            <a:bodyPr/>
            <a:lstStyle/>
            <a:p>
              <a:endParaRPr lang="es-CL" noProof="0" dirty="0"/>
            </a:p>
          </p:txBody>
        </p:sp>
        <p:sp>
          <p:nvSpPr>
            <p:cNvPr id="6" name="TextBox 6">
              <a:extLst>
                <a:ext uri="{FF2B5EF4-FFF2-40B4-BE49-F238E27FC236}">
                  <a16:creationId xmlns:a16="http://schemas.microsoft.com/office/drawing/2014/main" id="{4C8CDA47-599E-3FC4-46E3-928710182300}"/>
                </a:ext>
              </a:extLst>
            </p:cNvPr>
            <p:cNvSpPr txBox="1"/>
            <p:nvPr/>
          </p:nvSpPr>
          <p:spPr>
            <a:xfrm>
              <a:off x="0" y="-38100"/>
              <a:ext cx="2996034" cy="850900"/>
            </a:xfrm>
            <a:prstGeom prst="rect">
              <a:avLst/>
            </a:prstGeom>
          </p:spPr>
          <p:txBody>
            <a:bodyPr lIns="50800" tIns="50800" rIns="50800" bIns="50800" rtlCol="0" anchor="ctr"/>
            <a:lstStyle/>
            <a:p>
              <a:pPr algn="ctr">
                <a:lnSpc>
                  <a:spcPts val="2659"/>
                </a:lnSpc>
                <a:spcBef>
                  <a:spcPct val="0"/>
                </a:spcBef>
              </a:pPr>
              <a:endParaRPr lang="es-CL" noProof="0" dirty="0"/>
            </a:p>
          </p:txBody>
        </p:sp>
      </p:grpSp>
      <p:sp>
        <p:nvSpPr>
          <p:cNvPr id="7" name="Freeform 7">
            <a:extLst>
              <a:ext uri="{FF2B5EF4-FFF2-40B4-BE49-F238E27FC236}">
                <a16:creationId xmlns:a16="http://schemas.microsoft.com/office/drawing/2014/main" id="{E17C9471-D5A1-2532-BB65-1B7A5706B377}"/>
              </a:ext>
            </a:extLst>
          </p:cNvPr>
          <p:cNvSpPr/>
          <p:nvPr/>
        </p:nvSpPr>
        <p:spPr>
          <a:xfrm rot="9329356">
            <a:off x="5381333" y="3368405"/>
            <a:ext cx="1373741" cy="1353760"/>
          </a:xfrm>
          <a:custGeom>
            <a:avLst/>
            <a:gdLst/>
            <a:ahLst/>
            <a:cxnLst/>
            <a:rect l="l" t="t" r="r" b="b"/>
            <a:pathLst>
              <a:path w="1373741" h="1353760">
                <a:moveTo>
                  <a:pt x="0" y="0"/>
                </a:moveTo>
                <a:lnTo>
                  <a:pt x="1373742" y="0"/>
                </a:lnTo>
                <a:lnTo>
                  <a:pt x="1373742" y="1353760"/>
                </a:lnTo>
                <a:lnTo>
                  <a:pt x="0" y="13537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noProof="0" dirty="0"/>
          </a:p>
        </p:txBody>
      </p:sp>
      <p:sp>
        <p:nvSpPr>
          <p:cNvPr id="8" name="Freeform 8">
            <a:extLst>
              <a:ext uri="{FF2B5EF4-FFF2-40B4-BE49-F238E27FC236}">
                <a16:creationId xmlns:a16="http://schemas.microsoft.com/office/drawing/2014/main" id="{AA64C369-A568-2BB0-CF2E-AC0FD754D4C9}"/>
              </a:ext>
            </a:extLst>
          </p:cNvPr>
          <p:cNvSpPr/>
          <p:nvPr/>
        </p:nvSpPr>
        <p:spPr>
          <a:xfrm rot="-9007616" flipV="1">
            <a:off x="5183556" y="7377298"/>
            <a:ext cx="1373741" cy="1353760"/>
          </a:xfrm>
          <a:custGeom>
            <a:avLst/>
            <a:gdLst/>
            <a:ahLst/>
            <a:cxnLst/>
            <a:rect l="l" t="t" r="r" b="b"/>
            <a:pathLst>
              <a:path w="1373741" h="1353760">
                <a:moveTo>
                  <a:pt x="0" y="1353759"/>
                </a:moveTo>
                <a:lnTo>
                  <a:pt x="1373741" y="1353759"/>
                </a:lnTo>
                <a:lnTo>
                  <a:pt x="1373741" y="0"/>
                </a:lnTo>
                <a:lnTo>
                  <a:pt x="0" y="0"/>
                </a:lnTo>
                <a:lnTo>
                  <a:pt x="0" y="135375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noProof="0" dirty="0"/>
          </a:p>
        </p:txBody>
      </p:sp>
      <p:sp>
        <p:nvSpPr>
          <p:cNvPr id="9" name="Freeform 9">
            <a:extLst>
              <a:ext uri="{FF2B5EF4-FFF2-40B4-BE49-F238E27FC236}">
                <a16:creationId xmlns:a16="http://schemas.microsoft.com/office/drawing/2014/main" id="{DACFCD35-C276-6FBD-58B5-C1EC2A24EE0A}"/>
              </a:ext>
            </a:extLst>
          </p:cNvPr>
          <p:cNvSpPr/>
          <p:nvPr/>
        </p:nvSpPr>
        <p:spPr>
          <a:xfrm rot="6271989" flipH="1">
            <a:off x="8084929" y="2571416"/>
            <a:ext cx="1373741" cy="1353760"/>
          </a:xfrm>
          <a:custGeom>
            <a:avLst/>
            <a:gdLst/>
            <a:ahLst/>
            <a:cxnLst/>
            <a:rect l="l" t="t" r="r" b="b"/>
            <a:pathLst>
              <a:path w="1373741" h="1353760">
                <a:moveTo>
                  <a:pt x="1373742" y="0"/>
                </a:moveTo>
                <a:lnTo>
                  <a:pt x="0" y="0"/>
                </a:lnTo>
                <a:lnTo>
                  <a:pt x="0" y="1353759"/>
                </a:lnTo>
                <a:lnTo>
                  <a:pt x="1373742" y="1353759"/>
                </a:lnTo>
                <a:lnTo>
                  <a:pt x="137374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noProof="0" dirty="0"/>
          </a:p>
        </p:txBody>
      </p:sp>
      <p:sp>
        <p:nvSpPr>
          <p:cNvPr id="10" name="Freeform 10">
            <a:extLst>
              <a:ext uri="{FF2B5EF4-FFF2-40B4-BE49-F238E27FC236}">
                <a16:creationId xmlns:a16="http://schemas.microsoft.com/office/drawing/2014/main" id="{B3078951-0361-F32F-966D-47F851562E19}"/>
              </a:ext>
            </a:extLst>
          </p:cNvPr>
          <p:cNvSpPr/>
          <p:nvPr/>
        </p:nvSpPr>
        <p:spPr>
          <a:xfrm rot="-10800000" flipH="1">
            <a:off x="13104195" y="3420421"/>
            <a:ext cx="1373741" cy="1353760"/>
          </a:xfrm>
          <a:custGeom>
            <a:avLst/>
            <a:gdLst/>
            <a:ahLst/>
            <a:cxnLst/>
            <a:rect l="l" t="t" r="r" b="b"/>
            <a:pathLst>
              <a:path w="1373741" h="1353760">
                <a:moveTo>
                  <a:pt x="1373741" y="0"/>
                </a:moveTo>
                <a:lnTo>
                  <a:pt x="0" y="0"/>
                </a:lnTo>
                <a:lnTo>
                  <a:pt x="0" y="1353759"/>
                </a:lnTo>
                <a:lnTo>
                  <a:pt x="1373741" y="1353759"/>
                </a:lnTo>
                <a:lnTo>
                  <a:pt x="1373741"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noProof="0" dirty="0"/>
          </a:p>
        </p:txBody>
      </p:sp>
      <p:sp>
        <p:nvSpPr>
          <p:cNvPr id="11" name="Freeform 11">
            <a:extLst>
              <a:ext uri="{FF2B5EF4-FFF2-40B4-BE49-F238E27FC236}">
                <a16:creationId xmlns:a16="http://schemas.microsoft.com/office/drawing/2014/main" id="{2AC36B67-CB3E-3A4D-40EC-78549E37D816}"/>
              </a:ext>
            </a:extLst>
          </p:cNvPr>
          <p:cNvSpPr/>
          <p:nvPr/>
        </p:nvSpPr>
        <p:spPr>
          <a:xfrm rot="8715145" flipH="1" flipV="1">
            <a:off x="10328635" y="8069374"/>
            <a:ext cx="1373741" cy="1353760"/>
          </a:xfrm>
          <a:custGeom>
            <a:avLst/>
            <a:gdLst/>
            <a:ahLst/>
            <a:cxnLst/>
            <a:rect l="l" t="t" r="r" b="b"/>
            <a:pathLst>
              <a:path w="1373741" h="1353760">
                <a:moveTo>
                  <a:pt x="1373741" y="1353759"/>
                </a:moveTo>
                <a:lnTo>
                  <a:pt x="0" y="1353759"/>
                </a:lnTo>
                <a:lnTo>
                  <a:pt x="0" y="0"/>
                </a:lnTo>
                <a:lnTo>
                  <a:pt x="1373741" y="0"/>
                </a:lnTo>
                <a:lnTo>
                  <a:pt x="1373741" y="135375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noProof="0" dirty="0"/>
          </a:p>
        </p:txBody>
      </p:sp>
      <p:sp>
        <p:nvSpPr>
          <p:cNvPr id="13" name="TextBox 13">
            <a:extLst>
              <a:ext uri="{FF2B5EF4-FFF2-40B4-BE49-F238E27FC236}">
                <a16:creationId xmlns:a16="http://schemas.microsoft.com/office/drawing/2014/main" id="{CCF4E08B-C75D-A546-941D-B792B2630EB6}"/>
              </a:ext>
            </a:extLst>
          </p:cNvPr>
          <p:cNvSpPr txBox="1"/>
          <p:nvPr/>
        </p:nvSpPr>
        <p:spPr>
          <a:xfrm rot="108699">
            <a:off x="876183" y="1197735"/>
            <a:ext cx="4977669" cy="993925"/>
          </a:xfrm>
          <a:prstGeom prst="rect">
            <a:avLst/>
          </a:prstGeom>
        </p:spPr>
        <p:txBody>
          <a:bodyPr lIns="0" tIns="0" rIns="0" bIns="0" rtlCol="0" anchor="t">
            <a:spAutoFit/>
          </a:bodyPr>
          <a:lstStyle/>
          <a:p>
            <a:pPr marL="0" lvl="0" indent="0" algn="ctr">
              <a:lnSpc>
                <a:spcPts val="6891"/>
              </a:lnSpc>
              <a:spcBef>
                <a:spcPct val="0"/>
              </a:spcBef>
            </a:pPr>
            <a:r>
              <a:rPr lang="es-CL" sz="6961" noProof="0" dirty="0">
                <a:solidFill>
                  <a:srgbClr val="FFFFFF"/>
                </a:solidFill>
                <a:latin typeface="Scripter"/>
                <a:ea typeface="Scripter"/>
                <a:cs typeface="Scripter"/>
                <a:sym typeface="Scripter"/>
              </a:rPr>
              <a:t>conclusión</a:t>
            </a:r>
          </a:p>
        </p:txBody>
      </p:sp>
      <p:sp>
        <p:nvSpPr>
          <p:cNvPr id="14" name="TextBox 14">
            <a:extLst>
              <a:ext uri="{FF2B5EF4-FFF2-40B4-BE49-F238E27FC236}">
                <a16:creationId xmlns:a16="http://schemas.microsoft.com/office/drawing/2014/main" id="{F808D454-0FAC-0FEB-BF99-8F09C677DBAE}"/>
              </a:ext>
            </a:extLst>
          </p:cNvPr>
          <p:cNvSpPr txBox="1"/>
          <p:nvPr/>
        </p:nvSpPr>
        <p:spPr>
          <a:xfrm rot="-129891">
            <a:off x="1444496" y="3204162"/>
            <a:ext cx="3692474" cy="1417125"/>
          </a:xfrm>
          <a:prstGeom prst="rect">
            <a:avLst/>
          </a:prstGeom>
        </p:spPr>
        <p:txBody>
          <a:bodyPr lIns="0" tIns="0" rIns="0" bIns="0" rtlCol="0" anchor="t">
            <a:spAutoFit/>
          </a:bodyPr>
          <a:lstStyle/>
          <a:p>
            <a:pPr marL="0" lvl="0" indent="0" algn="l">
              <a:lnSpc>
                <a:spcPts val="5346"/>
              </a:lnSpc>
            </a:pPr>
            <a:r>
              <a:rPr lang="es-CL" sz="4816" noProof="0" dirty="0">
                <a:solidFill>
                  <a:srgbClr val="00030A"/>
                </a:solidFill>
                <a:latin typeface="Scripter"/>
                <a:ea typeface="Scripter"/>
                <a:cs typeface="Scripter"/>
                <a:sym typeface="Scripter"/>
              </a:rPr>
              <a:t>interpretar resultados</a:t>
            </a:r>
          </a:p>
        </p:txBody>
      </p:sp>
      <p:sp>
        <p:nvSpPr>
          <p:cNvPr id="15" name="TextBox 15">
            <a:extLst>
              <a:ext uri="{FF2B5EF4-FFF2-40B4-BE49-F238E27FC236}">
                <a16:creationId xmlns:a16="http://schemas.microsoft.com/office/drawing/2014/main" id="{7590F3CB-8947-6A5F-0F01-FC390BDA7837}"/>
              </a:ext>
            </a:extLst>
          </p:cNvPr>
          <p:cNvSpPr txBox="1"/>
          <p:nvPr/>
        </p:nvSpPr>
        <p:spPr>
          <a:xfrm rot="362100">
            <a:off x="1445177" y="6446872"/>
            <a:ext cx="3692474" cy="1417125"/>
          </a:xfrm>
          <a:prstGeom prst="rect">
            <a:avLst/>
          </a:prstGeom>
        </p:spPr>
        <p:txBody>
          <a:bodyPr lIns="0" tIns="0" rIns="0" bIns="0" rtlCol="0" anchor="t">
            <a:spAutoFit/>
          </a:bodyPr>
          <a:lstStyle/>
          <a:p>
            <a:pPr algn="l">
              <a:lnSpc>
                <a:spcPts val="5346"/>
              </a:lnSpc>
            </a:pPr>
            <a:r>
              <a:rPr lang="es-CL" sz="4816" noProof="0" dirty="0">
                <a:solidFill>
                  <a:srgbClr val="00030A"/>
                </a:solidFill>
                <a:latin typeface="Scripter"/>
                <a:ea typeface="Scripter"/>
                <a:cs typeface="Scripter"/>
                <a:sym typeface="Scripter"/>
              </a:rPr>
              <a:t>¿se apoya</a:t>
            </a:r>
          </a:p>
          <a:p>
            <a:pPr marL="0" lvl="0" indent="0" algn="l">
              <a:lnSpc>
                <a:spcPts val="5346"/>
              </a:lnSpc>
            </a:pPr>
            <a:r>
              <a:rPr lang="es-CL" sz="4816" noProof="0" dirty="0">
                <a:solidFill>
                  <a:srgbClr val="00030A"/>
                </a:solidFill>
                <a:latin typeface="Scripter"/>
                <a:ea typeface="Scripter"/>
                <a:cs typeface="Scripter"/>
                <a:sym typeface="Scripter"/>
              </a:rPr>
              <a:t>la hipótesis?</a:t>
            </a:r>
          </a:p>
        </p:txBody>
      </p:sp>
      <p:sp>
        <p:nvSpPr>
          <p:cNvPr id="16" name="TextBox 16">
            <a:extLst>
              <a:ext uri="{FF2B5EF4-FFF2-40B4-BE49-F238E27FC236}">
                <a16:creationId xmlns:a16="http://schemas.microsoft.com/office/drawing/2014/main" id="{810E1CF6-97FA-4A3C-826A-6E159290D1D8}"/>
              </a:ext>
            </a:extLst>
          </p:cNvPr>
          <p:cNvSpPr txBox="1"/>
          <p:nvPr/>
        </p:nvSpPr>
        <p:spPr>
          <a:xfrm rot="-129891">
            <a:off x="9169088" y="927185"/>
            <a:ext cx="3692474" cy="1417125"/>
          </a:xfrm>
          <a:prstGeom prst="rect">
            <a:avLst/>
          </a:prstGeom>
        </p:spPr>
        <p:txBody>
          <a:bodyPr lIns="0" tIns="0" rIns="0" bIns="0" rtlCol="0" anchor="t">
            <a:spAutoFit/>
          </a:bodyPr>
          <a:lstStyle/>
          <a:p>
            <a:pPr marL="0" lvl="0" indent="0" algn="l">
              <a:lnSpc>
                <a:spcPts val="5346"/>
              </a:lnSpc>
            </a:pPr>
            <a:r>
              <a:rPr lang="es-CL" sz="4816" noProof="0" dirty="0">
                <a:solidFill>
                  <a:srgbClr val="00030A"/>
                </a:solidFill>
                <a:latin typeface="Scripter"/>
                <a:ea typeface="Scripter"/>
                <a:cs typeface="Scripter"/>
                <a:sym typeface="Scripter"/>
              </a:rPr>
              <a:t>limitaciones del estudio</a:t>
            </a:r>
          </a:p>
        </p:txBody>
      </p:sp>
      <p:sp>
        <p:nvSpPr>
          <p:cNvPr id="19" name="Freeform 19">
            <a:extLst>
              <a:ext uri="{FF2B5EF4-FFF2-40B4-BE49-F238E27FC236}">
                <a16:creationId xmlns:a16="http://schemas.microsoft.com/office/drawing/2014/main" id="{9F519AAA-9E9F-C142-64BD-D462766000AF}"/>
              </a:ext>
            </a:extLst>
          </p:cNvPr>
          <p:cNvSpPr/>
          <p:nvPr/>
        </p:nvSpPr>
        <p:spPr>
          <a:xfrm rot="1646084">
            <a:off x="-1265295" y="8802789"/>
            <a:ext cx="4254023" cy="4114800"/>
          </a:xfrm>
          <a:custGeom>
            <a:avLst/>
            <a:gdLst/>
            <a:ahLst/>
            <a:cxnLst/>
            <a:rect l="l" t="t" r="r" b="b"/>
            <a:pathLst>
              <a:path w="4254023" h="4114800">
                <a:moveTo>
                  <a:pt x="0" y="0"/>
                </a:moveTo>
                <a:lnTo>
                  <a:pt x="4254022" y="0"/>
                </a:lnTo>
                <a:lnTo>
                  <a:pt x="425402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CL" noProof="0" dirty="0"/>
          </a:p>
        </p:txBody>
      </p:sp>
      <p:sp>
        <p:nvSpPr>
          <p:cNvPr id="20" name="TextBox 20">
            <a:extLst>
              <a:ext uri="{FF2B5EF4-FFF2-40B4-BE49-F238E27FC236}">
                <a16:creationId xmlns:a16="http://schemas.microsoft.com/office/drawing/2014/main" id="{4986D3E7-7835-BC5C-2A36-7F4E218A511C}"/>
              </a:ext>
            </a:extLst>
          </p:cNvPr>
          <p:cNvSpPr txBox="1"/>
          <p:nvPr/>
        </p:nvSpPr>
        <p:spPr>
          <a:xfrm>
            <a:off x="4805416" y="4774180"/>
            <a:ext cx="8677167" cy="2563716"/>
          </a:xfrm>
          <a:prstGeom prst="rect">
            <a:avLst/>
          </a:prstGeom>
        </p:spPr>
        <p:txBody>
          <a:bodyPr lIns="0" tIns="0" rIns="0" bIns="0" rtlCol="0" anchor="t">
            <a:spAutoFit/>
          </a:bodyPr>
          <a:lstStyle/>
          <a:p>
            <a:pPr algn="ctr">
              <a:lnSpc>
                <a:spcPts val="6742"/>
              </a:lnSpc>
              <a:spcBef>
                <a:spcPct val="0"/>
              </a:spcBef>
            </a:pPr>
            <a:r>
              <a:rPr lang="es-CL" sz="4816" noProof="0" dirty="0">
                <a:solidFill>
                  <a:srgbClr val="000000"/>
                </a:solidFill>
                <a:latin typeface="Scripter"/>
                <a:ea typeface="Scripter"/>
                <a:cs typeface="Scripter"/>
                <a:sym typeface="Scripter"/>
              </a:rPr>
              <a:t>"La química no es solo una ciencia, es el arte de transformar la materia para crear futuro."</a:t>
            </a:r>
          </a:p>
        </p:txBody>
      </p:sp>
      <p:pic>
        <p:nvPicPr>
          <p:cNvPr id="23" name="Imagen 22">
            <a:extLst>
              <a:ext uri="{FF2B5EF4-FFF2-40B4-BE49-F238E27FC236}">
                <a16:creationId xmlns:a16="http://schemas.microsoft.com/office/drawing/2014/main" id="{958F60AD-FEB3-3E4E-581D-DF42DE539179}"/>
              </a:ext>
            </a:extLst>
          </p:cNvPr>
          <p:cNvPicPr>
            <a:picLocks noChangeAspect="1"/>
          </p:cNvPicPr>
          <p:nvPr/>
        </p:nvPicPr>
        <p:blipFill>
          <a:blip r:embed="rId6"/>
          <a:stretch>
            <a:fillRect/>
          </a:stretch>
        </p:blipFill>
        <p:spPr>
          <a:xfrm>
            <a:off x="30266" y="-26696"/>
            <a:ext cx="16047007" cy="9404293"/>
          </a:xfrm>
          <a:prstGeom prst="rect">
            <a:avLst/>
          </a:prstGeom>
        </p:spPr>
      </p:pic>
      <p:pic>
        <p:nvPicPr>
          <p:cNvPr id="25" name="Imagen 24">
            <a:extLst>
              <a:ext uri="{FF2B5EF4-FFF2-40B4-BE49-F238E27FC236}">
                <a16:creationId xmlns:a16="http://schemas.microsoft.com/office/drawing/2014/main" id="{437799C5-E9D5-87A7-C49D-9C5E875F5CE7}"/>
              </a:ext>
            </a:extLst>
          </p:cNvPr>
          <p:cNvPicPr>
            <a:picLocks noChangeAspect="1"/>
          </p:cNvPicPr>
          <p:nvPr/>
        </p:nvPicPr>
        <p:blipFill>
          <a:blip r:embed="rId7"/>
          <a:stretch>
            <a:fillRect/>
          </a:stretch>
        </p:blipFill>
        <p:spPr>
          <a:xfrm>
            <a:off x="15466606" y="3899566"/>
            <a:ext cx="2688366" cy="1710778"/>
          </a:xfrm>
          <a:prstGeom prst="rect">
            <a:avLst/>
          </a:prstGeom>
        </p:spPr>
      </p:pic>
      <p:pic>
        <p:nvPicPr>
          <p:cNvPr id="31" name="Imagen 30">
            <a:extLst>
              <a:ext uri="{FF2B5EF4-FFF2-40B4-BE49-F238E27FC236}">
                <a16:creationId xmlns:a16="http://schemas.microsoft.com/office/drawing/2014/main" id="{3AEEE7B4-FA19-46F6-290A-B8E757568A23}"/>
              </a:ext>
            </a:extLst>
          </p:cNvPr>
          <p:cNvPicPr>
            <a:picLocks noChangeAspect="1"/>
          </p:cNvPicPr>
          <p:nvPr/>
        </p:nvPicPr>
        <p:blipFill>
          <a:blip r:embed="rId8"/>
          <a:srcRect l="18298"/>
          <a:stretch/>
        </p:blipFill>
        <p:spPr>
          <a:xfrm>
            <a:off x="15627084" y="8172615"/>
            <a:ext cx="2373001" cy="2045814"/>
          </a:xfrm>
          <a:prstGeom prst="rect">
            <a:avLst/>
          </a:prstGeom>
        </p:spPr>
      </p:pic>
      <p:pic>
        <p:nvPicPr>
          <p:cNvPr id="2052" name="Picture 4" descr="Fórmula Estructural Química Y El Modelo De Molécula De Hexano, 2d Y 3d,  Aislado, Vector, Ilustraciones svg, vectoriales, clip art vectorizado libre  de derechos. Image 40626915">
            <a:extLst>
              <a:ext uri="{FF2B5EF4-FFF2-40B4-BE49-F238E27FC236}">
                <a16:creationId xmlns:a16="http://schemas.microsoft.com/office/drawing/2014/main" id="{78AEEB26-1D37-683F-39C6-4A012F38820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227837" y="5676900"/>
            <a:ext cx="3029897" cy="236172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iencia y química.... y más química: Geometría molecular y polaridad">
            <a:extLst>
              <a:ext uri="{FF2B5EF4-FFF2-40B4-BE49-F238E27FC236}">
                <a16:creationId xmlns:a16="http://schemas.microsoft.com/office/drawing/2014/main" id="{ABDAEF39-4859-B4F8-E564-F6AB8BD605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8197630"/>
            <a:ext cx="6418441" cy="1995784"/>
          </a:xfrm>
          <a:prstGeom prst="rect">
            <a:avLst/>
          </a:prstGeom>
          <a:noFill/>
          <a:extLst>
            <a:ext uri="{909E8E84-426E-40DD-AFC4-6F175D3DCCD1}">
              <a14:hiddenFill xmlns:a14="http://schemas.microsoft.com/office/drawing/2010/main">
                <a:solidFill>
                  <a:srgbClr val="FFFFFF"/>
                </a:solidFill>
              </a14:hiddenFill>
            </a:ext>
          </a:extLst>
        </p:spPr>
      </p:pic>
      <p:pic>
        <p:nvPicPr>
          <p:cNvPr id="34" name="Gráfico 33">
            <a:extLst>
              <a:ext uri="{FF2B5EF4-FFF2-40B4-BE49-F238E27FC236}">
                <a16:creationId xmlns:a16="http://schemas.microsoft.com/office/drawing/2014/main" id="{A8A6F816-DB07-1D3D-A3BC-6E7AAEF3E2C4}"/>
              </a:ext>
            </a:extLst>
          </p:cNvPr>
          <p:cNvPicPr>
            <a:picLocks noChangeAspect="1"/>
          </p:cNvPicPr>
          <p:nvPr/>
        </p:nvPicPr>
        <p:blipFill>
          <a:blip r:embed="rId11">
            <a:extLst>
              <a:ext uri="{96DAC541-7B7A-43D3-8B79-37D633B846F1}">
                <asvg:svgBlip xmlns:asvg="http://schemas.microsoft.com/office/drawing/2016/SVG/main" r:embed="rId12"/>
              </a:ext>
            </a:extLst>
          </a:blip>
          <a:srcRect t="16753" r="54390"/>
          <a:stretch/>
        </p:blipFill>
        <p:spPr>
          <a:xfrm>
            <a:off x="15392400" y="178714"/>
            <a:ext cx="2828796" cy="2646388"/>
          </a:xfrm>
          <a:prstGeom prst="rect">
            <a:avLst/>
          </a:prstGeom>
        </p:spPr>
      </p:pic>
      <p:pic>
        <p:nvPicPr>
          <p:cNvPr id="35" name="Gráfico 34">
            <a:extLst>
              <a:ext uri="{FF2B5EF4-FFF2-40B4-BE49-F238E27FC236}">
                <a16:creationId xmlns:a16="http://schemas.microsoft.com/office/drawing/2014/main" id="{80DFC949-7BD8-A8D9-F28E-EA9AC1A60C48}"/>
              </a:ext>
            </a:extLst>
          </p:cNvPr>
          <p:cNvPicPr>
            <a:picLocks noChangeAspect="1"/>
          </p:cNvPicPr>
          <p:nvPr/>
        </p:nvPicPr>
        <p:blipFill>
          <a:blip r:embed="rId11">
            <a:extLst>
              <a:ext uri="{96DAC541-7B7A-43D3-8B79-37D633B846F1}">
                <asvg:svgBlip xmlns:asvg="http://schemas.microsoft.com/office/drawing/2016/SVG/main" r:embed="rId12"/>
              </a:ext>
            </a:extLst>
          </a:blip>
          <a:srcRect l="60343" t="14393" b="55984"/>
          <a:stretch/>
        </p:blipFill>
        <p:spPr>
          <a:xfrm>
            <a:off x="17373600" y="114300"/>
            <a:ext cx="1395116" cy="534171"/>
          </a:xfrm>
          <a:prstGeom prst="rect">
            <a:avLst/>
          </a:prstGeom>
        </p:spPr>
      </p:pic>
    </p:spTree>
    <p:extLst>
      <p:ext uri="{BB962C8B-B14F-4D97-AF65-F5344CB8AC3E}">
        <p14:creationId xmlns:p14="http://schemas.microsoft.com/office/powerpoint/2010/main" val="5464234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64234" y="-380505"/>
            <a:ext cx="2741457" cy="2065483"/>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337461" y="633219"/>
            <a:ext cx="968052" cy="96805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5065223" y="982710"/>
            <a:ext cx="1031208" cy="103120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4034964" y="0"/>
            <a:ext cx="4253036" cy="2221255"/>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964516" y="9173251"/>
            <a:ext cx="2241769" cy="111374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10BE26A9-C920-5486-FA03-120813F991A9}"/>
              </a:ext>
            </a:extLst>
          </p:cNvPr>
          <p:cNvPicPr>
            <a:picLocks noChangeAspect="1"/>
          </p:cNvPicPr>
          <p:nvPr/>
        </p:nvPicPr>
        <p:blipFill>
          <a:blip r:embed="rId2"/>
          <a:stretch>
            <a:fillRect/>
          </a:stretch>
        </p:blipFill>
        <p:spPr>
          <a:xfrm>
            <a:off x="965200" y="1176781"/>
            <a:ext cx="16357599" cy="793343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406120" y="9679714"/>
            <a:ext cx="1222354" cy="607286"/>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6188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64234" y="-380505"/>
            <a:ext cx="2741457" cy="2065483"/>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337461" y="633219"/>
            <a:ext cx="968052" cy="96805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5065223" y="982710"/>
            <a:ext cx="1031208" cy="103120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4034964" y="0"/>
            <a:ext cx="4253036" cy="2221255"/>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964516" y="9173251"/>
            <a:ext cx="2241769" cy="111374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DF276468-86E6-0072-4E12-7353B54281A2}"/>
              </a:ext>
            </a:extLst>
          </p:cNvPr>
          <p:cNvPicPr>
            <a:picLocks noChangeAspect="1"/>
          </p:cNvPicPr>
          <p:nvPr/>
        </p:nvPicPr>
        <p:blipFill>
          <a:blip r:embed="rId2"/>
          <a:stretch>
            <a:fillRect/>
          </a:stretch>
        </p:blipFill>
        <p:spPr>
          <a:xfrm>
            <a:off x="3821325" y="965200"/>
            <a:ext cx="10645349" cy="8356598"/>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406120" y="9679714"/>
            <a:ext cx="1222354" cy="607286"/>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3629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CDAD9-D815-BB6C-19A7-37E06EF9B89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174B799-FA5E-3A32-2D06-9FEBBCC55636}"/>
              </a:ext>
            </a:extLst>
          </p:cNvPr>
          <p:cNvGrpSpPr>
            <a:grpSpLocks noGrp="1" noUngrp="1" noRot="1" noMove="1" noResize="1"/>
          </p:cNvGrpSpPr>
          <p:nvPr/>
        </p:nvGrpSpPr>
        <p:grpSpPr>
          <a:xfrm>
            <a:off x="0" y="0"/>
            <a:ext cx="18288000" cy="10287000"/>
            <a:chOff x="0" y="0"/>
            <a:chExt cx="24384000" cy="13716000"/>
          </a:xfrm>
        </p:grpSpPr>
        <p:pic>
          <p:nvPicPr>
            <p:cNvPr id="3" name="Picture 3">
              <a:extLst>
                <a:ext uri="{FF2B5EF4-FFF2-40B4-BE49-F238E27FC236}">
                  <a16:creationId xmlns:a16="http://schemas.microsoft.com/office/drawing/2014/main" id="{49608243-A775-05B8-4562-F77E15CB7144}"/>
                </a:ext>
              </a:extLst>
            </p:cNvPr>
            <p:cNvPicPr>
              <a:picLocks noGrp="1" noRot="1" noChangeAspect="1" noMove="1" noResize="1" noEditPoints="1" noAdjustHandles="1" noChangeArrowheads="1" noChangeShapeType="1" noCrop="1"/>
            </p:cNvPicPr>
            <p:nvPr/>
          </p:nvPicPr>
          <p:blipFill>
            <a:blip r:embed="rId2"/>
            <a:srcRect t="7786" b="7786"/>
            <a:stretch>
              <a:fillRect/>
            </a:stretch>
          </p:blipFill>
          <p:spPr>
            <a:xfrm>
              <a:off x="0" y="0"/>
              <a:ext cx="24384000" cy="13716000"/>
            </a:xfrm>
            <a:prstGeom prst="rect">
              <a:avLst/>
            </a:prstGeom>
          </p:spPr>
        </p:pic>
      </p:grpSp>
      <p:grpSp>
        <p:nvGrpSpPr>
          <p:cNvPr id="4" name="Group 4">
            <a:extLst>
              <a:ext uri="{FF2B5EF4-FFF2-40B4-BE49-F238E27FC236}">
                <a16:creationId xmlns:a16="http://schemas.microsoft.com/office/drawing/2014/main" id="{54473BE2-3368-6381-ADDC-4C32AF916DDA}"/>
              </a:ext>
            </a:extLst>
          </p:cNvPr>
          <p:cNvGrpSpPr/>
          <p:nvPr/>
        </p:nvGrpSpPr>
        <p:grpSpPr>
          <a:xfrm>
            <a:off x="3048000" y="348144"/>
            <a:ext cx="11536399" cy="1814199"/>
            <a:chOff x="0" y="0"/>
            <a:chExt cx="5375542" cy="812800"/>
          </a:xfrm>
        </p:grpSpPr>
        <p:sp>
          <p:nvSpPr>
            <p:cNvPr id="5" name="Freeform 5">
              <a:extLst>
                <a:ext uri="{FF2B5EF4-FFF2-40B4-BE49-F238E27FC236}">
                  <a16:creationId xmlns:a16="http://schemas.microsoft.com/office/drawing/2014/main" id="{CE03CB8B-21F5-5CFC-95F2-8F58D6C2A859}"/>
                </a:ext>
              </a:extLst>
            </p:cNvPr>
            <p:cNvSpPr/>
            <p:nvPr/>
          </p:nvSpPr>
          <p:spPr>
            <a:xfrm>
              <a:off x="0" y="0"/>
              <a:ext cx="5375542" cy="812800"/>
            </a:xfrm>
            <a:custGeom>
              <a:avLst/>
              <a:gdLst/>
              <a:ahLst/>
              <a:cxnLst/>
              <a:rect l="l" t="t" r="r" b="b"/>
              <a:pathLst>
                <a:path w="5375542" h="812800">
                  <a:moveTo>
                    <a:pt x="0" y="0"/>
                  </a:moveTo>
                  <a:lnTo>
                    <a:pt x="5375542" y="0"/>
                  </a:lnTo>
                  <a:lnTo>
                    <a:pt x="5375542" y="812800"/>
                  </a:lnTo>
                  <a:lnTo>
                    <a:pt x="0" y="812800"/>
                  </a:lnTo>
                  <a:close/>
                </a:path>
              </a:pathLst>
            </a:custGeom>
            <a:solidFill>
              <a:srgbClr val="E65C7E"/>
            </a:solidFill>
          </p:spPr>
          <p:txBody>
            <a:bodyPr/>
            <a:lstStyle/>
            <a:p>
              <a:endParaRPr lang="es-CL" noProof="0" dirty="0"/>
            </a:p>
          </p:txBody>
        </p:sp>
        <p:sp>
          <p:nvSpPr>
            <p:cNvPr id="6" name="TextBox 6">
              <a:extLst>
                <a:ext uri="{FF2B5EF4-FFF2-40B4-BE49-F238E27FC236}">
                  <a16:creationId xmlns:a16="http://schemas.microsoft.com/office/drawing/2014/main" id="{32BC40A0-211B-687B-E430-CBA24DBC5032}"/>
                </a:ext>
              </a:extLst>
            </p:cNvPr>
            <p:cNvSpPr txBox="1"/>
            <p:nvPr/>
          </p:nvSpPr>
          <p:spPr>
            <a:xfrm>
              <a:off x="0" y="-38100"/>
              <a:ext cx="5375542" cy="850900"/>
            </a:xfrm>
            <a:prstGeom prst="rect">
              <a:avLst/>
            </a:prstGeom>
          </p:spPr>
          <p:txBody>
            <a:bodyPr lIns="50800" tIns="50800" rIns="50800" bIns="50800" rtlCol="0" anchor="ctr"/>
            <a:lstStyle/>
            <a:p>
              <a:pPr algn="ctr">
                <a:lnSpc>
                  <a:spcPts val="2659"/>
                </a:lnSpc>
                <a:spcBef>
                  <a:spcPct val="0"/>
                </a:spcBef>
              </a:pPr>
              <a:endParaRPr lang="es-CL" noProof="0" dirty="0"/>
            </a:p>
          </p:txBody>
        </p:sp>
      </p:grpSp>
      <p:sp>
        <p:nvSpPr>
          <p:cNvPr id="9" name="TextBox 9">
            <a:extLst>
              <a:ext uri="{FF2B5EF4-FFF2-40B4-BE49-F238E27FC236}">
                <a16:creationId xmlns:a16="http://schemas.microsoft.com/office/drawing/2014/main" id="{E24E8F93-C8CF-E56B-9CFF-E38AEE1CB56B}"/>
              </a:ext>
            </a:extLst>
          </p:cNvPr>
          <p:cNvSpPr txBox="1"/>
          <p:nvPr/>
        </p:nvSpPr>
        <p:spPr>
          <a:xfrm>
            <a:off x="3092456" y="723900"/>
            <a:ext cx="12071344" cy="884858"/>
          </a:xfrm>
          <a:prstGeom prst="rect">
            <a:avLst/>
          </a:prstGeom>
        </p:spPr>
        <p:txBody>
          <a:bodyPr wrap="square" lIns="0" tIns="0" rIns="0" bIns="0" rtlCol="0" anchor="t">
            <a:spAutoFit/>
          </a:bodyPr>
          <a:lstStyle/>
          <a:p>
            <a:pPr marL="0" lvl="0" indent="0" algn="ctr">
              <a:lnSpc>
                <a:spcPts val="6891"/>
              </a:lnSpc>
              <a:spcBef>
                <a:spcPct val="0"/>
              </a:spcBef>
            </a:pPr>
            <a:r>
              <a:rPr lang="es-CL" sz="6000" noProof="0" dirty="0">
                <a:solidFill>
                  <a:srgbClr val="FFFFFF"/>
                </a:solidFill>
                <a:latin typeface="Scripter"/>
                <a:ea typeface="Scripter"/>
                <a:cs typeface="Scripter"/>
                <a:sym typeface="Scripter"/>
              </a:rPr>
              <a:t>Composición orgánica</a:t>
            </a:r>
          </a:p>
        </p:txBody>
      </p:sp>
      <p:sp>
        <p:nvSpPr>
          <p:cNvPr id="8" name="CuadroTexto 7">
            <a:extLst>
              <a:ext uri="{FF2B5EF4-FFF2-40B4-BE49-F238E27FC236}">
                <a16:creationId xmlns:a16="http://schemas.microsoft.com/office/drawing/2014/main" id="{41854C50-68E7-9A1A-AC36-83483C746ED2}"/>
              </a:ext>
            </a:extLst>
          </p:cNvPr>
          <p:cNvSpPr txBox="1"/>
          <p:nvPr/>
        </p:nvSpPr>
        <p:spPr>
          <a:xfrm>
            <a:off x="5867400" y="2886243"/>
            <a:ext cx="10631563" cy="1938992"/>
          </a:xfrm>
          <a:prstGeom prst="rect">
            <a:avLst/>
          </a:prstGeom>
          <a:noFill/>
        </p:spPr>
        <p:txBody>
          <a:bodyPr wrap="square">
            <a:spAutoFit/>
          </a:bodyPr>
          <a:lstStyle/>
          <a:p>
            <a:pPr algn="just"/>
            <a:r>
              <a:rPr lang="es-CL" sz="3000" dirty="0"/>
              <a:t>El carbono puede constituir más compuestos que ningún otro elemento, porque los átomos de carbono tienen la capacidad de formar enlaces carbono-carbono sencillos, dobles y triples, y también de unirse entre sí formando cadenas o estructuras cíclicas. </a:t>
            </a:r>
          </a:p>
        </p:txBody>
      </p:sp>
      <p:pic>
        <p:nvPicPr>
          <p:cNvPr id="19" name="Imagen 18" descr="Imagen que contiene Diagrama&#10;&#10;El contenido generado por IA puede ser incorrecto.">
            <a:extLst>
              <a:ext uri="{FF2B5EF4-FFF2-40B4-BE49-F238E27FC236}">
                <a16:creationId xmlns:a16="http://schemas.microsoft.com/office/drawing/2014/main" id="{DC5B50AE-49D3-2353-A1A3-F00A6A9C426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5547" t="6221" r="19061" b="7972"/>
          <a:stretch/>
        </p:blipFill>
        <p:spPr>
          <a:xfrm>
            <a:off x="2057400" y="3010806"/>
            <a:ext cx="3581401" cy="3628858"/>
          </a:xfrm>
          <a:prstGeom prst="rect">
            <a:avLst/>
          </a:prstGeom>
        </p:spPr>
      </p:pic>
      <p:pic>
        <p:nvPicPr>
          <p:cNvPr id="24" name="Imagen 23">
            <a:extLst>
              <a:ext uri="{FF2B5EF4-FFF2-40B4-BE49-F238E27FC236}">
                <a16:creationId xmlns:a16="http://schemas.microsoft.com/office/drawing/2014/main" id="{F889F03B-DEC4-06EF-1B14-765DCB67AB68}"/>
              </a:ext>
            </a:extLst>
          </p:cNvPr>
          <p:cNvPicPr>
            <a:picLocks noChangeAspect="1"/>
          </p:cNvPicPr>
          <p:nvPr/>
        </p:nvPicPr>
        <p:blipFill>
          <a:blip r:embed="rId5"/>
          <a:stretch>
            <a:fillRect/>
          </a:stretch>
        </p:blipFill>
        <p:spPr>
          <a:xfrm>
            <a:off x="10181179" y="5057378"/>
            <a:ext cx="7497221" cy="5029902"/>
          </a:xfrm>
          <a:prstGeom prst="rect">
            <a:avLst/>
          </a:prstGeom>
        </p:spPr>
      </p:pic>
    </p:spTree>
    <p:extLst>
      <p:ext uri="{BB962C8B-B14F-4D97-AF65-F5344CB8AC3E}">
        <p14:creationId xmlns:p14="http://schemas.microsoft.com/office/powerpoint/2010/main" val="160630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1E020-D04A-3099-0DFA-EB5947AB63A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7D7EB62-BE35-787A-DEF8-DC38711B537D}"/>
              </a:ext>
            </a:extLst>
          </p:cNvPr>
          <p:cNvGrpSpPr>
            <a:grpSpLocks noGrp="1" noUngrp="1" noRot="1" noMove="1" noResize="1"/>
          </p:cNvGrpSpPr>
          <p:nvPr/>
        </p:nvGrpSpPr>
        <p:grpSpPr>
          <a:xfrm>
            <a:off x="0" y="0"/>
            <a:ext cx="18288000" cy="10287000"/>
            <a:chOff x="0" y="0"/>
            <a:chExt cx="24384000" cy="13716000"/>
          </a:xfrm>
        </p:grpSpPr>
        <p:pic>
          <p:nvPicPr>
            <p:cNvPr id="3" name="Picture 3">
              <a:extLst>
                <a:ext uri="{FF2B5EF4-FFF2-40B4-BE49-F238E27FC236}">
                  <a16:creationId xmlns:a16="http://schemas.microsoft.com/office/drawing/2014/main" id="{6AF78969-927E-05DB-426F-172C4EA6DA49}"/>
                </a:ext>
              </a:extLst>
            </p:cNvPr>
            <p:cNvPicPr>
              <a:picLocks noGrp="1" noRot="1" noChangeAspect="1" noMove="1" noResize="1" noEditPoints="1" noAdjustHandles="1" noChangeArrowheads="1" noChangeShapeType="1" noCrop="1"/>
            </p:cNvPicPr>
            <p:nvPr/>
          </p:nvPicPr>
          <p:blipFill>
            <a:blip r:embed="rId2"/>
            <a:srcRect t="7786" b="7786"/>
            <a:stretch>
              <a:fillRect/>
            </a:stretch>
          </p:blipFill>
          <p:spPr>
            <a:xfrm>
              <a:off x="0" y="0"/>
              <a:ext cx="24384000" cy="13716000"/>
            </a:xfrm>
            <a:prstGeom prst="rect">
              <a:avLst/>
            </a:prstGeom>
          </p:spPr>
        </p:pic>
      </p:grpSp>
      <p:grpSp>
        <p:nvGrpSpPr>
          <p:cNvPr id="4" name="Group 4">
            <a:extLst>
              <a:ext uri="{FF2B5EF4-FFF2-40B4-BE49-F238E27FC236}">
                <a16:creationId xmlns:a16="http://schemas.microsoft.com/office/drawing/2014/main" id="{2A4647B1-8238-0BE4-D683-1FBCE4E106B3}"/>
              </a:ext>
            </a:extLst>
          </p:cNvPr>
          <p:cNvGrpSpPr/>
          <p:nvPr/>
        </p:nvGrpSpPr>
        <p:grpSpPr>
          <a:xfrm>
            <a:off x="3048000" y="348144"/>
            <a:ext cx="11536399" cy="1814199"/>
            <a:chOff x="0" y="0"/>
            <a:chExt cx="5375542" cy="812800"/>
          </a:xfrm>
        </p:grpSpPr>
        <p:sp>
          <p:nvSpPr>
            <p:cNvPr id="5" name="Freeform 5">
              <a:extLst>
                <a:ext uri="{FF2B5EF4-FFF2-40B4-BE49-F238E27FC236}">
                  <a16:creationId xmlns:a16="http://schemas.microsoft.com/office/drawing/2014/main" id="{034E345A-C414-0F42-F66A-D62260FC711D}"/>
                </a:ext>
              </a:extLst>
            </p:cNvPr>
            <p:cNvSpPr/>
            <p:nvPr/>
          </p:nvSpPr>
          <p:spPr>
            <a:xfrm>
              <a:off x="0" y="0"/>
              <a:ext cx="5375542" cy="812800"/>
            </a:xfrm>
            <a:custGeom>
              <a:avLst/>
              <a:gdLst/>
              <a:ahLst/>
              <a:cxnLst/>
              <a:rect l="l" t="t" r="r" b="b"/>
              <a:pathLst>
                <a:path w="5375542" h="812800">
                  <a:moveTo>
                    <a:pt x="0" y="0"/>
                  </a:moveTo>
                  <a:lnTo>
                    <a:pt x="5375542" y="0"/>
                  </a:lnTo>
                  <a:lnTo>
                    <a:pt x="5375542" y="812800"/>
                  </a:lnTo>
                  <a:lnTo>
                    <a:pt x="0" y="812800"/>
                  </a:lnTo>
                  <a:close/>
                </a:path>
              </a:pathLst>
            </a:custGeom>
            <a:solidFill>
              <a:srgbClr val="E65C7E"/>
            </a:solidFill>
          </p:spPr>
          <p:txBody>
            <a:bodyPr/>
            <a:lstStyle/>
            <a:p>
              <a:endParaRPr lang="es-CL" noProof="0" dirty="0"/>
            </a:p>
          </p:txBody>
        </p:sp>
        <p:sp>
          <p:nvSpPr>
            <p:cNvPr id="6" name="TextBox 6">
              <a:extLst>
                <a:ext uri="{FF2B5EF4-FFF2-40B4-BE49-F238E27FC236}">
                  <a16:creationId xmlns:a16="http://schemas.microsoft.com/office/drawing/2014/main" id="{80F30172-F078-08C6-CE41-1464E1C0C0D6}"/>
                </a:ext>
              </a:extLst>
            </p:cNvPr>
            <p:cNvSpPr txBox="1"/>
            <p:nvPr/>
          </p:nvSpPr>
          <p:spPr>
            <a:xfrm>
              <a:off x="0" y="-38100"/>
              <a:ext cx="5375542" cy="850900"/>
            </a:xfrm>
            <a:prstGeom prst="rect">
              <a:avLst/>
            </a:prstGeom>
          </p:spPr>
          <p:txBody>
            <a:bodyPr lIns="50800" tIns="50800" rIns="50800" bIns="50800" rtlCol="0" anchor="ctr"/>
            <a:lstStyle/>
            <a:p>
              <a:pPr algn="ctr">
                <a:lnSpc>
                  <a:spcPts val="2659"/>
                </a:lnSpc>
                <a:spcBef>
                  <a:spcPct val="0"/>
                </a:spcBef>
              </a:pPr>
              <a:endParaRPr lang="es-CL" noProof="0" dirty="0"/>
            </a:p>
          </p:txBody>
        </p:sp>
      </p:grpSp>
      <p:sp>
        <p:nvSpPr>
          <p:cNvPr id="9" name="TextBox 9">
            <a:extLst>
              <a:ext uri="{FF2B5EF4-FFF2-40B4-BE49-F238E27FC236}">
                <a16:creationId xmlns:a16="http://schemas.microsoft.com/office/drawing/2014/main" id="{C9F95FDB-361E-6B48-3CD6-632C4F0DCD12}"/>
              </a:ext>
            </a:extLst>
          </p:cNvPr>
          <p:cNvSpPr txBox="1"/>
          <p:nvPr/>
        </p:nvSpPr>
        <p:spPr>
          <a:xfrm>
            <a:off x="2667000" y="723900"/>
            <a:ext cx="12071344" cy="791499"/>
          </a:xfrm>
          <a:prstGeom prst="rect">
            <a:avLst/>
          </a:prstGeom>
        </p:spPr>
        <p:txBody>
          <a:bodyPr wrap="square" lIns="0" tIns="0" rIns="0" bIns="0" rtlCol="0" anchor="t">
            <a:spAutoFit/>
          </a:bodyPr>
          <a:lstStyle/>
          <a:p>
            <a:pPr marL="0" lvl="0" indent="0" algn="ctr">
              <a:lnSpc>
                <a:spcPts val="6891"/>
              </a:lnSpc>
              <a:spcBef>
                <a:spcPct val="0"/>
              </a:spcBef>
            </a:pPr>
            <a:r>
              <a:rPr lang="es-CL" sz="5400" noProof="0" dirty="0">
                <a:solidFill>
                  <a:srgbClr val="FFFFFF"/>
                </a:solidFill>
                <a:latin typeface="Scripter"/>
                <a:ea typeface="Scripter"/>
                <a:cs typeface="Scripter"/>
                <a:sym typeface="Scripter"/>
              </a:rPr>
              <a:t>Tipos de enlace Carbono-carbono</a:t>
            </a:r>
          </a:p>
        </p:txBody>
      </p:sp>
      <p:pic>
        <p:nvPicPr>
          <p:cNvPr id="26" name="Imagen 25">
            <a:extLst>
              <a:ext uri="{FF2B5EF4-FFF2-40B4-BE49-F238E27FC236}">
                <a16:creationId xmlns:a16="http://schemas.microsoft.com/office/drawing/2014/main" id="{A7B34ADE-328C-894D-8FBC-1472A4A5747A}"/>
              </a:ext>
            </a:extLst>
          </p:cNvPr>
          <p:cNvPicPr>
            <a:picLocks noChangeAspect="1"/>
          </p:cNvPicPr>
          <p:nvPr/>
        </p:nvPicPr>
        <p:blipFill>
          <a:blip r:embed="rId3"/>
          <a:stretch>
            <a:fillRect/>
          </a:stretch>
        </p:blipFill>
        <p:spPr>
          <a:xfrm>
            <a:off x="456280" y="5869072"/>
            <a:ext cx="3541861" cy="619389"/>
          </a:xfrm>
          <a:prstGeom prst="rect">
            <a:avLst/>
          </a:prstGeom>
        </p:spPr>
      </p:pic>
      <p:pic>
        <p:nvPicPr>
          <p:cNvPr id="1026" name="Picture 2" descr="El carbono | La Química Orgánica de todos los días">
            <a:extLst>
              <a:ext uri="{FF2B5EF4-FFF2-40B4-BE49-F238E27FC236}">
                <a16:creationId xmlns:a16="http://schemas.microsoft.com/office/drawing/2014/main" id="{2BB04E3C-09B5-4B5C-BE89-68D323367E6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4667"/>
          <a:stretch/>
        </p:blipFill>
        <p:spPr bwMode="auto">
          <a:xfrm>
            <a:off x="11414379" y="3504938"/>
            <a:ext cx="6128695" cy="379653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4496E529-C713-E81E-EDAF-83E9A8CE9F07}"/>
              </a:ext>
            </a:extLst>
          </p:cNvPr>
          <p:cNvPicPr>
            <a:picLocks noChangeAspect="1"/>
          </p:cNvPicPr>
          <p:nvPr/>
        </p:nvPicPr>
        <p:blipFill>
          <a:blip r:embed="rId5"/>
          <a:stretch>
            <a:fillRect/>
          </a:stretch>
        </p:blipFill>
        <p:spPr>
          <a:xfrm>
            <a:off x="1168901" y="2873060"/>
            <a:ext cx="2400635" cy="2257740"/>
          </a:xfrm>
          <a:prstGeom prst="rect">
            <a:avLst/>
          </a:prstGeom>
        </p:spPr>
      </p:pic>
      <p:pic>
        <p:nvPicPr>
          <p:cNvPr id="8" name="Imagen 7" descr="Diagrama&#10;&#10;El contenido generado por IA puede ser incorrecto.">
            <a:extLst>
              <a:ext uri="{FF2B5EF4-FFF2-40B4-BE49-F238E27FC236}">
                <a16:creationId xmlns:a16="http://schemas.microsoft.com/office/drawing/2014/main" id="{258D3F88-874A-1CE9-4367-C51D507A4EC6}"/>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364321" y="2781300"/>
            <a:ext cx="7621453" cy="5560135"/>
          </a:xfrm>
          <a:prstGeom prst="rect">
            <a:avLst/>
          </a:prstGeom>
        </p:spPr>
      </p:pic>
    </p:spTree>
    <p:extLst>
      <p:ext uri="{BB962C8B-B14F-4D97-AF65-F5344CB8AC3E}">
        <p14:creationId xmlns:p14="http://schemas.microsoft.com/office/powerpoint/2010/main" val="1256608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36BAA-4A3C-62F5-E041-CDBE23FF527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D328717-6858-8431-D06E-BC585D43E01F}"/>
              </a:ext>
            </a:extLst>
          </p:cNvPr>
          <p:cNvGrpSpPr>
            <a:grpSpLocks noGrp="1" noUngrp="1" noRot="1" noMove="1" noResize="1"/>
          </p:cNvGrpSpPr>
          <p:nvPr/>
        </p:nvGrpSpPr>
        <p:grpSpPr>
          <a:xfrm>
            <a:off x="0" y="0"/>
            <a:ext cx="18288000" cy="10287000"/>
            <a:chOff x="0" y="0"/>
            <a:chExt cx="24384000" cy="13716000"/>
          </a:xfrm>
        </p:grpSpPr>
        <p:pic>
          <p:nvPicPr>
            <p:cNvPr id="3" name="Picture 3">
              <a:extLst>
                <a:ext uri="{FF2B5EF4-FFF2-40B4-BE49-F238E27FC236}">
                  <a16:creationId xmlns:a16="http://schemas.microsoft.com/office/drawing/2014/main" id="{C0DC28B0-99E2-B2C6-5676-B6DA53A2007E}"/>
                </a:ext>
              </a:extLst>
            </p:cNvPr>
            <p:cNvPicPr>
              <a:picLocks noGrp="1" noRot="1" noChangeAspect="1" noMove="1" noResize="1" noEditPoints="1" noAdjustHandles="1" noChangeArrowheads="1" noChangeShapeType="1" noCrop="1"/>
            </p:cNvPicPr>
            <p:nvPr/>
          </p:nvPicPr>
          <p:blipFill>
            <a:blip r:embed="rId2"/>
            <a:srcRect t="7786" b="7786"/>
            <a:stretch>
              <a:fillRect/>
            </a:stretch>
          </p:blipFill>
          <p:spPr>
            <a:xfrm>
              <a:off x="0" y="0"/>
              <a:ext cx="24384000" cy="13716000"/>
            </a:xfrm>
            <a:prstGeom prst="rect">
              <a:avLst/>
            </a:prstGeom>
          </p:spPr>
        </p:pic>
      </p:grpSp>
      <p:grpSp>
        <p:nvGrpSpPr>
          <p:cNvPr id="4" name="Group 4">
            <a:extLst>
              <a:ext uri="{FF2B5EF4-FFF2-40B4-BE49-F238E27FC236}">
                <a16:creationId xmlns:a16="http://schemas.microsoft.com/office/drawing/2014/main" id="{2CF9925A-3DE9-5DF3-5FB1-159D721167C4}"/>
              </a:ext>
            </a:extLst>
          </p:cNvPr>
          <p:cNvGrpSpPr/>
          <p:nvPr/>
        </p:nvGrpSpPr>
        <p:grpSpPr>
          <a:xfrm>
            <a:off x="3048000" y="348144"/>
            <a:ext cx="11536399" cy="1814199"/>
            <a:chOff x="0" y="0"/>
            <a:chExt cx="5375542" cy="812800"/>
          </a:xfrm>
        </p:grpSpPr>
        <p:sp>
          <p:nvSpPr>
            <p:cNvPr id="5" name="Freeform 5">
              <a:extLst>
                <a:ext uri="{FF2B5EF4-FFF2-40B4-BE49-F238E27FC236}">
                  <a16:creationId xmlns:a16="http://schemas.microsoft.com/office/drawing/2014/main" id="{A4019FE1-8A20-4BAF-4742-43456C2553C3}"/>
                </a:ext>
              </a:extLst>
            </p:cNvPr>
            <p:cNvSpPr/>
            <p:nvPr/>
          </p:nvSpPr>
          <p:spPr>
            <a:xfrm>
              <a:off x="0" y="0"/>
              <a:ext cx="5375542" cy="812800"/>
            </a:xfrm>
            <a:custGeom>
              <a:avLst/>
              <a:gdLst/>
              <a:ahLst/>
              <a:cxnLst/>
              <a:rect l="l" t="t" r="r" b="b"/>
              <a:pathLst>
                <a:path w="5375542" h="812800">
                  <a:moveTo>
                    <a:pt x="0" y="0"/>
                  </a:moveTo>
                  <a:lnTo>
                    <a:pt x="5375542" y="0"/>
                  </a:lnTo>
                  <a:lnTo>
                    <a:pt x="5375542" y="812800"/>
                  </a:lnTo>
                  <a:lnTo>
                    <a:pt x="0" y="812800"/>
                  </a:lnTo>
                  <a:close/>
                </a:path>
              </a:pathLst>
            </a:custGeom>
            <a:solidFill>
              <a:srgbClr val="E65C7E"/>
            </a:solidFill>
          </p:spPr>
          <p:txBody>
            <a:bodyPr/>
            <a:lstStyle/>
            <a:p>
              <a:endParaRPr lang="es-CL" noProof="0" dirty="0"/>
            </a:p>
          </p:txBody>
        </p:sp>
        <p:sp>
          <p:nvSpPr>
            <p:cNvPr id="6" name="TextBox 6">
              <a:extLst>
                <a:ext uri="{FF2B5EF4-FFF2-40B4-BE49-F238E27FC236}">
                  <a16:creationId xmlns:a16="http://schemas.microsoft.com/office/drawing/2014/main" id="{9ACEFCD6-2C27-0DAE-EFCB-97CF45AD35F1}"/>
                </a:ext>
              </a:extLst>
            </p:cNvPr>
            <p:cNvSpPr txBox="1"/>
            <p:nvPr/>
          </p:nvSpPr>
          <p:spPr>
            <a:xfrm>
              <a:off x="0" y="-38100"/>
              <a:ext cx="5375542" cy="850900"/>
            </a:xfrm>
            <a:prstGeom prst="rect">
              <a:avLst/>
            </a:prstGeom>
          </p:spPr>
          <p:txBody>
            <a:bodyPr lIns="50800" tIns="50800" rIns="50800" bIns="50800" rtlCol="0" anchor="ctr"/>
            <a:lstStyle/>
            <a:p>
              <a:pPr algn="ctr">
                <a:lnSpc>
                  <a:spcPts val="2659"/>
                </a:lnSpc>
                <a:spcBef>
                  <a:spcPct val="0"/>
                </a:spcBef>
              </a:pPr>
              <a:endParaRPr lang="es-CL" noProof="0" dirty="0"/>
            </a:p>
          </p:txBody>
        </p:sp>
      </p:grpSp>
      <p:sp>
        <p:nvSpPr>
          <p:cNvPr id="9" name="TextBox 9">
            <a:extLst>
              <a:ext uri="{FF2B5EF4-FFF2-40B4-BE49-F238E27FC236}">
                <a16:creationId xmlns:a16="http://schemas.microsoft.com/office/drawing/2014/main" id="{48AA85B1-DCD8-AB14-6B2E-0532F7F9AF18}"/>
              </a:ext>
            </a:extLst>
          </p:cNvPr>
          <p:cNvSpPr txBox="1"/>
          <p:nvPr/>
        </p:nvSpPr>
        <p:spPr>
          <a:xfrm>
            <a:off x="2667000" y="723900"/>
            <a:ext cx="12071344" cy="791499"/>
          </a:xfrm>
          <a:prstGeom prst="rect">
            <a:avLst/>
          </a:prstGeom>
        </p:spPr>
        <p:txBody>
          <a:bodyPr wrap="square" lIns="0" tIns="0" rIns="0" bIns="0" rtlCol="0" anchor="t">
            <a:spAutoFit/>
          </a:bodyPr>
          <a:lstStyle/>
          <a:p>
            <a:pPr marL="0" lvl="0" indent="0" algn="ctr">
              <a:lnSpc>
                <a:spcPts val="6891"/>
              </a:lnSpc>
              <a:spcBef>
                <a:spcPct val="0"/>
              </a:spcBef>
            </a:pPr>
            <a:r>
              <a:rPr lang="es-CL" sz="5400" noProof="0" dirty="0">
                <a:solidFill>
                  <a:srgbClr val="FFFFFF"/>
                </a:solidFill>
                <a:latin typeface="Scripter"/>
                <a:ea typeface="Scripter"/>
                <a:cs typeface="Scripter"/>
                <a:sym typeface="Scripter"/>
              </a:rPr>
              <a:t>Tipos de  hibridación Carbono-carbono</a:t>
            </a:r>
          </a:p>
        </p:txBody>
      </p:sp>
      <p:pic>
        <p:nvPicPr>
          <p:cNvPr id="16" name="Picture 2" descr="hibridación del carbono 1st Grade Quiz | Quizizz">
            <a:extLst>
              <a:ext uri="{FF2B5EF4-FFF2-40B4-BE49-F238E27FC236}">
                <a16:creationId xmlns:a16="http://schemas.microsoft.com/office/drawing/2014/main" id="{D5D2A563-61B4-3EF2-F42E-F54F24ECD5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6400" y="2797550"/>
            <a:ext cx="8991600" cy="50595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troducción | Hibridación">
            <a:extLst>
              <a:ext uri="{FF2B5EF4-FFF2-40B4-BE49-F238E27FC236}">
                <a16:creationId xmlns:a16="http://schemas.microsoft.com/office/drawing/2014/main" id="{5DD066AA-D235-13CD-2DC9-8242AE3706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97550"/>
            <a:ext cx="9263358" cy="4555750"/>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n 16">
            <a:extLst>
              <a:ext uri="{FF2B5EF4-FFF2-40B4-BE49-F238E27FC236}">
                <a16:creationId xmlns:a16="http://schemas.microsoft.com/office/drawing/2014/main" id="{072BACBA-6EF1-FAD1-0B89-C774BC3ABCA4}"/>
              </a:ext>
            </a:extLst>
          </p:cNvPr>
          <p:cNvPicPr>
            <a:picLocks noChangeAspect="1"/>
          </p:cNvPicPr>
          <p:nvPr/>
        </p:nvPicPr>
        <p:blipFill>
          <a:blip r:embed="rId5"/>
          <a:stretch>
            <a:fillRect/>
          </a:stretch>
        </p:blipFill>
        <p:spPr>
          <a:xfrm>
            <a:off x="493420" y="348144"/>
            <a:ext cx="2400635" cy="2257740"/>
          </a:xfrm>
          <a:prstGeom prst="rect">
            <a:avLst/>
          </a:prstGeom>
        </p:spPr>
      </p:pic>
      <p:sp>
        <p:nvSpPr>
          <p:cNvPr id="7" name="2 Marcador de contenido">
            <a:extLst>
              <a:ext uri="{FF2B5EF4-FFF2-40B4-BE49-F238E27FC236}">
                <a16:creationId xmlns:a16="http://schemas.microsoft.com/office/drawing/2014/main" id="{5E02F72E-7EE5-2DB7-82C6-3003AA5A3811}"/>
              </a:ext>
            </a:extLst>
          </p:cNvPr>
          <p:cNvSpPr>
            <a:spLocks noGrp="1"/>
          </p:cNvSpPr>
          <p:nvPr/>
        </p:nvSpPr>
        <p:spPr>
          <a:xfrm>
            <a:off x="152400" y="7760915"/>
            <a:ext cx="9492791"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CL" dirty="0"/>
              <a:t>La hibridación es un fenómeno que mezcla los orbítales atómicos puros para generar un conjunto de orbítales “mezclados”, los cuales tienen características combinadas de los orbítales originales. </a:t>
            </a:r>
          </a:p>
          <a:p>
            <a:endParaRPr lang="es-CL" dirty="0"/>
          </a:p>
        </p:txBody>
      </p:sp>
    </p:spTree>
    <p:extLst>
      <p:ext uri="{BB962C8B-B14F-4D97-AF65-F5344CB8AC3E}">
        <p14:creationId xmlns:p14="http://schemas.microsoft.com/office/powerpoint/2010/main" val="3880589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int">
            <a:extLst>
              <a:ext uri="{FF2B5EF4-FFF2-40B4-BE49-F238E27FC236}">
                <a16:creationId xmlns:a16="http://schemas.microsoft.com/office/drawing/2014/main" id="{BC84AE2F-44F4-4DB9-AA52-F1DF1D835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8000" cy="10287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9D38F80-A0D0-4062-8B61-16440AC9D8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10287000"/>
          </a:xfrm>
          <a:prstGeom prst="rect">
            <a:avLst/>
          </a:prstGeom>
          <a:solidFill>
            <a:srgbClr val="FFFFFF"/>
          </a:solidFill>
          <a:ln>
            <a:noFill/>
          </a:ln>
          <a:effectLst>
            <a:outerShdw blurRad="635000" dist="254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90B6B893-A22E-3404-0752-819EE7049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8288001" cy="2544619"/>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1138428" y="468520"/>
            <a:ext cx="15887983" cy="1634708"/>
          </a:xfrm>
        </p:spPr>
        <p:txBody>
          <a:bodyPr>
            <a:normAutofit/>
          </a:bodyPr>
          <a:lstStyle/>
          <a:p>
            <a:r>
              <a:rPr lang="es-ES_tradnl" sz="6000"/>
              <a:t>Hibridación sp</a:t>
            </a:r>
            <a:r>
              <a:rPr lang="es-ES_tradnl" sz="6000" baseline="30000"/>
              <a:t>3</a:t>
            </a:r>
            <a:endParaRPr lang="es-CL" sz="6000" baseline="30000"/>
          </a:p>
        </p:txBody>
      </p:sp>
      <p:pic>
        <p:nvPicPr>
          <p:cNvPr id="8" name="Imagen 7">
            <a:extLst>
              <a:ext uri="{FF2B5EF4-FFF2-40B4-BE49-F238E27FC236}">
                <a16:creationId xmlns:a16="http://schemas.microsoft.com/office/drawing/2014/main" id="{6F413AE6-B461-F6D2-A8AC-6DC7A9435B1B}"/>
              </a:ext>
            </a:extLst>
          </p:cNvPr>
          <p:cNvPicPr>
            <a:picLocks noChangeAspect="1"/>
          </p:cNvPicPr>
          <p:nvPr/>
        </p:nvPicPr>
        <p:blipFill>
          <a:blip r:embed="rId2"/>
          <a:stretch>
            <a:fillRect/>
          </a:stretch>
        </p:blipFill>
        <p:spPr>
          <a:xfrm>
            <a:off x="45111" y="-238598"/>
            <a:ext cx="4010595" cy="1255394"/>
          </a:xfrm>
          <a:prstGeom prst="rect">
            <a:avLst/>
          </a:prstGeom>
        </p:spPr>
      </p:pic>
      <p:pic>
        <p:nvPicPr>
          <p:cNvPr id="9" name="8 Marcador de contenido">
            <a:extLst>
              <a:ext uri="{FF2B5EF4-FFF2-40B4-BE49-F238E27FC236}">
                <a16:creationId xmlns:a16="http://schemas.microsoft.com/office/drawing/2014/main" id="{7182A971-27A2-146C-2E49-0F2710FC36DB}"/>
              </a:ext>
            </a:extLst>
          </p:cNvPr>
          <p:cNvPicPr>
            <a:picLocks noGrp="1"/>
          </p:cNvPicPr>
          <p:nvPr/>
        </p:nvPicPr>
        <p:blipFill>
          <a:blip r:embed="rId3" cstate="print"/>
          <a:stretch>
            <a:fillRect/>
          </a:stretch>
        </p:blipFill>
        <p:spPr bwMode="auto">
          <a:xfrm>
            <a:off x="1360110" y="4000500"/>
            <a:ext cx="3431791" cy="5269704"/>
          </a:xfrm>
          <a:prstGeom prst="rect">
            <a:avLst/>
          </a:prstGeom>
          <a:noFill/>
        </p:spPr>
      </p:pic>
      <p:pic>
        <p:nvPicPr>
          <p:cNvPr id="12" name="9 Imagen">
            <a:extLst>
              <a:ext uri="{FF2B5EF4-FFF2-40B4-BE49-F238E27FC236}">
                <a16:creationId xmlns:a16="http://schemas.microsoft.com/office/drawing/2014/main" id="{039C02DF-9954-BCA7-1301-813727B694B6}"/>
              </a:ext>
            </a:extLst>
          </p:cNvPr>
          <p:cNvPicPr/>
          <p:nvPr/>
        </p:nvPicPr>
        <p:blipFill>
          <a:blip r:embed="rId4" cstate="print"/>
          <a:stretch>
            <a:fillRect/>
          </a:stretch>
        </p:blipFill>
        <p:spPr bwMode="auto">
          <a:xfrm>
            <a:off x="4791903" y="5143500"/>
            <a:ext cx="5228963" cy="3719785"/>
          </a:xfrm>
          <a:prstGeom prst="rect">
            <a:avLst/>
          </a:prstGeom>
          <a:noFill/>
        </p:spPr>
      </p:pic>
      <p:sp>
        <p:nvSpPr>
          <p:cNvPr id="3" name="2 Marcador de contenido"/>
          <p:cNvSpPr>
            <a:spLocks noGrp="1"/>
          </p:cNvSpPr>
          <p:nvPr>
            <p:ph idx="1"/>
          </p:nvPr>
        </p:nvSpPr>
        <p:spPr>
          <a:xfrm>
            <a:off x="10020867" y="3372928"/>
            <a:ext cx="7009833" cy="5987190"/>
          </a:xfrm>
        </p:spPr>
        <p:txBody>
          <a:bodyPr anchor="ctr">
            <a:normAutofit/>
          </a:bodyPr>
          <a:lstStyle/>
          <a:p>
            <a:endParaRPr lang="es-CL" sz="3000" dirty="0"/>
          </a:p>
          <a:p>
            <a:r>
              <a:rPr lang="es-CL" sz="3000" dirty="0"/>
              <a:t> 1 orbital </a:t>
            </a:r>
            <a:r>
              <a:rPr lang="es-CL" sz="3000" i="1" dirty="0"/>
              <a:t>s + 3 orbitales p = 4 orbitales sp</a:t>
            </a:r>
            <a:r>
              <a:rPr lang="es-CL" sz="3000" i="1" baseline="30000" dirty="0"/>
              <a:t>3 </a:t>
            </a:r>
            <a:r>
              <a:rPr lang="es-CL" sz="3000" i="1" dirty="0"/>
              <a:t>(4 enlaces </a:t>
            </a:r>
            <a:r>
              <a:rPr lang="el-GR" sz="3000" i="1" dirty="0"/>
              <a:t>σ </a:t>
            </a:r>
            <a:r>
              <a:rPr lang="es-CL" sz="3000" i="1" dirty="0"/>
              <a:t>(sigma), carbono enlazado a 4 átomos) </a:t>
            </a:r>
          </a:p>
          <a:p>
            <a:r>
              <a:rPr lang="es-CL" sz="3000" i="1" dirty="0"/>
              <a:t>Sólo enlaces sencillos σ,  </a:t>
            </a:r>
            <a:r>
              <a:rPr lang="es-CL" sz="3000" dirty="0"/>
              <a:t>no hay ningún orbital </a:t>
            </a:r>
            <a:r>
              <a:rPr lang="es-CL" sz="3000" i="1" dirty="0"/>
              <a:t>p no hay enlaces π (no hay dobles enlaces) </a:t>
            </a:r>
          </a:p>
          <a:p>
            <a:r>
              <a:rPr lang="es-CL" sz="3000" dirty="0"/>
              <a:t>C = 1</a:t>
            </a:r>
            <a:r>
              <a:rPr lang="es-CL" sz="3000" i="1" dirty="0"/>
              <a:t>s</a:t>
            </a:r>
            <a:r>
              <a:rPr lang="es-CL" sz="3000" i="1" baseline="30000" dirty="0"/>
              <a:t>2 </a:t>
            </a:r>
            <a:r>
              <a:rPr lang="es-CL" sz="3000" i="1" dirty="0"/>
              <a:t>2s</a:t>
            </a:r>
            <a:r>
              <a:rPr lang="es-CL" sz="3000" i="1" baseline="30000" dirty="0"/>
              <a:t>2 </a:t>
            </a:r>
            <a:r>
              <a:rPr lang="es-CL" sz="3000" i="1" dirty="0"/>
              <a:t>2p</a:t>
            </a:r>
            <a:r>
              <a:rPr lang="es-CL" sz="3000" i="1" baseline="30000" dirty="0"/>
              <a:t>2 </a:t>
            </a:r>
          </a:p>
          <a:p>
            <a:r>
              <a:rPr lang="es-ES_tradnl" sz="3000" u="sng" dirty="0"/>
              <a:t>Ejemplo:</a:t>
            </a:r>
            <a:r>
              <a:rPr lang="es-ES_tradnl" sz="3000" dirty="0"/>
              <a:t>  </a:t>
            </a:r>
            <a:r>
              <a:rPr lang="es-ES_tradnl" sz="3000" b="1" dirty="0"/>
              <a:t>C</a:t>
            </a:r>
            <a:r>
              <a:rPr lang="es-ES_tradnl" sz="3000" dirty="0"/>
              <a:t>H</a:t>
            </a:r>
            <a:r>
              <a:rPr lang="es-ES_tradnl" sz="3000" baseline="-25000" dirty="0"/>
              <a:t>3</a:t>
            </a:r>
            <a:r>
              <a:rPr lang="es-ES_tradnl" sz="3000" dirty="0"/>
              <a:t>–C</a:t>
            </a:r>
            <a:r>
              <a:rPr lang="es-ES_tradnl" sz="3000" dirty="0">
                <a:sym typeface="Symbol" pitchFamily="18" charset="2"/>
              </a:rPr>
              <a:t></a:t>
            </a:r>
            <a:r>
              <a:rPr lang="es-ES_tradnl" sz="3000" dirty="0"/>
              <a:t>N </a:t>
            </a:r>
          </a:p>
          <a:p>
            <a:endParaRPr lang="es-CL" sz="3000" i="1" dirty="0"/>
          </a:p>
          <a:p>
            <a:endParaRPr lang="es-CL" sz="3000" dirty="0"/>
          </a:p>
        </p:txBody>
      </p:sp>
      <p:sp>
        <p:nvSpPr>
          <p:cNvPr id="6" name="5 Marcador de número de diapositiva"/>
          <p:cNvSpPr>
            <a:spLocks noGrp="1"/>
          </p:cNvSpPr>
          <p:nvPr>
            <p:ph type="sldNum" sz="quarter" idx="12"/>
          </p:nvPr>
        </p:nvSpPr>
        <p:spPr>
          <a:xfrm>
            <a:off x="13098780" y="9534525"/>
            <a:ext cx="4800600" cy="547687"/>
          </a:xfrm>
        </p:spPr>
        <p:txBody>
          <a:bodyPr>
            <a:normAutofit/>
          </a:bodyPr>
          <a:lstStyle/>
          <a:p>
            <a:pPr>
              <a:spcAft>
                <a:spcPts val="600"/>
              </a:spcAft>
            </a:pPr>
            <a:fld id="{CDF991C6-9B62-4F32-8BC9-0A3194325DBE}" type="slidenum">
              <a:rPr lang="es-CL">
                <a:solidFill>
                  <a:schemeClr val="tx1"/>
                </a:solidFill>
              </a:rPr>
              <a:pPr>
                <a:spcAft>
                  <a:spcPts val="600"/>
                </a:spcAft>
              </a:pPr>
              <a:t>8</a:t>
            </a:fld>
            <a:endParaRPr lang="es-CL">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09" name="Rectangle 12308">
            <a:extLst>
              <a:ext uri="{FF2B5EF4-FFF2-40B4-BE49-F238E27FC236}">
                <a16:creationId xmlns:a16="http://schemas.microsoft.com/office/drawing/2014/main" id="{115719BB-48A7-4AF4-BB91-DC82E0DF7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311" name="Freeform: Shape 12310">
            <a:extLst>
              <a:ext uri="{FF2B5EF4-FFF2-40B4-BE49-F238E27FC236}">
                <a16:creationId xmlns:a16="http://schemas.microsoft.com/office/drawing/2014/main" id="{10973A55-5440-4A99-B526-B5812E462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2" cy="10287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313" name="Freeform: Shape 12312">
            <a:extLst>
              <a:ext uri="{FF2B5EF4-FFF2-40B4-BE49-F238E27FC236}">
                <a16:creationId xmlns:a16="http://schemas.microsoft.com/office/drawing/2014/main" id="{A9682493-588A-4D52-98F6-FBBD80C07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28055" cy="10287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90" name="Rectangle 2"/>
          <p:cNvSpPr>
            <a:spLocks noGrp="1" noChangeArrowheads="1"/>
          </p:cNvSpPr>
          <p:nvPr>
            <p:ph type="title"/>
          </p:nvPr>
        </p:nvSpPr>
        <p:spPr>
          <a:xfrm>
            <a:off x="658369" y="1289304"/>
            <a:ext cx="7249203" cy="1755648"/>
          </a:xfrm>
        </p:spPr>
        <p:txBody>
          <a:bodyPr vert="horz" lIns="135732" tIns="66675" rIns="135732" bIns="66675" rtlCol="0" anchor="b">
            <a:normAutofit/>
          </a:bodyPr>
          <a:lstStyle/>
          <a:p>
            <a:r>
              <a:rPr lang="es-ES_tradnl" sz="5100"/>
              <a:t>Hibridación sp</a:t>
            </a:r>
            <a:r>
              <a:rPr lang="es-ES_tradnl" sz="5100" baseline="30000"/>
              <a:t>2</a:t>
            </a:r>
            <a:endParaRPr lang="es-ES_tradnl" sz="5100"/>
          </a:p>
        </p:txBody>
      </p:sp>
      <p:sp>
        <p:nvSpPr>
          <p:cNvPr id="12315" name="Rectangle 12314">
            <a:extLst>
              <a:ext uri="{FF2B5EF4-FFF2-40B4-BE49-F238E27FC236}">
                <a16:creationId xmlns:a16="http://schemas.microsoft.com/office/drawing/2014/main" id="{FBEC5A7A-ADE4-48D9-B89C-2BA1C9110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54854" y="545084"/>
            <a:ext cx="109728" cy="822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317" name="Rectangle 12316">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8238" y="3277593"/>
            <a:ext cx="7406640" cy="27432"/>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91" name="Rectangle 3"/>
          <p:cNvSpPr>
            <a:spLocks noGrp="1" noChangeArrowheads="1"/>
          </p:cNvSpPr>
          <p:nvPr>
            <p:ph type="body" idx="1"/>
          </p:nvPr>
        </p:nvSpPr>
        <p:spPr>
          <a:xfrm>
            <a:off x="658368" y="3768916"/>
            <a:ext cx="7249204" cy="5496527"/>
          </a:xfrm>
        </p:spPr>
        <p:txBody>
          <a:bodyPr vert="horz" lIns="135732" tIns="66675" rIns="135732" bIns="66675" rtlCol="0">
            <a:normAutofit/>
          </a:bodyPr>
          <a:lstStyle/>
          <a:p>
            <a:endParaRPr lang="es-CL" sz="2700" dirty="0"/>
          </a:p>
          <a:p>
            <a:r>
              <a:rPr lang="es-CL" sz="2700" dirty="0"/>
              <a:t> 1 orbital </a:t>
            </a:r>
            <a:r>
              <a:rPr lang="es-CL" sz="2700" i="1" dirty="0"/>
              <a:t>s + 2 orbitales p = 3 orbitales sp</a:t>
            </a:r>
            <a:r>
              <a:rPr lang="es-CL" sz="2700" i="1" baseline="30000" dirty="0"/>
              <a:t>2 </a:t>
            </a:r>
            <a:r>
              <a:rPr lang="es-CL" sz="2700" i="1" dirty="0"/>
              <a:t>(3 enlaces </a:t>
            </a:r>
            <a:r>
              <a:rPr lang="el-GR" sz="2700" i="1" dirty="0"/>
              <a:t>σ </a:t>
            </a:r>
            <a:r>
              <a:rPr lang="es-CL" sz="2700" i="1" dirty="0"/>
              <a:t>(sigma), carbono enlazado a 3 átomos) </a:t>
            </a:r>
          </a:p>
          <a:p>
            <a:r>
              <a:rPr lang="es-CL" sz="2700" dirty="0"/>
              <a:t>Como sobra 1 orbital </a:t>
            </a:r>
            <a:r>
              <a:rPr lang="es-CL" sz="2700" i="1" dirty="0"/>
              <a:t>p sin hibridar tendremos 1 enlace π disponible para formar doble enlace </a:t>
            </a:r>
            <a:endParaRPr lang="es-ES" sz="2700" u="sng" dirty="0"/>
          </a:p>
          <a:p>
            <a:r>
              <a:rPr lang="es-ES" sz="2700" u="sng" dirty="0"/>
              <a:t>Ejemplo:</a:t>
            </a:r>
            <a:r>
              <a:rPr lang="es-ES" sz="2700" dirty="0"/>
              <a:t> H</a:t>
            </a:r>
            <a:r>
              <a:rPr lang="es-ES" sz="2700" baseline="-25000" dirty="0"/>
              <a:t>2</a:t>
            </a:r>
            <a:r>
              <a:rPr lang="es-ES" sz="2700" b="1" dirty="0"/>
              <a:t>C</a:t>
            </a:r>
            <a:r>
              <a:rPr lang="es-ES" sz="2700" dirty="0"/>
              <a:t>=CH</a:t>
            </a:r>
            <a:r>
              <a:rPr lang="es-ES" sz="2700" baseline="-25000" dirty="0"/>
              <a:t>2</a:t>
            </a:r>
            <a:r>
              <a:rPr lang="es-ES" sz="2700" dirty="0"/>
              <a:t>,  H</a:t>
            </a:r>
            <a:r>
              <a:rPr lang="es-ES" sz="2700" baseline="-25000" dirty="0"/>
              <a:t>2</a:t>
            </a:r>
            <a:r>
              <a:rPr lang="es-ES" sz="2700" b="1" dirty="0"/>
              <a:t>C</a:t>
            </a:r>
            <a:r>
              <a:rPr lang="es-ES" sz="2700" dirty="0"/>
              <a:t>=O</a:t>
            </a:r>
            <a:endParaRPr lang="es-ES_tradnl" sz="2700" b="1" u="sng" dirty="0"/>
          </a:p>
        </p:txBody>
      </p:sp>
      <p:pic>
        <p:nvPicPr>
          <p:cNvPr id="2" name="il_fi">
            <a:extLst>
              <a:ext uri="{FF2B5EF4-FFF2-40B4-BE49-F238E27FC236}">
                <a16:creationId xmlns:a16="http://schemas.microsoft.com/office/drawing/2014/main" id="{E1B70788-5CAB-F6CD-1E51-85753441EF45}"/>
              </a:ext>
            </a:extLst>
          </p:cNvPr>
          <p:cNvPicPr>
            <a:picLocks noGrp="1"/>
          </p:cNvPicPr>
          <p:nvPr/>
        </p:nvPicPr>
        <p:blipFill>
          <a:blip r:embed="rId2" cstate="print"/>
          <a:stretch>
            <a:fillRect/>
          </a:stretch>
        </p:blipFill>
        <p:spPr bwMode="auto">
          <a:xfrm>
            <a:off x="9930384" y="897067"/>
            <a:ext cx="7708392" cy="3873466"/>
          </a:xfrm>
          <a:prstGeom prst="rect">
            <a:avLst/>
          </a:prstGeom>
          <a:noFill/>
        </p:spPr>
      </p:pic>
      <p:pic>
        <p:nvPicPr>
          <p:cNvPr id="4" name="Imagen 3">
            <a:extLst>
              <a:ext uri="{FF2B5EF4-FFF2-40B4-BE49-F238E27FC236}">
                <a16:creationId xmlns:a16="http://schemas.microsoft.com/office/drawing/2014/main" id="{F0D93A2A-AE63-3C90-EA3B-976806948992}"/>
              </a:ext>
            </a:extLst>
          </p:cNvPr>
          <p:cNvPicPr>
            <a:picLocks noChangeAspect="1"/>
          </p:cNvPicPr>
          <p:nvPr/>
        </p:nvPicPr>
        <p:blipFill>
          <a:blip r:embed="rId3"/>
          <a:stretch>
            <a:fillRect/>
          </a:stretch>
        </p:blipFill>
        <p:spPr>
          <a:xfrm>
            <a:off x="10587581" y="7874124"/>
            <a:ext cx="7708392" cy="2412876"/>
          </a:xfrm>
          <a:prstGeom prst="rect">
            <a:avLst/>
          </a:prstGeom>
        </p:spPr>
      </p:pic>
    </p:spTree>
  </p:cSld>
  <p:clrMapOvr>
    <a:masterClrMapping/>
  </p:clrMapOvr>
  <p:transition>
    <p:random/>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588FBD8-B343-42F9-91B9-F29A9385B75E}">
  <we:reference id="wa200005566" version="3.0.0.3" store="es-ES" storeType="OMEX"/>
  <we:alternateReferences>
    <we:reference id="wa200005566" version="3.0.0.3"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10523</TotalTime>
  <Words>1745</Words>
  <Application>Microsoft Office PowerPoint</Application>
  <PresentationFormat>Personalizado</PresentationFormat>
  <Paragraphs>205</Paragraphs>
  <Slides>41</Slides>
  <Notes>1</Notes>
  <HiddenSlides>0</HiddenSlides>
  <MMClips>0</MMClips>
  <ScaleCrop>false</ScaleCrop>
  <HeadingPairs>
    <vt:vector size="6" baseType="variant">
      <vt:variant>
        <vt:lpstr>Fuentes usadas</vt:lpstr>
      </vt:variant>
      <vt:variant>
        <vt:i4>12</vt:i4>
      </vt:variant>
      <vt:variant>
        <vt:lpstr>Tema</vt:lpstr>
      </vt:variant>
      <vt:variant>
        <vt:i4>2</vt:i4>
      </vt:variant>
      <vt:variant>
        <vt:lpstr>Títulos de diapositiva</vt:lpstr>
      </vt:variant>
      <vt:variant>
        <vt:i4>41</vt:i4>
      </vt:variant>
    </vt:vector>
  </HeadingPairs>
  <TitlesOfParts>
    <vt:vector size="55" baseType="lpstr">
      <vt:lpstr>Cakerolli</vt:lpstr>
      <vt:lpstr>Arial</vt:lpstr>
      <vt:lpstr>Handelson Three</vt:lpstr>
      <vt:lpstr>Rahong Semi-Bold Italics</vt:lpstr>
      <vt:lpstr>Open Sans Bold</vt:lpstr>
      <vt:lpstr>Wingdings</vt:lpstr>
      <vt:lpstr>Symbol</vt:lpstr>
      <vt:lpstr>Calibri</vt:lpstr>
      <vt:lpstr>Scripter</vt:lpstr>
      <vt:lpstr>Times New Roman</vt:lpstr>
      <vt:lpstr>ADLaM Display</vt:lpstr>
      <vt:lpstr>Google Sans</vt:lpstr>
      <vt:lpstr>Office Theme</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Hibridación sp3</vt:lpstr>
      <vt:lpstr>Hibridación sp2</vt:lpstr>
      <vt:lpstr>Hibridación sp</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Nomenclatura de alquenos</vt:lpstr>
      <vt:lpstr>Presentación de PowerPoint</vt:lpstr>
      <vt:lpstr>Presentación de PowerPoint</vt:lpstr>
      <vt:lpstr> Hidrocarburos Aciclicos o Alifáticos. </vt:lpstr>
      <vt:lpstr>Presentación de PowerPoint</vt:lpstr>
      <vt:lpstr>Presentación de PowerPoint</vt:lpstr>
      <vt:lpstr>Presentación de PowerPoint</vt:lpstr>
      <vt:lpstr>¿Cómo se nombran los alcoholes?</vt:lpstr>
      <vt:lpstr>Grupo carbonilo: -C=O. Es uno de los más importantes y reactivos, tanto en células como en química orgánica en general.</vt:lpstr>
      <vt:lpstr>¿Cómo se nombran los aldehídos?</vt:lpstr>
      <vt:lpstr>¿Cómo se nombran las cetonas? </vt:lpstr>
      <vt:lpstr>¿Cómo se nombran los ácidos carboxílicos? </vt:lpstr>
      <vt:lpstr>Eteres</vt:lpstr>
      <vt:lpstr>¿Cómo nombrarlos?</vt:lpstr>
      <vt:lpstr>Ésteres:</vt:lpstr>
      <vt:lpstr>¿Cómo nombrarlos?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Propuesta Proyecto Científico Química Infantil Ilustrado Azul Colorido</dc:title>
  <dc:creator>Natalia Valentina</dc:creator>
  <cp:lastModifiedBy>natalia valentina diaz fuenzalida</cp:lastModifiedBy>
  <cp:revision>37</cp:revision>
  <dcterms:created xsi:type="dcterms:W3CDTF">2006-08-16T00:00:00Z</dcterms:created>
  <dcterms:modified xsi:type="dcterms:W3CDTF">2025-06-09T23:34:57Z</dcterms:modified>
  <dc:identifier>DAGl9w_A_Uc</dc:identifier>
</cp:coreProperties>
</file>