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924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841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98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024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92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452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192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897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60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943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395A2-4033-411B-B8BF-BD3C0674B4C1}" type="datetimeFigureOut">
              <a:rPr lang="es-CL" smtClean="0"/>
              <a:t>20-04-2021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C5BE-559C-401E-B0AA-8C1E461341F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295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7000"/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Taller de Historia</a:t>
            </a:r>
            <a:endParaRPr lang="es-CL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621971" y="2189519"/>
            <a:ext cx="8948057" cy="2214530"/>
          </a:xfrm>
          <a:blipFill dpi="0" rotWithShape="1">
            <a:blip r:embed="rId3">
              <a:alphaModFix amt="11000"/>
            </a:blip>
            <a:srcRect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 smtClean="0">
                <a:latin typeface="Comic Sans MS" panose="030F0702030302020204" pitchFamily="66" charset="0"/>
                <a:ea typeface="+mj-ea"/>
                <a:cs typeface="+mj-cs"/>
              </a:rPr>
              <a:t>		</a:t>
            </a:r>
          </a:p>
          <a:p>
            <a:pPr marL="0" indent="0" algn="ctr">
              <a:buNone/>
            </a:pPr>
            <a:r>
              <a:rPr lang="es-C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Escuelas </a:t>
            </a:r>
            <a:r>
              <a:rPr lang="es-C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Económicas</a:t>
            </a:r>
          </a:p>
        </p:txBody>
      </p:sp>
    </p:spTree>
    <p:extLst>
      <p:ext uri="{BB962C8B-B14F-4D97-AF65-F5344CB8AC3E}">
        <p14:creationId xmlns:p14="http://schemas.microsoft.com/office/powerpoint/2010/main" val="83662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MERCANTILISMO</a:t>
            </a:r>
            <a:endParaRPr lang="es-CL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0024"/>
          </a:xfrm>
          <a:blipFill dpi="0" rotWithShape="1">
            <a:blip r:embed="rId3">
              <a:alphaModFix amt="4000"/>
            </a:blip>
            <a:srcRect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IDEAS FUERZA: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 DESARROLLA EN FRANCIA S.XVI-PRINCIPIOS S.XVIII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 CONSOLIDA EN EL REINADO DE LUIS XVI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JEAN BAPTISTE COLBERT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ACUMULACIÓN DE METALES PRECIOSOS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DESARROLLO DE LA INDUSTRIA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85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FISIOCRATISMO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blipFill dpi="0" rotWithShape="1">
            <a:blip r:embed="rId3">
              <a:alphaModFix amt="6000"/>
            </a:blip>
            <a:srcRect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IDEAS FUERZA: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 DESARROLLA EN FRANCIA S. XVIII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BAJO EL REINADO DE LUIS XV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FRANCOIS QUESNEY “LAISSEZ FAIRE”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ACTIVIDAD PRIMARIA “ARICULTURA”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 ESTADO DEBE RETIRARSE DE LA ECONOMÍA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 DINERO PERMITE COMPRAR Y VENDER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991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CAPITALISMO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6473"/>
          </a:xfrm>
          <a:blipFill dpi="0" rotWithShape="1">
            <a:blip r:embed="rId3">
              <a:alphaModFix amt="9000"/>
            </a:blip>
            <a:srcRect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IDEAS FUERZA: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 DESARROLLA PRINCIPALMENTE EN INGLATERRA SEGUNDA MITAD S.XVIII-ACTUALIDAD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ADAM SMITH “LA RIQUEZA DE LAS NACIONES”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 INDIVIDUO ES PROTAGONISTA DE LA ECONOMÍA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 ESTADO NO DEBE INTERVENIR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AFÁN DE LUCRO-COMPETENCIA-TEORÍAS DEL VALOR-LEY DE LA OFERTA Y DEMANDA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DIVISIÓN DEL TRABAJO=MAYOR PRODUCTIVIDAD Y AHORRO DE TIEMPO</a:t>
            </a:r>
          </a:p>
        </p:txBody>
      </p:sp>
    </p:spTree>
    <p:extLst>
      <p:ext uri="{BB962C8B-B14F-4D97-AF65-F5344CB8AC3E}">
        <p14:creationId xmlns:p14="http://schemas.microsoft.com/office/powerpoint/2010/main" val="98940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ILUSTRACIÓN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blipFill dpi="0" rotWithShape="1">
            <a:blip r:embed="rId3">
              <a:alphaModFix amt="7000"/>
            </a:blip>
            <a:srcRect/>
            <a:tile tx="0" ty="0" sx="100000" sy="100000" flip="none" algn="tl"/>
          </a:blipFill>
        </p:spPr>
        <p:txBody>
          <a:bodyPr/>
          <a:lstStyle/>
          <a:p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IDEAS PRINCIPALES: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LIBERTAD DE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PENSAMIENTO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CRÍTICA AL ABSOLUTISMO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LAICISMO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POTENCIAR LA EDUCACIÓN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FILANTROPÍA</a:t>
            </a:r>
          </a:p>
        </p:txBody>
      </p:sp>
    </p:spTree>
    <p:extLst>
      <p:ext uri="{BB962C8B-B14F-4D97-AF65-F5344CB8AC3E}">
        <p14:creationId xmlns:p14="http://schemas.microsoft.com/office/powerpoint/2010/main" val="405651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FILÓSOFOS ILUSTRADOS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111" y="1963554"/>
            <a:ext cx="2213811" cy="1914516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31" y="3118585"/>
            <a:ext cx="1895475" cy="229081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815" y="2271562"/>
            <a:ext cx="2415941" cy="163864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033111" y="3897320"/>
            <a:ext cx="2213811" cy="469289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MONTESQUIEU</a:t>
            </a:r>
            <a:endParaRPr lang="es-C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099784" y="5409398"/>
            <a:ext cx="1511167" cy="385011"/>
          </a:xfrm>
          <a:prstGeom prst="rect">
            <a:avLst/>
          </a:prstGeom>
          <a:solidFill>
            <a:schemeClr val="bg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ROUSSEAU</a:t>
            </a:r>
            <a:endParaRPr lang="es-C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762197" y="3934646"/>
            <a:ext cx="1751797" cy="394636"/>
          </a:xfrm>
          <a:prstGeom prst="rect">
            <a:avLst/>
          </a:prstGeom>
          <a:solidFill>
            <a:schemeClr val="bg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VOLTAIRE</a:t>
            </a:r>
            <a:endParaRPr lang="es-C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81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REVOLUCIÓN FRANCESA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blipFill dpi="0" rotWithShape="1">
            <a:blip r:embed="rId3">
              <a:alphaModFix amt="12000"/>
            </a:blip>
            <a:srcRect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CAUSAS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</a:t>
            </a:r>
          </a:p>
          <a:p>
            <a:pPr marL="0" indent="0">
              <a:buNone/>
            </a:pP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RIGOR DEL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ABSOLUTISMO</a:t>
            </a:r>
          </a:p>
          <a:p>
            <a:pPr marL="0" indent="0">
              <a:buNone/>
            </a:pP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DESIGUALDADES DEL RÉGIMEN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FEUDAL</a:t>
            </a:r>
          </a:p>
          <a:p>
            <a:pPr marL="0" indent="0">
              <a:buNone/>
            </a:pP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MISERIA DEL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PUEBLO</a:t>
            </a:r>
          </a:p>
          <a:p>
            <a:pPr marL="0" indent="0">
              <a:buNone/>
            </a:pP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IDEAS DE LA ILUSTRACIÓN</a:t>
            </a:r>
          </a:p>
        </p:txBody>
      </p:sp>
    </p:spTree>
    <p:extLst>
      <p:ext uri="{BB962C8B-B14F-4D97-AF65-F5344CB8AC3E}">
        <p14:creationId xmlns:p14="http://schemas.microsoft.com/office/powerpoint/2010/main" val="109408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2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5951" y="911226"/>
            <a:ext cx="10515600" cy="5229692"/>
          </a:xfrm>
          <a:blipFill dpi="0" rotWithShape="1">
            <a:blip r:embed="rId3">
              <a:alphaModFix amt="6000"/>
            </a:blip>
            <a:srcRect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ETAPAS DE LA REVOLUCIÓN: </a:t>
            </a:r>
          </a:p>
          <a:p>
            <a:pPr marL="0" indent="0">
              <a:buNone/>
            </a:pP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ETAPA MONÁRQUICA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1789-1792</a:t>
            </a:r>
          </a:p>
          <a:p>
            <a:pPr marL="0" indent="0">
              <a:buNone/>
            </a:pPr>
            <a:r>
              <a:rPr lang="es-C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Estados Generales-Asamblea Nacional-Asamblea Constituyente-Asamblea legislativa</a:t>
            </a:r>
          </a:p>
          <a:p>
            <a:pPr marL="0" indent="0">
              <a:buNone/>
            </a:pP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ETAPA REPUBLICANA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1792-1804</a:t>
            </a:r>
          </a:p>
          <a:p>
            <a:pPr marL="0" indent="0">
              <a:buNone/>
            </a:pPr>
            <a:r>
              <a:rPr lang="es-C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Convención-Directorio-Consulado</a:t>
            </a:r>
          </a:p>
          <a:p>
            <a:pPr marL="0" indent="0">
              <a:buNone/>
            </a:pP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ETAPA IMPERIAL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1804-1815</a:t>
            </a:r>
          </a:p>
          <a:p>
            <a:pPr marL="0" indent="0">
              <a:buNone/>
            </a:pPr>
            <a:r>
              <a:rPr lang="es-C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Imp. </a:t>
            </a:r>
            <a:r>
              <a:rPr lang="es-CL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Napoleónico</a:t>
            </a:r>
            <a:endParaRPr lang="es-C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27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185</Words>
  <Application>Microsoft Office PowerPoint</Application>
  <PresentationFormat>Panorámica</PresentationFormat>
  <Paragraphs>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Wingdings</vt:lpstr>
      <vt:lpstr>Tema de Office</vt:lpstr>
      <vt:lpstr>Taller de Historia</vt:lpstr>
      <vt:lpstr>MERCANTILISMO</vt:lpstr>
      <vt:lpstr>FISIOCRATISMO</vt:lpstr>
      <vt:lpstr>CAPITALISMO</vt:lpstr>
      <vt:lpstr>ILUSTRACIÓN</vt:lpstr>
      <vt:lpstr>FILÓSOFOS ILUSTRADOS</vt:lpstr>
      <vt:lpstr>REVOLUCIÓN FRANCESA</vt:lpstr>
      <vt:lpstr>Presentación de PowerPoint</vt:lpstr>
    </vt:vector>
  </TitlesOfParts>
  <Company>TESORERIA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Talller de Historia</dc:title>
  <dc:creator>Tapia Ramirez, Marlui</dc:creator>
  <cp:lastModifiedBy>Tapia Ramirez, Marlui</cp:lastModifiedBy>
  <cp:revision>17</cp:revision>
  <dcterms:created xsi:type="dcterms:W3CDTF">2021-04-21T00:35:40Z</dcterms:created>
  <dcterms:modified xsi:type="dcterms:W3CDTF">2021-04-21T02:27:06Z</dcterms:modified>
</cp:coreProperties>
</file>